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20"/>
  </p:notesMasterIdLst>
  <p:handoutMasterIdLst>
    <p:handoutMasterId r:id="rId21"/>
  </p:handoutMasterIdLst>
  <p:sldIdLst>
    <p:sldId id="256" r:id="rId3"/>
    <p:sldId id="258" r:id="rId4"/>
    <p:sldId id="257" r:id="rId5"/>
    <p:sldId id="11089736" r:id="rId6"/>
    <p:sldId id="259" r:id="rId7"/>
    <p:sldId id="11089732" r:id="rId8"/>
    <p:sldId id="11089737" r:id="rId9"/>
    <p:sldId id="11089734" r:id="rId10"/>
    <p:sldId id="11089738" r:id="rId11"/>
    <p:sldId id="11089739" r:id="rId12"/>
    <p:sldId id="11089740" r:id="rId13"/>
    <p:sldId id="11089735" r:id="rId14"/>
    <p:sldId id="11089741" r:id="rId15"/>
    <p:sldId id="11089733" r:id="rId16"/>
    <p:sldId id="260" r:id="rId17"/>
    <p:sldId id="1126" r:id="rId18"/>
    <p:sldId id="1128" r:id="rId19"/>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88">
          <p15:clr>
            <a:srgbClr val="A4A3A4"/>
          </p15:clr>
        </p15:guide>
        <p15:guide id="2" pos="3840">
          <p15:clr>
            <a:srgbClr val="A4A3A4"/>
          </p15:clr>
        </p15:guide>
        <p15:guide id="3" pos="416">
          <p15:clr>
            <a:srgbClr val="A4A3A4"/>
          </p15:clr>
        </p15:guide>
        <p15:guide id="4" pos="7256">
          <p15:clr>
            <a:srgbClr val="A4A3A4"/>
          </p15:clr>
        </p15:guide>
        <p15:guide id="5" orient="horz" pos="648">
          <p15:clr>
            <a:srgbClr val="A4A3A4"/>
          </p15:clr>
        </p15:guide>
        <p15:guide id="6" orient="horz" pos="709">
          <p15:clr>
            <a:srgbClr val="A4A3A4"/>
          </p15:clr>
        </p15:guide>
        <p15:guide id="7" orient="horz" pos="3928">
          <p15:clr>
            <a:srgbClr val="A4A3A4"/>
          </p15:clr>
        </p15:guide>
        <p15:guide id="8" orient="horz" pos="3864">
          <p15:clr>
            <a:srgbClr val="A4A3A4"/>
          </p15:clr>
        </p15:guide>
        <p15:guide id="9" orient="horz" pos="2795">
          <p15:clr>
            <a:srgbClr val="A4A3A4"/>
          </p15:clr>
        </p15:guide>
        <p15:guide id="10" orient="horz" pos="3045">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0" d="100"/>
          <a:sy n="100" d="100"/>
        </p:scale>
        <p:origin x="90" y="282"/>
      </p:cViewPr>
      <p:guideLst>
        <p:guide orient="horz" pos="2288"/>
        <p:guide pos="3840"/>
        <p:guide pos="416"/>
        <p:guide pos="7256"/>
        <p:guide orient="horz" pos="648"/>
        <p:guide orient="horz" pos="709"/>
        <p:guide orient="horz" pos="3928"/>
        <p:guide orient="horz" pos="3864"/>
        <p:guide orient="horz" pos="2795"/>
        <p:guide orient="horz" pos="3045"/>
      </p:guideLst>
    </p:cSldViewPr>
  </p:slideViewPr>
  <p:notesTextViewPr>
    <p:cViewPr>
      <p:scale>
        <a:sx n="1" d="1"/>
        <a:sy n="1" d="1"/>
      </p:scale>
      <p:origin x="0" y="0"/>
    </p:cViewPr>
  </p:notesTextViewPr>
  <p:sorterViewPr>
    <p:cViewPr>
      <p:scale>
        <a:sx n="66" d="100"/>
        <a:sy n="66" d="100"/>
      </p:scale>
      <p:origin x="0" y="-730"/>
    </p:cViewPr>
  </p:sorterViewPr>
  <p:notesViewPr>
    <p:cSldViewPr snapToGrid="0">
      <p:cViewPr varScale="1">
        <p:scale>
          <a:sx n="56" d="100"/>
          <a:sy n="56" d="100"/>
        </p:scale>
        <p:origin x="2256" y="6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a:outerShdw blurRad="50800" dist="63500" dir="5400000" algn="ctr" rotWithShape="0">
                <a:schemeClr val="accent1">
                  <a:lumMod val="40000"/>
                  <a:lumOff val="60000"/>
                </a:schemeClr>
              </a:outerShdw>
            </a:effectLst>
          </c:spPr>
          <c:marker>
            <c:symbol val="none"/>
          </c:marker>
          <c:cat>
            <c:strRef>
              <c:f>Sheet1!$A$2:$A$6</c:f>
              <c:strCache>
                <c:ptCount val="5"/>
                <c:pt idx="0">
                  <c:v>类别 1</c:v>
                </c:pt>
                <c:pt idx="1">
                  <c:v>类别 2</c:v>
                </c:pt>
                <c:pt idx="2">
                  <c:v>类别 3</c:v>
                </c:pt>
                <c:pt idx="3">
                  <c:v>类别 4</c:v>
                </c:pt>
                <c:pt idx="4">
                  <c:v>类别 5</c:v>
                </c:pt>
              </c:strCache>
            </c:strRef>
          </c:cat>
          <c:val>
            <c:numRef>
              <c:f>Sheet1!$B$2:$B$6</c:f>
              <c:numCache>
                <c:formatCode>General</c:formatCode>
                <c:ptCount val="5"/>
                <c:pt idx="0">
                  <c:v>4300</c:v>
                </c:pt>
                <c:pt idx="1">
                  <c:v>2500</c:v>
                </c:pt>
                <c:pt idx="2">
                  <c:v>3500</c:v>
                </c:pt>
                <c:pt idx="3">
                  <c:v>2900</c:v>
                </c:pt>
                <c:pt idx="4">
                  <c:v>6700</c:v>
                </c:pt>
              </c:numCache>
            </c:numRef>
          </c:val>
          <c:smooth val="1"/>
          <c:extLst>
            <c:ext xmlns:c16="http://schemas.microsoft.com/office/drawing/2014/chart" uri="{C3380CC4-5D6E-409C-BE32-E72D297353CC}">
              <c16:uniqueId val="{00000000-0412-43E2-BFD8-6D468F5E2229}"/>
            </c:ext>
          </c:extLst>
        </c:ser>
        <c:dLbls>
          <c:showLegendKey val="0"/>
          <c:showVal val="0"/>
          <c:showCatName val="0"/>
          <c:showSerName val="0"/>
          <c:showPercent val="0"/>
          <c:showBubbleSize val="0"/>
        </c:dLbls>
        <c:smooth val="0"/>
        <c:axId val="1277373312"/>
        <c:axId val="1277373640"/>
      </c:lineChart>
      <c:catAx>
        <c:axId val="1277373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277373640"/>
        <c:crosses val="autoZero"/>
        <c:auto val="1"/>
        <c:lblAlgn val="ctr"/>
        <c:lblOffset val="100"/>
        <c:noMultiLvlLbl val="0"/>
      </c:catAx>
      <c:valAx>
        <c:axId val="127737364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27737331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思源黑体 CN Medium" panose="020B0600000000000000" pitchFamily="34" charset="-122"/>
              <a:ea typeface="思源黑体 CN Medium" panose="020B06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D5CBDA1-A286-4045-B625-9246B02A85F0}" type="datetimeFigureOut">
              <a:rPr lang="zh-CN" altLang="en-US" smtClean="0">
                <a:latin typeface="思源黑体 CN Medium" panose="020B0600000000000000" pitchFamily="34" charset="-122"/>
                <a:ea typeface="思源黑体 CN Medium" panose="020B0600000000000000" pitchFamily="34" charset="-122"/>
              </a:rPr>
              <a:t>2022/7/17</a:t>
            </a:fld>
            <a:endParaRPr lang="zh-CN" altLang="en-US" dirty="0">
              <a:latin typeface="思源黑体 CN Medium" panose="020B0600000000000000" pitchFamily="34" charset="-122"/>
              <a:ea typeface="思源黑体 CN Medium" panose="020B06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思源黑体 CN Medium" panose="020B0600000000000000" pitchFamily="34" charset="-122"/>
              <a:ea typeface="思源黑体 CN Medium" panose="020B06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BD11050-53EF-4F80-BDA3-F367A7C9823B}" type="slidenum">
              <a:rPr lang="zh-CN" altLang="en-US" smtClean="0">
                <a:latin typeface="思源黑体 CN Medium" panose="020B0600000000000000" pitchFamily="34" charset="-122"/>
                <a:ea typeface="思源黑体 CN Medium" panose="020B0600000000000000" pitchFamily="34" charset="-122"/>
              </a:rPr>
              <a:t>‹#›</a:t>
            </a:fld>
            <a:endParaRPr lang="zh-CN" altLang="en-US" dirty="0">
              <a:latin typeface="思源黑体 CN Medium" panose="020B0600000000000000" pitchFamily="34" charset="-122"/>
              <a:ea typeface="思源黑体 CN Medium" panose="020B0600000000000000"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DF466D-E32F-4584-BEF7-9EA09A126505}" type="datetimeFigureOut">
              <a:rPr lang="zh-CN" altLang="en-US" smtClean="0"/>
              <a:t>2022/7/17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844E2B-03D0-4B68-9B2E-D94C2DDDE654}" type="slidenum">
              <a:rPr lang="zh-CN" altLang="en-US" smtClean="0"/>
              <a:t>‹#›</a:t>
            </a:fld>
            <a:endParaRPr lang="zh-CN" altLang="en-US"/>
          </a:p>
        </p:txBody>
      </p:sp>
    </p:spTree>
    <p:extLst>
      <p:ext uri="{BB962C8B-B14F-4D97-AF65-F5344CB8AC3E}">
        <p14:creationId xmlns:p14="http://schemas.microsoft.com/office/powerpoint/2010/main" val="42289221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44E2B-03D0-4B68-9B2E-D94C2DDDE654}" type="slidenum">
              <a:rPr lang="zh-CN" altLang="en-US" smtClean="0"/>
              <a:t>1</a:t>
            </a:fld>
            <a:endParaRPr lang="zh-CN" altLang="en-US"/>
          </a:p>
        </p:txBody>
      </p:sp>
    </p:spTree>
    <p:extLst>
      <p:ext uri="{BB962C8B-B14F-4D97-AF65-F5344CB8AC3E}">
        <p14:creationId xmlns:p14="http://schemas.microsoft.com/office/powerpoint/2010/main" val="4193556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44E2B-03D0-4B68-9B2E-D94C2DDDE654}" type="slidenum">
              <a:rPr lang="zh-CN" altLang="en-US" smtClean="0"/>
              <a:t>10</a:t>
            </a:fld>
            <a:endParaRPr lang="zh-CN" altLang="en-US"/>
          </a:p>
        </p:txBody>
      </p:sp>
    </p:spTree>
    <p:extLst>
      <p:ext uri="{BB962C8B-B14F-4D97-AF65-F5344CB8AC3E}">
        <p14:creationId xmlns:p14="http://schemas.microsoft.com/office/powerpoint/2010/main" val="2567117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44E2B-03D0-4B68-9B2E-D94C2DDDE654}" type="slidenum">
              <a:rPr lang="zh-CN" altLang="en-US" smtClean="0"/>
              <a:t>11</a:t>
            </a:fld>
            <a:endParaRPr lang="zh-CN" altLang="en-US"/>
          </a:p>
        </p:txBody>
      </p:sp>
    </p:spTree>
    <p:extLst>
      <p:ext uri="{BB962C8B-B14F-4D97-AF65-F5344CB8AC3E}">
        <p14:creationId xmlns:p14="http://schemas.microsoft.com/office/powerpoint/2010/main" val="3256673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44E2B-03D0-4B68-9B2E-D94C2DDDE654}" type="slidenum">
              <a:rPr lang="zh-CN" altLang="en-US" smtClean="0"/>
              <a:t>12</a:t>
            </a:fld>
            <a:endParaRPr lang="zh-CN" altLang="en-US"/>
          </a:p>
        </p:txBody>
      </p:sp>
    </p:spTree>
    <p:extLst>
      <p:ext uri="{BB962C8B-B14F-4D97-AF65-F5344CB8AC3E}">
        <p14:creationId xmlns:p14="http://schemas.microsoft.com/office/powerpoint/2010/main" val="3320296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44E2B-03D0-4B68-9B2E-D94C2DDDE654}" type="slidenum">
              <a:rPr lang="zh-CN" altLang="en-US" smtClean="0"/>
              <a:t>13</a:t>
            </a:fld>
            <a:endParaRPr lang="zh-CN" altLang="en-US"/>
          </a:p>
        </p:txBody>
      </p:sp>
    </p:spTree>
    <p:extLst>
      <p:ext uri="{BB962C8B-B14F-4D97-AF65-F5344CB8AC3E}">
        <p14:creationId xmlns:p14="http://schemas.microsoft.com/office/powerpoint/2010/main" val="1863611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44E2B-03D0-4B68-9B2E-D94C2DDDE654}" type="slidenum">
              <a:rPr lang="zh-CN" altLang="en-US" smtClean="0"/>
              <a:t>14</a:t>
            </a:fld>
            <a:endParaRPr lang="zh-CN" altLang="en-US"/>
          </a:p>
        </p:txBody>
      </p:sp>
    </p:spTree>
    <p:extLst>
      <p:ext uri="{BB962C8B-B14F-4D97-AF65-F5344CB8AC3E}">
        <p14:creationId xmlns:p14="http://schemas.microsoft.com/office/powerpoint/2010/main" val="366053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44E2B-03D0-4B68-9B2E-D94C2DDDE654}" type="slidenum">
              <a:rPr lang="zh-CN" altLang="en-US" smtClean="0"/>
              <a:t>15</a:t>
            </a:fld>
            <a:endParaRPr lang="zh-CN" altLang="en-US"/>
          </a:p>
        </p:txBody>
      </p:sp>
    </p:spTree>
    <p:extLst>
      <p:ext uri="{BB962C8B-B14F-4D97-AF65-F5344CB8AC3E}">
        <p14:creationId xmlns:p14="http://schemas.microsoft.com/office/powerpoint/2010/main" val="12117034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44E2B-03D0-4B68-9B2E-D94C2DDDE654}" type="slidenum">
              <a:rPr lang="zh-CN" altLang="en-US" smtClean="0"/>
              <a:t>16</a:t>
            </a:fld>
            <a:endParaRPr lang="zh-CN" altLang="en-US"/>
          </a:p>
        </p:txBody>
      </p:sp>
    </p:spTree>
    <p:extLst>
      <p:ext uri="{BB962C8B-B14F-4D97-AF65-F5344CB8AC3E}">
        <p14:creationId xmlns:p14="http://schemas.microsoft.com/office/powerpoint/2010/main" val="1985251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92C5B24-0876-4111-B94C-208E61F64E33}" type="slidenum">
              <a:rPr lang="zh-CN" altLang="en-US" smtClean="0"/>
              <a:t>17</a:t>
            </a:fld>
            <a:endParaRPr lang="zh-CN" altLang="en-US"/>
          </a:p>
        </p:txBody>
      </p:sp>
    </p:spTree>
    <p:extLst>
      <p:ext uri="{BB962C8B-B14F-4D97-AF65-F5344CB8AC3E}">
        <p14:creationId xmlns:p14="http://schemas.microsoft.com/office/powerpoint/2010/main" val="2338198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44E2B-03D0-4B68-9B2E-D94C2DDDE654}" type="slidenum">
              <a:rPr lang="zh-CN" altLang="en-US" smtClean="0"/>
              <a:t>2</a:t>
            </a:fld>
            <a:endParaRPr lang="zh-CN" altLang="en-US"/>
          </a:p>
        </p:txBody>
      </p:sp>
    </p:spTree>
    <p:extLst>
      <p:ext uri="{BB962C8B-B14F-4D97-AF65-F5344CB8AC3E}">
        <p14:creationId xmlns:p14="http://schemas.microsoft.com/office/powerpoint/2010/main" val="192831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44E2B-03D0-4B68-9B2E-D94C2DDDE654}" type="slidenum">
              <a:rPr lang="zh-CN" altLang="en-US" smtClean="0"/>
              <a:t>3</a:t>
            </a:fld>
            <a:endParaRPr lang="zh-CN" altLang="en-US"/>
          </a:p>
        </p:txBody>
      </p:sp>
    </p:spTree>
    <p:extLst>
      <p:ext uri="{BB962C8B-B14F-4D97-AF65-F5344CB8AC3E}">
        <p14:creationId xmlns:p14="http://schemas.microsoft.com/office/powerpoint/2010/main" val="724208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44E2B-03D0-4B68-9B2E-D94C2DDDE654}" type="slidenum">
              <a:rPr lang="zh-CN" altLang="en-US" smtClean="0"/>
              <a:t>4</a:t>
            </a:fld>
            <a:endParaRPr lang="zh-CN" altLang="en-US"/>
          </a:p>
        </p:txBody>
      </p:sp>
    </p:spTree>
    <p:extLst>
      <p:ext uri="{BB962C8B-B14F-4D97-AF65-F5344CB8AC3E}">
        <p14:creationId xmlns:p14="http://schemas.microsoft.com/office/powerpoint/2010/main" val="207989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44E2B-03D0-4B68-9B2E-D94C2DDDE654}" type="slidenum">
              <a:rPr lang="zh-CN" altLang="en-US" smtClean="0"/>
              <a:t>5</a:t>
            </a:fld>
            <a:endParaRPr lang="zh-CN" altLang="en-US"/>
          </a:p>
        </p:txBody>
      </p:sp>
    </p:spTree>
    <p:extLst>
      <p:ext uri="{BB962C8B-B14F-4D97-AF65-F5344CB8AC3E}">
        <p14:creationId xmlns:p14="http://schemas.microsoft.com/office/powerpoint/2010/main" val="3935792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44E2B-03D0-4B68-9B2E-D94C2DDDE654}" type="slidenum">
              <a:rPr lang="zh-CN" altLang="en-US" smtClean="0"/>
              <a:t>6</a:t>
            </a:fld>
            <a:endParaRPr lang="zh-CN" altLang="en-US"/>
          </a:p>
        </p:txBody>
      </p:sp>
    </p:spTree>
    <p:extLst>
      <p:ext uri="{BB962C8B-B14F-4D97-AF65-F5344CB8AC3E}">
        <p14:creationId xmlns:p14="http://schemas.microsoft.com/office/powerpoint/2010/main" val="3793453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44E2B-03D0-4B68-9B2E-D94C2DDDE654}" type="slidenum">
              <a:rPr lang="zh-CN" altLang="en-US" smtClean="0"/>
              <a:t>7</a:t>
            </a:fld>
            <a:endParaRPr lang="zh-CN" altLang="en-US"/>
          </a:p>
        </p:txBody>
      </p:sp>
    </p:spTree>
    <p:extLst>
      <p:ext uri="{BB962C8B-B14F-4D97-AF65-F5344CB8AC3E}">
        <p14:creationId xmlns:p14="http://schemas.microsoft.com/office/powerpoint/2010/main" val="2101747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44E2B-03D0-4B68-9B2E-D94C2DDDE654}" type="slidenum">
              <a:rPr lang="zh-CN" altLang="en-US" smtClean="0"/>
              <a:t>8</a:t>
            </a:fld>
            <a:endParaRPr lang="zh-CN" altLang="en-US"/>
          </a:p>
        </p:txBody>
      </p:sp>
    </p:spTree>
    <p:extLst>
      <p:ext uri="{BB962C8B-B14F-4D97-AF65-F5344CB8AC3E}">
        <p14:creationId xmlns:p14="http://schemas.microsoft.com/office/powerpoint/2010/main" val="2295474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844E2B-03D0-4B68-9B2E-D94C2DDDE654}" type="slidenum">
              <a:rPr lang="zh-CN" altLang="en-US" smtClean="0"/>
              <a:t>9</a:t>
            </a:fld>
            <a:endParaRPr lang="zh-CN" altLang="en-US"/>
          </a:p>
        </p:txBody>
      </p:sp>
    </p:spTree>
    <p:extLst>
      <p:ext uri="{BB962C8B-B14F-4D97-AF65-F5344CB8AC3E}">
        <p14:creationId xmlns:p14="http://schemas.microsoft.com/office/powerpoint/2010/main" val="41931072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grayscl/>
          </a:blip>
          <a:stretch>
            <a:fillRect/>
          </a:stretch>
        </p:blipFill>
        <p:spPr>
          <a:xfrm>
            <a:off x="0" y="0"/>
            <a:ext cx="12192000" cy="6858000"/>
          </a:xfrm>
          <a:prstGeom prst="rect">
            <a:avLst/>
          </a:prstGeom>
        </p:spPr>
      </p:pic>
      <p:pic>
        <p:nvPicPr>
          <p:cNvPr id="8" name="图片 7"/>
          <p:cNvPicPr>
            <a:picLocks noChangeAspect="1"/>
          </p:cNvPicPr>
          <p:nvPr userDrawn="1"/>
        </p:nvPicPr>
        <p:blipFill>
          <a:blip r:embed="rId3">
            <a:alphaModFix amt="35000"/>
          </a:blip>
          <a:srcRect b="5965"/>
          <a:stretch>
            <a:fillRect/>
          </a:stretch>
        </p:blipFill>
        <p:spPr>
          <a:xfrm>
            <a:off x="561340" y="91440"/>
            <a:ext cx="11069955" cy="6787515"/>
          </a:xfrm>
          <a:prstGeom prst="rect">
            <a:avLst/>
          </a:prstGeom>
        </p:spPr>
      </p:pic>
      <p:sp>
        <p:nvSpPr>
          <p:cNvPr id="10" name="矩形 9"/>
          <p:cNvSpPr/>
          <p:nvPr userDrawn="1"/>
        </p:nvSpPr>
        <p:spPr>
          <a:xfrm>
            <a:off x="0" y="6574420"/>
            <a:ext cx="12192000" cy="2835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p:cNvSpPr/>
          <p:nvPr userDrawn="1"/>
        </p:nvSpPr>
        <p:spPr>
          <a:xfrm>
            <a:off x="0" y="1"/>
            <a:ext cx="1093956" cy="1003847"/>
          </a:xfrm>
          <a:custGeom>
            <a:avLst/>
            <a:gdLst>
              <a:gd name="connsiteX0" fmla="*/ 621835 w 1093956"/>
              <a:gd name="connsiteY0" fmla="*/ 0 h 1003847"/>
              <a:gd name="connsiteX1" fmla="*/ 1086430 w 1093956"/>
              <a:gd name="connsiteY1" fmla="*/ 0 h 1003847"/>
              <a:gd name="connsiteX2" fmla="*/ 1093956 w 1093956"/>
              <a:gd name="connsiteY2" fmla="*/ 74657 h 1003847"/>
              <a:gd name="connsiteX3" fmla="*/ 164766 w 1093956"/>
              <a:gd name="connsiteY3" fmla="*/ 1003847 h 1003847"/>
              <a:gd name="connsiteX4" fmla="*/ 69762 w 1093956"/>
              <a:gd name="connsiteY4" fmla="*/ 999050 h 1003847"/>
              <a:gd name="connsiteX5" fmla="*/ 0 w 1093956"/>
              <a:gd name="connsiteY5" fmla="*/ 988403 h 1003847"/>
              <a:gd name="connsiteX6" fmla="*/ 0 w 1093956"/>
              <a:gd name="connsiteY6" fmla="*/ 507732 h 1003847"/>
              <a:gd name="connsiteX7" fmla="*/ 71134 w 1093956"/>
              <a:gd name="connsiteY7" fmla="*/ 529813 h 1003847"/>
              <a:gd name="connsiteX8" fmla="*/ 164766 w 1093956"/>
              <a:gd name="connsiteY8" fmla="*/ 539252 h 1003847"/>
              <a:gd name="connsiteX9" fmla="*/ 629361 w 1093956"/>
              <a:gd name="connsiteY9" fmla="*/ 74657 h 1003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3956" h="1003847">
                <a:moveTo>
                  <a:pt x="621835" y="0"/>
                </a:moveTo>
                <a:lnTo>
                  <a:pt x="1086430" y="0"/>
                </a:lnTo>
                <a:lnTo>
                  <a:pt x="1093956" y="74657"/>
                </a:lnTo>
                <a:cubicBezTo>
                  <a:pt x="1093956" y="587834"/>
                  <a:pt x="677943" y="1003847"/>
                  <a:pt x="164766" y="1003847"/>
                </a:cubicBezTo>
                <a:cubicBezTo>
                  <a:pt x="132693" y="1003847"/>
                  <a:pt x="100999" y="1002222"/>
                  <a:pt x="69762" y="999050"/>
                </a:cubicBezTo>
                <a:lnTo>
                  <a:pt x="0" y="988403"/>
                </a:lnTo>
                <a:lnTo>
                  <a:pt x="0" y="507732"/>
                </a:lnTo>
                <a:lnTo>
                  <a:pt x="71134" y="529813"/>
                </a:lnTo>
                <a:cubicBezTo>
                  <a:pt x="101378" y="536002"/>
                  <a:pt x="132693" y="539252"/>
                  <a:pt x="164766" y="539252"/>
                </a:cubicBezTo>
                <a:cubicBezTo>
                  <a:pt x="421355" y="539252"/>
                  <a:pt x="629361" y="331246"/>
                  <a:pt x="629361" y="74657"/>
                </a:cubicBezTo>
                <a:close/>
              </a:path>
            </a:pathLst>
          </a:custGeom>
          <a:solidFill>
            <a:schemeClr val="accent1"/>
          </a:solidFill>
          <a:ln>
            <a:noFill/>
          </a:ln>
          <a:effectLst>
            <a:outerShdw blurRad="279400" dist="317500" dir="3000000" sx="88000" sy="88000" algn="ctr"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
        <p:nvSpPr>
          <p:cNvPr id="6" name="文本框 5"/>
          <p:cNvSpPr txBox="1"/>
          <p:nvPr userDrawn="1"/>
        </p:nvSpPr>
        <p:spPr>
          <a:xfrm>
            <a:off x="10446407" y="572729"/>
            <a:ext cx="1072056" cy="461665"/>
          </a:xfrm>
          <a:prstGeom prst="rect">
            <a:avLst/>
          </a:prstGeom>
          <a:noFill/>
        </p:spPr>
        <p:txBody>
          <a:bodyPr wrap="square">
            <a:spAutoFit/>
          </a:bodyPr>
          <a:lstStyle/>
          <a:p>
            <a:r>
              <a:rPr lang="en-US" altLang="zh-CN" sz="2400" dirty="0">
                <a:solidFill>
                  <a:schemeClr val="accent1"/>
                </a:solidFill>
                <a:latin typeface="+mj-ea"/>
                <a:ea typeface="+mj-ea"/>
              </a:rPr>
              <a:t>LOGO</a:t>
            </a:r>
            <a:endParaRPr lang="zh-CN" altLang="en-US" sz="2400" dirty="0">
              <a:solidFill>
                <a:schemeClr val="accent1"/>
              </a:solidFill>
              <a:latin typeface="+mj-ea"/>
              <a:ea typeface="+mj-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grayscl/>
          </a:blip>
          <a:stretch>
            <a:fillRect/>
          </a:stretch>
        </p:blipFill>
        <p:spPr>
          <a:xfrm>
            <a:off x="0" y="0"/>
            <a:ext cx="12192000" cy="6858000"/>
          </a:xfrm>
          <a:prstGeom prst="rect">
            <a:avLst/>
          </a:prstGeom>
        </p:spPr>
      </p:pic>
      <p:sp>
        <p:nvSpPr>
          <p:cNvPr id="7" name="矩形 6"/>
          <p:cNvSpPr/>
          <p:nvPr userDrawn="1"/>
        </p:nvSpPr>
        <p:spPr>
          <a:xfrm>
            <a:off x="0" y="6574420"/>
            <a:ext cx="12192000" cy="2835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nvSpPr>
        <p:spPr>
          <a:xfrm>
            <a:off x="0" y="1"/>
            <a:ext cx="1093956" cy="1003847"/>
          </a:xfrm>
          <a:custGeom>
            <a:avLst/>
            <a:gdLst>
              <a:gd name="connsiteX0" fmla="*/ 621835 w 1093956"/>
              <a:gd name="connsiteY0" fmla="*/ 0 h 1003847"/>
              <a:gd name="connsiteX1" fmla="*/ 1086430 w 1093956"/>
              <a:gd name="connsiteY1" fmla="*/ 0 h 1003847"/>
              <a:gd name="connsiteX2" fmla="*/ 1093956 w 1093956"/>
              <a:gd name="connsiteY2" fmla="*/ 74657 h 1003847"/>
              <a:gd name="connsiteX3" fmla="*/ 164766 w 1093956"/>
              <a:gd name="connsiteY3" fmla="*/ 1003847 h 1003847"/>
              <a:gd name="connsiteX4" fmla="*/ 69762 w 1093956"/>
              <a:gd name="connsiteY4" fmla="*/ 999050 h 1003847"/>
              <a:gd name="connsiteX5" fmla="*/ 0 w 1093956"/>
              <a:gd name="connsiteY5" fmla="*/ 988403 h 1003847"/>
              <a:gd name="connsiteX6" fmla="*/ 0 w 1093956"/>
              <a:gd name="connsiteY6" fmla="*/ 507732 h 1003847"/>
              <a:gd name="connsiteX7" fmla="*/ 71134 w 1093956"/>
              <a:gd name="connsiteY7" fmla="*/ 529813 h 1003847"/>
              <a:gd name="connsiteX8" fmla="*/ 164766 w 1093956"/>
              <a:gd name="connsiteY8" fmla="*/ 539252 h 1003847"/>
              <a:gd name="connsiteX9" fmla="*/ 629361 w 1093956"/>
              <a:gd name="connsiteY9" fmla="*/ 74657 h 1003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3956" h="1003847">
                <a:moveTo>
                  <a:pt x="621835" y="0"/>
                </a:moveTo>
                <a:lnTo>
                  <a:pt x="1086430" y="0"/>
                </a:lnTo>
                <a:lnTo>
                  <a:pt x="1093956" y="74657"/>
                </a:lnTo>
                <a:cubicBezTo>
                  <a:pt x="1093956" y="587834"/>
                  <a:pt x="677943" y="1003847"/>
                  <a:pt x="164766" y="1003847"/>
                </a:cubicBezTo>
                <a:cubicBezTo>
                  <a:pt x="132693" y="1003847"/>
                  <a:pt x="100999" y="1002222"/>
                  <a:pt x="69762" y="999050"/>
                </a:cubicBezTo>
                <a:lnTo>
                  <a:pt x="0" y="988403"/>
                </a:lnTo>
                <a:lnTo>
                  <a:pt x="0" y="507732"/>
                </a:lnTo>
                <a:lnTo>
                  <a:pt x="71134" y="529813"/>
                </a:lnTo>
                <a:cubicBezTo>
                  <a:pt x="101378" y="536002"/>
                  <a:pt x="132693" y="539252"/>
                  <a:pt x="164766" y="539252"/>
                </a:cubicBezTo>
                <a:cubicBezTo>
                  <a:pt x="421355" y="539252"/>
                  <a:pt x="629361" y="331246"/>
                  <a:pt x="629361" y="74657"/>
                </a:cubicBezTo>
                <a:close/>
              </a:path>
            </a:pathLst>
          </a:custGeom>
          <a:solidFill>
            <a:schemeClr val="accent1"/>
          </a:solidFill>
          <a:ln>
            <a:noFill/>
          </a:ln>
          <a:effectLst>
            <a:outerShdw blurRad="279400" dist="317500" dir="3000000" sx="88000" sy="88000" algn="ctr"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
        <p:nvSpPr>
          <p:cNvPr id="5" name="文本框 4"/>
          <p:cNvSpPr txBox="1"/>
          <p:nvPr userDrawn="1"/>
        </p:nvSpPr>
        <p:spPr>
          <a:xfrm>
            <a:off x="10446407" y="572729"/>
            <a:ext cx="1072056" cy="461665"/>
          </a:xfrm>
          <a:prstGeom prst="rect">
            <a:avLst/>
          </a:prstGeom>
          <a:noFill/>
        </p:spPr>
        <p:txBody>
          <a:bodyPr wrap="square">
            <a:spAutoFit/>
          </a:bodyPr>
          <a:lstStyle/>
          <a:p>
            <a:r>
              <a:rPr lang="en-US" altLang="zh-CN" sz="2400" dirty="0">
                <a:solidFill>
                  <a:schemeClr val="accent1"/>
                </a:solidFill>
                <a:latin typeface="+mj-ea"/>
                <a:ea typeface="+mj-ea"/>
              </a:rPr>
              <a:t>LOGO</a:t>
            </a:r>
            <a:endParaRPr lang="zh-CN" altLang="en-US" sz="2400" dirty="0">
              <a:solidFill>
                <a:schemeClr val="accent1"/>
              </a:solidFill>
              <a:latin typeface="+mj-ea"/>
              <a:ea typeface="+mj-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p:cNvGrpSpPr/>
          <p:nvPr userDrawn="1"/>
        </p:nvGrpSpPr>
        <p:grpSpPr>
          <a:xfrm>
            <a:off x="-107358" y="5627230"/>
            <a:ext cx="5023430" cy="263942"/>
            <a:chOff x="-193197" y="5968476"/>
            <a:chExt cx="4166408" cy="218912"/>
          </a:xfrm>
        </p:grpSpPr>
        <p:sp>
          <p:nvSpPr>
            <p:cNvPr id="6" name="矩形 7"/>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10" name="组合 9"/>
          <p:cNvGrpSpPr/>
          <p:nvPr userDrawn="1"/>
        </p:nvGrpSpPr>
        <p:grpSpPr>
          <a:xfrm>
            <a:off x="2906867" y="3508800"/>
            <a:ext cx="2009205" cy="1986058"/>
            <a:chOff x="2906867" y="3508800"/>
            <a:chExt cx="2009205" cy="1986058"/>
          </a:xfrm>
        </p:grpSpPr>
        <p:cxnSp>
          <p:nvCxnSpPr>
            <p:cNvPr id="11" name="直接连接符 10"/>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flipH="1">
              <a:off x="4745571" y="3508800"/>
              <a:ext cx="170501" cy="170501"/>
              <a:chOff x="2968869" y="10878820"/>
              <a:chExt cx="276484" cy="276484"/>
            </a:xfrm>
          </p:grpSpPr>
          <p:cxnSp>
            <p:nvCxnSpPr>
              <p:cNvPr id="20" name="直接连接符 19"/>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flipV="1">
              <a:off x="4745571" y="5324357"/>
              <a:ext cx="170501" cy="170501"/>
              <a:chOff x="2968869" y="10878820"/>
              <a:chExt cx="276484" cy="276484"/>
            </a:xfrm>
          </p:grpSpPr>
          <p:cxnSp>
            <p:nvCxnSpPr>
              <p:cNvPr id="18" name="直接连接符 17"/>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2906867" y="5324357"/>
              <a:ext cx="170501" cy="170501"/>
              <a:chOff x="2968869" y="10878820"/>
              <a:chExt cx="276484" cy="276484"/>
            </a:xfrm>
          </p:grpSpPr>
          <p:cxnSp>
            <p:nvCxnSpPr>
              <p:cNvPr id="16" name="直接连接符 15"/>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p:cNvGrpSpPr/>
          <p:nvPr userDrawn="1"/>
        </p:nvGrpSpPr>
        <p:grpSpPr>
          <a:xfrm>
            <a:off x="5687024" y="3513604"/>
            <a:ext cx="2986750" cy="533098"/>
            <a:chOff x="4966041" y="1707044"/>
            <a:chExt cx="3859333" cy="688843"/>
          </a:xfrm>
          <a:solidFill>
            <a:srgbClr val="00FFFF"/>
          </a:solidFill>
        </p:grpSpPr>
        <p:sp>
          <p:nvSpPr>
            <p:cNvPr id="23" name="文本框 22"/>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p:cNvGrpSpPr/>
            <p:nvPr/>
          </p:nvGrpSpPr>
          <p:grpSpPr>
            <a:xfrm>
              <a:off x="4980705" y="2314286"/>
              <a:ext cx="3813754" cy="81601"/>
              <a:chOff x="3955432" y="5643520"/>
              <a:chExt cx="3026445" cy="86703"/>
            </a:xfrm>
            <a:grpFill/>
          </p:grpSpPr>
          <p:sp>
            <p:nvSpPr>
              <p:cNvPr id="26" name="Rectangle 151"/>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27" name="Rectangle 152"/>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28" name="Rectangle 153"/>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29" name="Rectangle 154"/>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0" name="Rectangle 155"/>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1" name="Rectangle 156"/>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2" name="Rectangle 157"/>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3" name="Rectangle 158"/>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4" name="Rectangle 159"/>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5" name="Rectangle 160"/>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6" name="Rectangle 161"/>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7" name="Rectangle 162"/>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8" name="Rectangle 163"/>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9" name="Rectangle 164"/>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0" name="Rectangle 165"/>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1" name="Rectangle 166"/>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2" name="Rectangle 167"/>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3" name="Rectangle 168"/>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4" name="Rectangle 169"/>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5" name="Rectangle 170"/>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6" name="Rectangle 171"/>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7" name="Rectangle 172"/>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8" name="Rectangle 173"/>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9" name="Rectangle 174"/>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0" name="Rectangle 175"/>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1" name="Rectangle 176"/>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2" name="Rectangle 177"/>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3" name="Rectangle 178"/>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4" name="Rectangle 179"/>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5" name="Rectangle 180"/>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6" name="Rectangle 181"/>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7" name="Rectangle 182"/>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8" name="Rectangle 183"/>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9" name="Rectangle 184"/>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0" name="Rectangle 185"/>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1" name="Rectangle 186"/>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2" name="Rectangle 187"/>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3" name="Rectangle 188"/>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4" name="Rectangle 189"/>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5" name="Rectangle 190"/>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6" name="Rectangle 191"/>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7" name="Rectangle 192"/>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8" name="Rectangle 193"/>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9" name="Rectangle 194"/>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0" name="Rectangle 195"/>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1" name="Rectangle 196"/>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2" name="Rectangle 197"/>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3" name="Rectangle 198"/>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4" name="Rectangle 199"/>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5" name="Rectangle 200"/>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6" name="Rectangle 201"/>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7" name="Rectangle 202"/>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8" name="Rectangle 203"/>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9" name="Rectangle 204"/>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0" name="Rectangle 205"/>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1" name="Rectangle 206"/>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2" name="Rectangle 207"/>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3" name="Rectangle 208"/>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4" name="Rectangle 209"/>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5" name="Rectangle 210"/>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6" name="Rectangle 211"/>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7" name="Rectangle 212"/>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8" name="Rectangle 213"/>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9" name="Rectangle 214"/>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0" name="Rectangle 215"/>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1" name="Rectangle 216"/>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2" name="Rectangle 217"/>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3" name="Rectangle 218"/>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4" name="Rectangle 219"/>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5" name="Rectangle 220"/>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6" name="Rectangle 221"/>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7" name="Rectangle 222"/>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8" name="Rectangle 223"/>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9" name="Rectangle 224"/>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0" name="Rectangle 225"/>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1" name="Rectangle 226"/>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2" name="Rectangle 227"/>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3" name="Rectangle 228"/>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grpSp>
        <p:cxnSp>
          <p:nvCxnSpPr>
            <p:cNvPr id="25" name="直接连接符 24"/>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3800" dirty="0">
              <a:ln>
                <a:solidFill>
                  <a:schemeClr val="bg1">
                    <a:alpha val="26000"/>
                  </a:schemeClr>
                </a:solidFill>
              </a:ln>
              <a:noFill/>
              <a:latin typeface="+mj-l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3B1BBFD-FEF6-42D3-8E37-58CD34FDB6D6}"/>
              </a:ext>
            </a:extLst>
          </p:cNvPr>
          <p:cNvSpPr>
            <a:spLocks noGrp="1"/>
          </p:cNvSpPr>
          <p:nvPr>
            <p:ph type="dt" sz="half" idx="10"/>
          </p:nvPr>
        </p:nvSpPr>
        <p:spPr/>
        <p:txBody>
          <a:bodyPr/>
          <a:lstStyle/>
          <a:p>
            <a:fld id="{82B28969-3439-4644-B2E0-6106456C40A3}" type="datetimeFigureOut">
              <a:rPr lang="zh-CN" altLang="en-US" smtClean="0"/>
              <a:t>2022/7/17</a:t>
            </a:fld>
            <a:endParaRPr lang="zh-CN" altLang="en-US"/>
          </a:p>
        </p:txBody>
      </p:sp>
      <p:sp>
        <p:nvSpPr>
          <p:cNvPr id="3" name="页脚占位符 2">
            <a:extLst>
              <a:ext uri="{FF2B5EF4-FFF2-40B4-BE49-F238E27FC236}">
                <a16:creationId xmlns:a16="http://schemas.microsoft.com/office/drawing/2014/main" id="{9F8632BC-5097-4E96-93E0-87B7EFB615D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A17CB84-9E04-4AC3-AA24-CBEEF765016D}"/>
              </a:ext>
            </a:extLst>
          </p:cNvPr>
          <p:cNvSpPr>
            <a:spLocks noGrp="1"/>
          </p:cNvSpPr>
          <p:nvPr>
            <p:ph type="sldNum" sz="quarter" idx="12"/>
          </p:nvPr>
        </p:nvSpPr>
        <p:spPr/>
        <p:txBody>
          <a:bodyPr/>
          <a:lstStyle/>
          <a:p>
            <a:fld id="{24369E0B-8D2D-4F83-8B0F-E4D517EBEC82}" type="slidenum">
              <a:rPr lang="zh-CN" altLang="en-US" smtClean="0"/>
              <a:t>‹#›</a:t>
            </a:fld>
            <a:endParaRPr lang="zh-CN" altLang="en-US"/>
          </a:p>
        </p:txBody>
      </p:sp>
    </p:spTree>
    <p:extLst>
      <p:ext uri="{BB962C8B-B14F-4D97-AF65-F5344CB8AC3E}">
        <p14:creationId xmlns:p14="http://schemas.microsoft.com/office/powerpoint/2010/main" val="9513689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文本框 8"/>
          <p:cNvSpPr txBox="1"/>
          <p:nvPr userDrawn="1"/>
        </p:nvSpPr>
        <p:spPr>
          <a:xfrm>
            <a:off x="10446407" y="572729"/>
            <a:ext cx="1072056" cy="461665"/>
          </a:xfrm>
          <a:prstGeom prst="rect">
            <a:avLst/>
          </a:prstGeom>
          <a:noFill/>
        </p:spPr>
        <p:txBody>
          <a:bodyPr wrap="square">
            <a:spAutoFit/>
          </a:bodyPr>
          <a:lstStyle/>
          <a:p>
            <a:r>
              <a:rPr lang="en-US" altLang="zh-CN" sz="2400" dirty="0">
                <a:solidFill>
                  <a:schemeClr val="accent1"/>
                </a:solidFill>
                <a:latin typeface="+mj-ea"/>
                <a:ea typeface="+mj-ea"/>
              </a:rPr>
              <a:t>LOGO</a:t>
            </a:r>
            <a:endParaRPr lang="zh-CN" altLang="en-US" sz="2400" dirty="0">
              <a:solidFill>
                <a:schemeClr val="accent1"/>
              </a:solidFill>
              <a:latin typeface="+mj-ea"/>
              <a:ea typeface="+mj-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2022/7/17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文本框 214"/>
          <p:cNvSpPr txBox="1"/>
          <p:nvPr/>
        </p:nvSpPr>
        <p:spPr>
          <a:xfrm>
            <a:off x="1376315" y="2276240"/>
            <a:ext cx="9439370" cy="1123834"/>
          </a:xfrm>
          <a:prstGeom prst="rect">
            <a:avLst/>
          </a:prstGeom>
          <a:noFill/>
        </p:spPr>
        <p:txBody>
          <a:bodyPr wrap="square">
            <a:spAutoFit/>
          </a:bodyPr>
          <a:lstStyle/>
          <a:p>
            <a:pPr>
              <a:lnSpc>
                <a:spcPct val="120000"/>
              </a:lnSpc>
            </a:pPr>
            <a:r>
              <a:rPr lang="zh-CN" altLang="en-US" sz="6000" b="1" dirty="0">
                <a:solidFill>
                  <a:schemeClr val="accent1"/>
                </a:solidFill>
                <a:effectLst>
                  <a:outerShdw blurRad="228600" dist="139700" dir="2700000" algn="ctr" rotWithShape="0">
                    <a:srgbClr val="000000">
                      <a:alpha val="10000"/>
                    </a:srgbClr>
                  </a:outerShdw>
                </a:effectLst>
                <a:latin typeface="+mj-ea"/>
                <a:ea typeface="+mj-ea"/>
              </a:rPr>
              <a:t>简约毕业论文答辩</a:t>
            </a:r>
            <a:r>
              <a:rPr lang="en-US" altLang="zh-CN" sz="6000" b="1" dirty="0">
                <a:solidFill>
                  <a:schemeClr val="accent1"/>
                </a:solidFill>
                <a:effectLst>
                  <a:outerShdw blurRad="228600" dist="139700" dir="2700000" algn="ctr" rotWithShape="0">
                    <a:srgbClr val="000000">
                      <a:alpha val="10000"/>
                    </a:srgbClr>
                  </a:outerShdw>
                </a:effectLst>
                <a:latin typeface="+mj-ea"/>
                <a:ea typeface="+mj-ea"/>
              </a:rPr>
              <a:t>PPT</a:t>
            </a:r>
            <a:r>
              <a:rPr lang="zh-CN" altLang="en-US" sz="6000" b="1" dirty="0">
                <a:solidFill>
                  <a:schemeClr val="accent1"/>
                </a:solidFill>
                <a:effectLst>
                  <a:outerShdw blurRad="228600" dist="139700" dir="2700000" algn="ctr" rotWithShape="0">
                    <a:srgbClr val="000000">
                      <a:alpha val="10000"/>
                    </a:srgbClr>
                  </a:outerShdw>
                </a:effectLst>
                <a:latin typeface="+mj-ea"/>
                <a:ea typeface="+mj-ea"/>
              </a:rPr>
              <a:t>模板</a:t>
            </a:r>
            <a:endParaRPr lang="en-US" altLang="zh-CN" sz="6000" b="1" dirty="0">
              <a:solidFill>
                <a:schemeClr val="accent1"/>
              </a:solidFill>
              <a:effectLst>
                <a:outerShdw blurRad="228600" dist="139700" dir="2700000" algn="ctr" rotWithShape="0">
                  <a:srgbClr val="000000">
                    <a:alpha val="10000"/>
                  </a:srgbClr>
                </a:outerShdw>
              </a:effectLst>
              <a:latin typeface="+mj-ea"/>
              <a:ea typeface="+mj-ea"/>
            </a:endParaRPr>
          </a:p>
        </p:txBody>
      </p:sp>
      <p:sp>
        <p:nvSpPr>
          <p:cNvPr id="223" name="文本框 222"/>
          <p:cNvSpPr txBox="1"/>
          <p:nvPr/>
        </p:nvSpPr>
        <p:spPr>
          <a:xfrm>
            <a:off x="2813107" y="3417952"/>
            <a:ext cx="6565785" cy="499239"/>
          </a:xfrm>
          <a:prstGeom prst="rect">
            <a:avLst/>
          </a:prstGeom>
          <a:noFill/>
        </p:spPr>
        <p:txBody>
          <a:bodyPr wrap="square">
            <a:spAutoFit/>
          </a:bodyPr>
          <a:lstStyle/>
          <a:p>
            <a:pPr algn="dist">
              <a:lnSpc>
                <a:spcPct val="120000"/>
              </a:lnSpc>
            </a:pPr>
            <a:r>
              <a:rPr lang="zh-CN" altLang="en-US" sz="2400" dirty="0">
                <a:solidFill>
                  <a:schemeClr val="tx1">
                    <a:lumMod val="75000"/>
                    <a:lumOff val="25000"/>
                  </a:schemeClr>
                </a:solidFill>
                <a:latin typeface="+mn-ea"/>
                <a:cs typeface="+mn-ea"/>
                <a:sym typeface="+mn-lt"/>
              </a:rPr>
              <a:t>论文答辩</a:t>
            </a:r>
            <a:r>
              <a:rPr lang="en-US" altLang="zh-CN" sz="2400" dirty="0">
                <a:solidFill>
                  <a:schemeClr val="tx1">
                    <a:lumMod val="75000"/>
                    <a:lumOff val="25000"/>
                  </a:schemeClr>
                </a:solidFill>
                <a:latin typeface="+mn-ea"/>
                <a:cs typeface="+mn-ea"/>
                <a:sym typeface="+mn-lt"/>
              </a:rPr>
              <a:t>/</a:t>
            </a:r>
            <a:r>
              <a:rPr lang="zh-CN" altLang="en-US" sz="2400" dirty="0">
                <a:solidFill>
                  <a:schemeClr val="tx1">
                    <a:lumMod val="75000"/>
                    <a:lumOff val="25000"/>
                  </a:schemeClr>
                </a:solidFill>
                <a:latin typeface="+mn-ea"/>
                <a:cs typeface="+mn-ea"/>
                <a:sym typeface="+mn-lt"/>
              </a:rPr>
              <a:t>课程演讲</a:t>
            </a:r>
            <a:r>
              <a:rPr lang="en-US" altLang="zh-CN" sz="2400" dirty="0">
                <a:solidFill>
                  <a:schemeClr val="tx1">
                    <a:lumMod val="75000"/>
                    <a:lumOff val="25000"/>
                  </a:schemeClr>
                </a:solidFill>
                <a:latin typeface="+mn-ea"/>
                <a:cs typeface="+mn-ea"/>
                <a:sym typeface="+mn-lt"/>
              </a:rPr>
              <a:t>/</a:t>
            </a:r>
            <a:r>
              <a:rPr lang="zh-CN" altLang="en-US" sz="2400" dirty="0">
                <a:solidFill>
                  <a:schemeClr val="tx1">
                    <a:lumMod val="75000"/>
                    <a:lumOff val="25000"/>
                  </a:schemeClr>
                </a:solidFill>
                <a:latin typeface="+mn-ea"/>
                <a:cs typeface="+mn-ea"/>
                <a:sym typeface="+mn-lt"/>
              </a:rPr>
              <a:t>汇报总结</a:t>
            </a:r>
            <a:r>
              <a:rPr lang="en-US" altLang="zh-CN" sz="2400" dirty="0">
                <a:solidFill>
                  <a:schemeClr val="tx1">
                    <a:lumMod val="75000"/>
                    <a:lumOff val="25000"/>
                  </a:schemeClr>
                </a:solidFill>
                <a:latin typeface="+mn-ea"/>
                <a:cs typeface="+mn-ea"/>
                <a:sym typeface="+mn-lt"/>
              </a:rPr>
              <a:t>/</a:t>
            </a:r>
            <a:r>
              <a:rPr lang="zh-CN" altLang="en-US" sz="2400" dirty="0">
                <a:solidFill>
                  <a:schemeClr val="tx1">
                    <a:lumMod val="75000"/>
                    <a:lumOff val="25000"/>
                  </a:schemeClr>
                </a:solidFill>
                <a:latin typeface="+mn-ea"/>
                <a:cs typeface="+mn-ea"/>
                <a:sym typeface="+mn-lt"/>
              </a:rPr>
              <a:t>学术交流</a:t>
            </a:r>
          </a:p>
        </p:txBody>
      </p:sp>
      <p:grpSp>
        <p:nvGrpSpPr>
          <p:cNvPr id="1149" name="组合 1148"/>
          <p:cNvGrpSpPr/>
          <p:nvPr/>
        </p:nvGrpSpPr>
        <p:grpSpPr>
          <a:xfrm>
            <a:off x="3031864" y="4411488"/>
            <a:ext cx="2770643" cy="457889"/>
            <a:chOff x="3108862" y="4388130"/>
            <a:chExt cx="2770643" cy="457889"/>
          </a:xfrm>
        </p:grpSpPr>
        <p:grpSp>
          <p:nvGrpSpPr>
            <p:cNvPr id="1140" name="组合 1139"/>
            <p:cNvGrpSpPr/>
            <p:nvPr/>
          </p:nvGrpSpPr>
          <p:grpSpPr>
            <a:xfrm>
              <a:off x="3108862" y="4388130"/>
              <a:ext cx="508184" cy="443598"/>
              <a:chOff x="1131874" y="4016529"/>
              <a:chExt cx="2182033" cy="1904712"/>
            </a:xfrm>
          </p:grpSpPr>
          <p:sp>
            <p:nvSpPr>
              <p:cNvPr id="1138" name="任意多边形: 形状 1137"/>
              <p:cNvSpPr/>
              <p:nvPr/>
            </p:nvSpPr>
            <p:spPr>
              <a:xfrm>
                <a:off x="1131874" y="4016529"/>
                <a:ext cx="2182033" cy="1564534"/>
              </a:xfrm>
              <a:custGeom>
                <a:avLst/>
                <a:gdLst>
                  <a:gd name="connsiteX0" fmla="*/ 2182034 w 2182033"/>
                  <a:gd name="connsiteY0" fmla="*/ 407928 h 1564534"/>
                  <a:gd name="connsiteX1" fmla="*/ 2023177 w 2182033"/>
                  <a:gd name="connsiteY1" fmla="*/ 209262 h 1564534"/>
                  <a:gd name="connsiteX2" fmla="*/ 1136836 w 2182033"/>
                  <a:gd name="connsiteY2" fmla="*/ 5155 h 1564534"/>
                  <a:gd name="connsiteX3" fmla="*/ 1045474 w 2182033"/>
                  <a:gd name="connsiteY3" fmla="*/ 5155 h 1564534"/>
                  <a:gd name="connsiteX4" fmla="*/ 159135 w 2182033"/>
                  <a:gd name="connsiteY4" fmla="*/ 209262 h 1564534"/>
                  <a:gd name="connsiteX5" fmla="*/ 5158 w 2182033"/>
                  <a:gd name="connsiteY5" fmla="*/ 453620 h 1564534"/>
                  <a:gd name="connsiteX6" fmla="*/ 159135 w 2182033"/>
                  <a:gd name="connsiteY6" fmla="*/ 607272 h 1564534"/>
                  <a:gd name="connsiteX7" fmla="*/ 341175 w 2182033"/>
                  <a:gd name="connsiteY7" fmla="*/ 648772 h 1564534"/>
                  <a:gd name="connsiteX8" fmla="*/ 341175 w 2182033"/>
                  <a:gd name="connsiteY8" fmla="*/ 1224356 h 1564534"/>
                  <a:gd name="connsiteX9" fmla="*/ 1091155 w 2182033"/>
                  <a:gd name="connsiteY9" fmla="*/ 1564534 h 1564534"/>
                  <a:gd name="connsiteX10" fmla="*/ 1841135 w 2182033"/>
                  <a:gd name="connsiteY10" fmla="*/ 1224356 h 1564534"/>
                  <a:gd name="connsiteX11" fmla="*/ 1841135 w 2182033"/>
                  <a:gd name="connsiteY11" fmla="*/ 648772 h 1564534"/>
                  <a:gd name="connsiteX12" fmla="*/ 2023177 w 2182033"/>
                  <a:gd name="connsiteY12" fmla="*/ 606591 h 1564534"/>
                  <a:gd name="connsiteX13" fmla="*/ 2182034 w 2182033"/>
                  <a:gd name="connsiteY13" fmla="*/ 407928 h 1564534"/>
                  <a:gd name="connsiteX14" fmla="*/ 1704774 w 2182033"/>
                  <a:gd name="connsiteY14" fmla="*/ 1224356 h 1564534"/>
                  <a:gd name="connsiteX15" fmla="*/ 1091155 w 2182033"/>
                  <a:gd name="connsiteY15" fmla="*/ 1428463 h 1564534"/>
                  <a:gd name="connsiteX16" fmla="*/ 477535 w 2182033"/>
                  <a:gd name="connsiteY16" fmla="*/ 1224356 h 1564534"/>
                  <a:gd name="connsiteX17" fmla="*/ 477535 w 2182033"/>
                  <a:gd name="connsiteY17" fmla="*/ 680069 h 1564534"/>
                  <a:gd name="connsiteX18" fmla="*/ 1046156 w 2182033"/>
                  <a:gd name="connsiteY18" fmla="*/ 810697 h 1564534"/>
                  <a:gd name="connsiteX19" fmla="*/ 1137516 w 2182033"/>
                  <a:gd name="connsiteY19" fmla="*/ 810697 h 1564534"/>
                  <a:gd name="connsiteX20" fmla="*/ 1704774 w 2182033"/>
                  <a:gd name="connsiteY20" fmla="*/ 680069 h 1564534"/>
                  <a:gd name="connsiteX21" fmla="*/ 1106835 w 2182033"/>
                  <a:gd name="connsiteY21" fmla="*/ 680069 h 1564534"/>
                  <a:gd name="connsiteX22" fmla="*/ 1075472 w 2182033"/>
                  <a:gd name="connsiteY22" fmla="*/ 680069 h 1564534"/>
                  <a:gd name="connsiteX23" fmla="*/ 189134 w 2182033"/>
                  <a:gd name="connsiteY23" fmla="*/ 475962 h 1564534"/>
                  <a:gd name="connsiteX24" fmla="*/ 120966 w 2182033"/>
                  <a:gd name="connsiteY24" fmla="*/ 407916 h 1564534"/>
                  <a:gd name="connsiteX25" fmla="*/ 189134 w 2182033"/>
                  <a:gd name="connsiteY25" fmla="*/ 339891 h 1564534"/>
                  <a:gd name="connsiteX26" fmla="*/ 1075472 w 2182033"/>
                  <a:gd name="connsiteY26" fmla="*/ 135784 h 1564534"/>
                  <a:gd name="connsiteX27" fmla="*/ 1106835 w 2182033"/>
                  <a:gd name="connsiteY27" fmla="*/ 135784 h 1564534"/>
                  <a:gd name="connsiteX28" fmla="*/ 1993181 w 2182033"/>
                  <a:gd name="connsiteY28" fmla="*/ 339891 h 1564534"/>
                  <a:gd name="connsiteX29" fmla="*/ 2044505 w 2182033"/>
                  <a:gd name="connsiteY29" fmla="*/ 421344 h 1564534"/>
                  <a:gd name="connsiteX30" fmla="*/ 1993181 w 2182033"/>
                  <a:gd name="connsiteY30" fmla="*/ 472560 h 156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82033" h="1564534">
                    <a:moveTo>
                      <a:pt x="2182034" y="407928"/>
                    </a:moveTo>
                    <a:cubicBezTo>
                      <a:pt x="2181903" y="312871"/>
                      <a:pt x="2116019" y="230491"/>
                      <a:pt x="2023177" y="209262"/>
                    </a:cubicBezTo>
                    <a:lnTo>
                      <a:pt x="1136836" y="5155"/>
                    </a:lnTo>
                    <a:cubicBezTo>
                      <a:pt x="1106770" y="-1718"/>
                      <a:pt x="1075538" y="-1718"/>
                      <a:pt x="1045474" y="5155"/>
                    </a:cubicBezTo>
                    <a:lnTo>
                      <a:pt x="159135" y="209262"/>
                    </a:lnTo>
                    <a:cubicBezTo>
                      <a:pt x="48995" y="234310"/>
                      <a:pt x="-19943" y="343714"/>
                      <a:pt x="5158" y="453620"/>
                    </a:cubicBezTo>
                    <a:cubicBezTo>
                      <a:pt x="22628" y="530110"/>
                      <a:pt x="82483" y="589838"/>
                      <a:pt x="159135" y="607272"/>
                    </a:cubicBezTo>
                    <a:lnTo>
                      <a:pt x="341175" y="648772"/>
                    </a:lnTo>
                    <a:lnTo>
                      <a:pt x="341175" y="1224356"/>
                    </a:lnTo>
                    <a:cubicBezTo>
                      <a:pt x="341175" y="1404650"/>
                      <a:pt x="545714" y="1564534"/>
                      <a:pt x="1091155" y="1564534"/>
                    </a:cubicBezTo>
                    <a:cubicBezTo>
                      <a:pt x="1636594" y="1564534"/>
                      <a:pt x="1841135" y="1404650"/>
                      <a:pt x="1841135" y="1224356"/>
                    </a:cubicBezTo>
                    <a:lnTo>
                      <a:pt x="1841135" y="648772"/>
                    </a:lnTo>
                    <a:lnTo>
                      <a:pt x="2023177" y="606591"/>
                    </a:lnTo>
                    <a:cubicBezTo>
                      <a:pt x="2116019" y="585362"/>
                      <a:pt x="2181903" y="502982"/>
                      <a:pt x="2182034" y="407928"/>
                    </a:cubicBezTo>
                    <a:close/>
                    <a:moveTo>
                      <a:pt x="1704774" y="1224356"/>
                    </a:moveTo>
                    <a:cubicBezTo>
                      <a:pt x="1704774" y="1299875"/>
                      <a:pt x="1500233" y="1428463"/>
                      <a:pt x="1091155" y="1428463"/>
                    </a:cubicBezTo>
                    <a:cubicBezTo>
                      <a:pt x="682075" y="1428463"/>
                      <a:pt x="477535" y="1299875"/>
                      <a:pt x="477535" y="1224356"/>
                    </a:cubicBezTo>
                    <a:lnTo>
                      <a:pt x="477535" y="680069"/>
                    </a:lnTo>
                    <a:lnTo>
                      <a:pt x="1046156" y="810697"/>
                    </a:lnTo>
                    <a:cubicBezTo>
                      <a:pt x="1076220" y="817571"/>
                      <a:pt x="1107452" y="817571"/>
                      <a:pt x="1137516" y="810697"/>
                    </a:cubicBezTo>
                    <a:lnTo>
                      <a:pt x="1704774" y="680069"/>
                    </a:lnTo>
                    <a:close/>
                    <a:moveTo>
                      <a:pt x="1106835" y="680069"/>
                    </a:moveTo>
                    <a:lnTo>
                      <a:pt x="1075472" y="680069"/>
                    </a:lnTo>
                    <a:lnTo>
                      <a:pt x="189134" y="475962"/>
                    </a:lnTo>
                    <a:cubicBezTo>
                      <a:pt x="151479" y="475957"/>
                      <a:pt x="120959" y="445490"/>
                      <a:pt x="120966" y="407916"/>
                    </a:cubicBezTo>
                    <a:cubicBezTo>
                      <a:pt x="120972" y="370348"/>
                      <a:pt x="151488" y="339896"/>
                      <a:pt x="189134" y="339891"/>
                    </a:cubicBezTo>
                    <a:lnTo>
                      <a:pt x="1075472" y="135784"/>
                    </a:lnTo>
                    <a:lnTo>
                      <a:pt x="1106835" y="135784"/>
                    </a:lnTo>
                    <a:lnTo>
                      <a:pt x="1993181" y="339891"/>
                    </a:lnTo>
                    <a:cubicBezTo>
                      <a:pt x="2029889" y="348240"/>
                      <a:pt x="2052876" y="384709"/>
                      <a:pt x="2044505" y="421344"/>
                    </a:cubicBezTo>
                    <a:cubicBezTo>
                      <a:pt x="2038670" y="446841"/>
                      <a:pt x="2018722" y="466750"/>
                      <a:pt x="1993181" y="472560"/>
                    </a:cubicBezTo>
                    <a:close/>
                  </a:path>
                </a:pathLst>
              </a:custGeom>
              <a:solidFill>
                <a:schemeClr val="accent1"/>
              </a:solidFill>
              <a:ln w="1864" cap="flat">
                <a:noFill/>
                <a:prstDash val="solid"/>
                <a:miter/>
              </a:ln>
            </p:spPr>
            <p:txBody>
              <a:bodyPr rtlCol="0" anchor="ctr"/>
              <a:lstStyle/>
              <a:p>
                <a:pPr>
                  <a:lnSpc>
                    <a:spcPct val="120000"/>
                  </a:lnSpc>
                </a:pPr>
                <a:endParaRPr lang="zh-CN" altLang="en-US">
                  <a:latin typeface="+mj-ea"/>
                  <a:ea typeface="+mj-ea"/>
                </a:endParaRPr>
              </a:p>
            </p:txBody>
          </p:sp>
          <p:sp>
            <p:nvSpPr>
              <p:cNvPr id="1139" name="任意多边形: 形状 1138"/>
              <p:cNvSpPr/>
              <p:nvPr/>
            </p:nvSpPr>
            <p:spPr>
              <a:xfrm>
                <a:off x="3041180" y="4696609"/>
                <a:ext cx="272727" cy="1224632"/>
              </a:xfrm>
              <a:custGeom>
                <a:avLst/>
                <a:gdLst>
                  <a:gd name="connsiteX0" fmla="*/ 68196 w 272727"/>
                  <a:gd name="connsiteY0" fmla="*/ 68026 h 1224632"/>
                  <a:gd name="connsiteX1" fmla="*/ 68196 w 272727"/>
                  <a:gd name="connsiteY1" fmla="*/ 680347 h 1224632"/>
                  <a:gd name="connsiteX2" fmla="*/ 136373 w 272727"/>
                  <a:gd name="connsiteY2" fmla="*/ 748371 h 1224632"/>
                  <a:gd name="connsiteX3" fmla="*/ 204550 w 272727"/>
                  <a:gd name="connsiteY3" fmla="*/ 680347 h 1224632"/>
                  <a:gd name="connsiteX4" fmla="*/ 204550 w 272727"/>
                  <a:gd name="connsiteY4" fmla="*/ 68026 h 1224632"/>
                  <a:gd name="connsiteX5" fmla="*/ 136355 w 272727"/>
                  <a:gd name="connsiteY5" fmla="*/ 0 h 1224632"/>
                  <a:gd name="connsiteX6" fmla="*/ 68196 w 272727"/>
                  <a:gd name="connsiteY6" fmla="*/ 68026 h 1224632"/>
                  <a:gd name="connsiteX7" fmla="*/ 136373 w 272727"/>
                  <a:gd name="connsiteY7" fmla="*/ 816417 h 1224632"/>
                  <a:gd name="connsiteX8" fmla="*/ 0 w 272727"/>
                  <a:gd name="connsiteY8" fmla="*/ 1088561 h 1224632"/>
                  <a:gd name="connsiteX9" fmla="*/ 136373 w 272727"/>
                  <a:gd name="connsiteY9" fmla="*/ 1224632 h 1224632"/>
                  <a:gd name="connsiteX10" fmla="*/ 272728 w 272727"/>
                  <a:gd name="connsiteY10" fmla="*/ 1088561 h 1224632"/>
                  <a:gd name="connsiteX11" fmla="*/ 136373 w 272727"/>
                  <a:gd name="connsiteY11" fmla="*/ 816417 h 122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2727" h="1224632">
                    <a:moveTo>
                      <a:pt x="68196" y="68026"/>
                    </a:moveTo>
                    <a:lnTo>
                      <a:pt x="68196" y="680347"/>
                    </a:lnTo>
                    <a:cubicBezTo>
                      <a:pt x="68196" y="717921"/>
                      <a:pt x="98733" y="748377"/>
                      <a:pt x="136373" y="748371"/>
                    </a:cubicBezTo>
                    <a:cubicBezTo>
                      <a:pt x="174032" y="748366"/>
                      <a:pt x="204532" y="717913"/>
                      <a:pt x="204550" y="680347"/>
                    </a:cubicBezTo>
                    <a:lnTo>
                      <a:pt x="204550" y="68026"/>
                    </a:lnTo>
                    <a:cubicBezTo>
                      <a:pt x="204532" y="30450"/>
                      <a:pt x="174013" y="-6"/>
                      <a:pt x="136355" y="0"/>
                    </a:cubicBezTo>
                    <a:cubicBezTo>
                      <a:pt x="98714" y="7"/>
                      <a:pt x="68196" y="30460"/>
                      <a:pt x="68196" y="68026"/>
                    </a:cubicBezTo>
                    <a:close/>
                    <a:moveTo>
                      <a:pt x="136373" y="816417"/>
                    </a:moveTo>
                    <a:cubicBezTo>
                      <a:pt x="61373" y="816417"/>
                      <a:pt x="0" y="1013722"/>
                      <a:pt x="0" y="1088561"/>
                    </a:cubicBezTo>
                    <a:cubicBezTo>
                      <a:pt x="0" y="1163711"/>
                      <a:pt x="61056" y="1224632"/>
                      <a:pt x="136373" y="1224632"/>
                    </a:cubicBezTo>
                    <a:cubicBezTo>
                      <a:pt x="211672" y="1224632"/>
                      <a:pt x="272728" y="1163711"/>
                      <a:pt x="272728" y="1088561"/>
                    </a:cubicBezTo>
                    <a:cubicBezTo>
                      <a:pt x="272728" y="1013722"/>
                      <a:pt x="211374" y="816417"/>
                      <a:pt x="136373" y="816417"/>
                    </a:cubicBezTo>
                    <a:close/>
                  </a:path>
                </a:pathLst>
              </a:custGeom>
              <a:solidFill>
                <a:schemeClr val="accent2"/>
              </a:solidFill>
              <a:ln w="1864" cap="flat">
                <a:noFill/>
                <a:prstDash val="solid"/>
                <a:miter/>
              </a:ln>
            </p:spPr>
            <p:txBody>
              <a:bodyPr rtlCol="0" anchor="ctr"/>
              <a:lstStyle/>
              <a:p>
                <a:pPr>
                  <a:lnSpc>
                    <a:spcPct val="120000"/>
                  </a:lnSpc>
                </a:pPr>
                <a:endParaRPr lang="zh-CN" altLang="en-US">
                  <a:latin typeface="+mj-ea"/>
                  <a:ea typeface="+mj-ea"/>
                </a:endParaRPr>
              </a:p>
            </p:txBody>
          </p:sp>
        </p:grpSp>
        <p:sp>
          <p:nvSpPr>
            <p:cNvPr id="232" name="文本框 761"/>
            <p:cNvSpPr txBox="1"/>
            <p:nvPr/>
          </p:nvSpPr>
          <p:spPr>
            <a:xfrm>
              <a:off x="3585287" y="4409874"/>
              <a:ext cx="2294218" cy="43614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kumimoji="0" lang="zh-CN" altLang="en-US" sz="2000" b="0" i="0" u="none" strike="noStrike" kern="1200" cap="none" spc="0" normalizeH="0" baseline="0" noProof="0" dirty="0">
                  <a:ln>
                    <a:noFill/>
                  </a:ln>
                  <a:solidFill>
                    <a:schemeClr val="accent1"/>
                  </a:solidFill>
                  <a:effectLst/>
                  <a:uLnTx/>
                  <a:uFillTx/>
                  <a:latin typeface="+mj-ea"/>
                  <a:ea typeface="+mj-ea"/>
                  <a:cs typeface="+mn-ea"/>
                  <a:sym typeface="+mn-lt"/>
                </a:rPr>
                <a:t>答辩人：蓝天白云 </a:t>
              </a:r>
              <a:endParaRPr lang="zh-CN" altLang="en-US" sz="2000" dirty="0">
                <a:solidFill>
                  <a:schemeClr val="accent1"/>
                </a:solidFill>
                <a:latin typeface="+mj-ea"/>
                <a:ea typeface="+mj-ea"/>
                <a:cs typeface="+mn-ea"/>
                <a:sym typeface="+mn-lt"/>
              </a:endParaRPr>
            </a:p>
          </p:txBody>
        </p:sp>
      </p:grpSp>
      <p:grpSp>
        <p:nvGrpSpPr>
          <p:cNvPr id="1150" name="组合 1149"/>
          <p:cNvGrpSpPr/>
          <p:nvPr/>
        </p:nvGrpSpPr>
        <p:grpSpPr>
          <a:xfrm>
            <a:off x="6532170" y="4408184"/>
            <a:ext cx="3415668" cy="459541"/>
            <a:chOff x="3139503" y="4878273"/>
            <a:chExt cx="3415668" cy="459541"/>
          </a:xfrm>
        </p:grpSpPr>
        <p:sp>
          <p:nvSpPr>
            <p:cNvPr id="233" name="文本框 761"/>
            <p:cNvSpPr txBox="1"/>
            <p:nvPr/>
          </p:nvSpPr>
          <p:spPr>
            <a:xfrm>
              <a:off x="3568456" y="4901669"/>
              <a:ext cx="2986715" cy="436145"/>
            </a:xfrm>
            <a:prstGeom prst="rect">
              <a:avLst/>
            </a:prstGeom>
            <a:noFill/>
          </p:spPr>
          <p:txBody>
            <a:bodyPr wrap="none" rtlCol="0">
              <a:spAutoFit/>
            </a:bodyPr>
            <a:lstStyle>
              <a:defPPr>
                <a:defRPr lang="zh-CN"/>
              </a:defPPr>
              <a:lvl1pPr>
                <a:defRPr kumimoji="0" sz="2000" b="0" i="0" u="none" strike="noStrike" cap="none" spc="0" normalizeH="0" baseline="0">
                  <a:ln>
                    <a:noFill/>
                  </a:ln>
                  <a:solidFill>
                    <a:srgbClr val="006EFF"/>
                  </a:solidFill>
                  <a:effectLst/>
                  <a:uLnTx/>
                  <a:uFillTx/>
                  <a:latin typeface="+mj-ea"/>
                  <a:ea typeface="+mj-ea"/>
                  <a:cs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dirty="0">
                  <a:solidFill>
                    <a:schemeClr val="accent1"/>
                  </a:solidFill>
                  <a:sym typeface="+mn-lt"/>
                </a:rPr>
                <a:t>日期：</a:t>
              </a:r>
              <a:r>
                <a:rPr lang="en-US" altLang="zh-CN" dirty="0">
                  <a:solidFill>
                    <a:schemeClr val="accent1"/>
                  </a:solidFill>
                  <a:sym typeface="+mn-lt"/>
                </a:rPr>
                <a:t>20XX</a:t>
              </a:r>
              <a:r>
                <a:rPr lang="zh-CN" altLang="en-US" dirty="0">
                  <a:solidFill>
                    <a:schemeClr val="accent1"/>
                  </a:solidFill>
                  <a:sym typeface="+mn-lt"/>
                </a:rPr>
                <a:t>年</a:t>
              </a:r>
              <a:r>
                <a:rPr lang="en-US" altLang="zh-CN" dirty="0">
                  <a:solidFill>
                    <a:schemeClr val="accent1"/>
                  </a:solidFill>
                  <a:sym typeface="+mn-lt"/>
                </a:rPr>
                <a:t>XX</a:t>
              </a:r>
              <a:r>
                <a:rPr lang="zh-CN" altLang="en-US" dirty="0">
                  <a:solidFill>
                    <a:schemeClr val="accent1"/>
                  </a:solidFill>
                  <a:sym typeface="+mn-lt"/>
                </a:rPr>
                <a:t>月</a:t>
              </a:r>
              <a:r>
                <a:rPr lang="en-US" altLang="zh-CN" dirty="0">
                  <a:solidFill>
                    <a:schemeClr val="accent1"/>
                  </a:solidFill>
                  <a:sym typeface="+mn-lt"/>
                </a:rPr>
                <a:t>XX</a:t>
              </a:r>
              <a:r>
                <a:rPr lang="zh-CN" altLang="en-US" dirty="0">
                  <a:solidFill>
                    <a:schemeClr val="accent1"/>
                  </a:solidFill>
                  <a:sym typeface="+mn-lt"/>
                </a:rPr>
                <a:t>日</a:t>
              </a:r>
            </a:p>
          </p:txBody>
        </p:sp>
        <p:grpSp>
          <p:nvGrpSpPr>
            <p:cNvPr id="1148" name="组合 1147"/>
            <p:cNvGrpSpPr/>
            <p:nvPr/>
          </p:nvGrpSpPr>
          <p:grpSpPr>
            <a:xfrm>
              <a:off x="3139503" y="4878273"/>
              <a:ext cx="446902" cy="446902"/>
              <a:chOff x="5143500" y="2476500"/>
              <a:chExt cx="1904999" cy="1905000"/>
            </a:xfrm>
          </p:grpSpPr>
          <p:sp>
            <p:nvSpPr>
              <p:cNvPr id="1146" name="任意多边形: 形状 1145"/>
              <p:cNvSpPr/>
              <p:nvPr/>
            </p:nvSpPr>
            <p:spPr>
              <a:xfrm>
                <a:off x="5143500" y="2476500"/>
                <a:ext cx="1904999" cy="1905000"/>
              </a:xfrm>
              <a:custGeom>
                <a:avLst/>
                <a:gdLst>
                  <a:gd name="connsiteX0" fmla="*/ 952500 w 1904999"/>
                  <a:gd name="connsiteY0" fmla="*/ 0 h 1905000"/>
                  <a:gd name="connsiteX1" fmla="*/ 0 w 1904999"/>
                  <a:gd name="connsiteY1" fmla="*/ 952500 h 1905000"/>
                  <a:gd name="connsiteX2" fmla="*/ 952500 w 1904999"/>
                  <a:gd name="connsiteY2" fmla="*/ 1905000 h 1905000"/>
                  <a:gd name="connsiteX3" fmla="*/ 1905000 w 1904999"/>
                  <a:gd name="connsiteY3" fmla="*/ 952500 h 1905000"/>
                  <a:gd name="connsiteX4" fmla="*/ 952500 w 1904999"/>
                  <a:gd name="connsiteY4" fmla="*/ 0 h 1905000"/>
                  <a:gd name="connsiteX5" fmla="*/ 952500 w 1904999"/>
                  <a:gd name="connsiteY5" fmla="*/ 1785938 h 1905000"/>
                  <a:gd name="connsiteX6" fmla="*/ 119063 w 1904999"/>
                  <a:gd name="connsiteY6" fmla="*/ 952500 h 1905000"/>
                  <a:gd name="connsiteX7" fmla="*/ 952500 w 1904999"/>
                  <a:gd name="connsiteY7" fmla="*/ 119063 h 1905000"/>
                  <a:gd name="connsiteX8" fmla="*/ 1785938 w 1904999"/>
                  <a:gd name="connsiteY8" fmla="*/ 952500 h 1905000"/>
                  <a:gd name="connsiteX9" fmla="*/ 952500 w 1904999"/>
                  <a:gd name="connsiteY9" fmla="*/ 1785938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4999" h="1905000">
                    <a:moveTo>
                      <a:pt x="952500" y="0"/>
                    </a:moveTo>
                    <a:cubicBezTo>
                      <a:pt x="426448" y="0"/>
                      <a:pt x="0" y="426448"/>
                      <a:pt x="0" y="952500"/>
                    </a:cubicBezTo>
                    <a:cubicBezTo>
                      <a:pt x="0" y="1478552"/>
                      <a:pt x="426448" y="1905000"/>
                      <a:pt x="952500" y="1905000"/>
                    </a:cubicBezTo>
                    <a:cubicBezTo>
                      <a:pt x="1478552" y="1905000"/>
                      <a:pt x="1905000" y="1478552"/>
                      <a:pt x="1905000" y="952500"/>
                    </a:cubicBezTo>
                    <a:cubicBezTo>
                      <a:pt x="1905000" y="426448"/>
                      <a:pt x="1478552" y="0"/>
                      <a:pt x="952500" y="0"/>
                    </a:cubicBezTo>
                    <a:close/>
                    <a:moveTo>
                      <a:pt x="952500" y="1785938"/>
                    </a:moveTo>
                    <a:cubicBezTo>
                      <a:pt x="492204" y="1785938"/>
                      <a:pt x="119063" y="1412796"/>
                      <a:pt x="119063" y="952500"/>
                    </a:cubicBezTo>
                    <a:cubicBezTo>
                      <a:pt x="119063" y="492204"/>
                      <a:pt x="492204" y="119063"/>
                      <a:pt x="952500" y="119063"/>
                    </a:cubicBezTo>
                    <a:cubicBezTo>
                      <a:pt x="1412796" y="119063"/>
                      <a:pt x="1785938" y="492204"/>
                      <a:pt x="1785938" y="952500"/>
                    </a:cubicBezTo>
                    <a:cubicBezTo>
                      <a:pt x="1785938" y="1412796"/>
                      <a:pt x="1412796" y="1785938"/>
                      <a:pt x="952500" y="1785938"/>
                    </a:cubicBezTo>
                    <a:close/>
                  </a:path>
                </a:pathLst>
              </a:custGeom>
              <a:solidFill>
                <a:schemeClr val="accent1"/>
              </a:solidFill>
              <a:ln w="1860" cap="flat">
                <a:noFill/>
                <a:prstDash val="solid"/>
                <a:miter/>
              </a:ln>
            </p:spPr>
            <p:txBody>
              <a:bodyPr rtlCol="0" anchor="ctr"/>
              <a:lstStyle/>
              <a:p>
                <a:pPr>
                  <a:lnSpc>
                    <a:spcPct val="120000"/>
                  </a:lnSpc>
                </a:pPr>
                <a:endParaRPr lang="zh-CN" altLang="en-US">
                  <a:latin typeface="+mj-ea"/>
                  <a:ea typeface="+mj-ea"/>
                </a:endParaRPr>
              </a:p>
            </p:txBody>
          </p:sp>
          <p:sp>
            <p:nvSpPr>
              <p:cNvPr id="1147" name="任意多边形: 形状 1146"/>
              <p:cNvSpPr/>
              <p:nvPr/>
            </p:nvSpPr>
            <p:spPr>
              <a:xfrm>
                <a:off x="6036468" y="2974776"/>
                <a:ext cx="591824" cy="896164"/>
              </a:xfrm>
              <a:custGeom>
                <a:avLst/>
                <a:gdLst>
                  <a:gd name="connsiteX0" fmla="*/ 119063 w 591824"/>
                  <a:gd name="connsiteY0" fmla="*/ 425053 h 896164"/>
                  <a:gd name="connsiteX1" fmla="*/ 119063 w 591824"/>
                  <a:gd name="connsiteY1" fmla="*/ 59531 h 896164"/>
                  <a:gd name="connsiteX2" fmla="*/ 59531 w 591824"/>
                  <a:gd name="connsiteY2" fmla="*/ 0 h 896164"/>
                  <a:gd name="connsiteX3" fmla="*/ 0 w 591824"/>
                  <a:gd name="connsiteY3" fmla="*/ 59531 h 896164"/>
                  <a:gd name="connsiteX4" fmla="*/ 0 w 591824"/>
                  <a:gd name="connsiteY4" fmla="*/ 450056 h 896164"/>
                  <a:gd name="connsiteX5" fmla="*/ 20241 w 591824"/>
                  <a:gd name="connsiteY5" fmla="*/ 494109 h 896164"/>
                  <a:gd name="connsiteX6" fmla="*/ 31552 w 591824"/>
                  <a:gd name="connsiteY6" fmla="*/ 507802 h 896164"/>
                  <a:gd name="connsiteX7" fmla="*/ 497086 w 591824"/>
                  <a:gd name="connsiteY7" fmla="*/ 884634 h 896164"/>
                  <a:gd name="connsiteX8" fmla="*/ 580298 w 591824"/>
                  <a:gd name="connsiteY8" fmla="*/ 871835 h 896164"/>
                  <a:gd name="connsiteX9" fmla="*/ 572095 w 591824"/>
                  <a:gd name="connsiteY9" fmla="*/ 792361 h 8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1824" h="896164">
                    <a:moveTo>
                      <a:pt x="119063" y="425053"/>
                    </a:moveTo>
                    <a:lnTo>
                      <a:pt x="119063" y="59531"/>
                    </a:lnTo>
                    <a:cubicBezTo>
                      <a:pt x="119063" y="26653"/>
                      <a:pt x="92409" y="0"/>
                      <a:pt x="59531" y="0"/>
                    </a:cubicBezTo>
                    <a:cubicBezTo>
                      <a:pt x="26653" y="0"/>
                      <a:pt x="0" y="26653"/>
                      <a:pt x="0" y="59531"/>
                    </a:cubicBezTo>
                    <a:lnTo>
                      <a:pt x="0" y="450056"/>
                    </a:lnTo>
                    <a:cubicBezTo>
                      <a:pt x="192" y="466946"/>
                      <a:pt x="7549" y="482962"/>
                      <a:pt x="20241" y="494109"/>
                    </a:cubicBezTo>
                    <a:cubicBezTo>
                      <a:pt x="23305" y="499214"/>
                      <a:pt x="27118" y="503828"/>
                      <a:pt x="31552" y="507802"/>
                    </a:cubicBezTo>
                    <a:lnTo>
                      <a:pt x="497086" y="884634"/>
                    </a:lnTo>
                    <a:cubicBezTo>
                      <a:pt x="523598" y="904079"/>
                      <a:pt x="560853" y="898349"/>
                      <a:pt x="580298" y="871835"/>
                    </a:cubicBezTo>
                    <a:cubicBezTo>
                      <a:pt x="598386" y="847171"/>
                      <a:pt x="594840" y="812812"/>
                      <a:pt x="572095" y="792361"/>
                    </a:cubicBezTo>
                    <a:close/>
                  </a:path>
                </a:pathLst>
              </a:custGeom>
              <a:solidFill>
                <a:schemeClr val="accent2"/>
              </a:solidFill>
              <a:ln w="1860" cap="flat">
                <a:noFill/>
                <a:prstDash val="solid"/>
                <a:miter/>
              </a:ln>
            </p:spPr>
            <p:txBody>
              <a:bodyPr rtlCol="0" anchor="ctr"/>
              <a:lstStyle/>
              <a:p>
                <a:pPr>
                  <a:lnSpc>
                    <a:spcPct val="120000"/>
                  </a:lnSpc>
                </a:pPr>
                <a:endParaRPr lang="zh-CN" altLang="en-US">
                  <a:latin typeface="+mj-ea"/>
                  <a:ea typeface="+mj-ea"/>
                </a:endParaRPr>
              </a:p>
            </p:txBody>
          </p:sp>
        </p:grpSp>
      </p:grpSp>
      <p:sp>
        <p:nvSpPr>
          <p:cNvPr id="224" name="矩形 223"/>
          <p:cNvSpPr/>
          <p:nvPr/>
        </p:nvSpPr>
        <p:spPr>
          <a:xfrm>
            <a:off x="0" y="6574420"/>
            <a:ext cx="12192000" cy="2835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1469" name="组合 1468"/>
          <p:cNvGrpSpPr/>
          <p:nvPr/>
        </p:nvGrpSpPr>
        <p:grpSpPr>
          <a:xfrm rot="895156">
            <a:off x="10022465" y="4414128"/>
            <a:ext cx="732574" cy="1908954"/>
            <a:chOff x="-513944" y="5116708"/>
            <a:chExt cx="225266" cy="587002"/>
          </a:xfrm>
        </p:grpSpPr>
        <p:sp>
          <p:nvSpPr>
            <p:cNvPr id="1359" name="任意多边形: 形状 1358"/>
            <p:cNvSpPr/>
            <p:nvPr/>
          </p:nvSpPr>
          <p:spPr>
            <a:xfrm>
              <a:off x="-367450" y="5370605"/>
              <a:ext cx="69658" cy="46196"/>
            </a:xfrm>
            <a:custGeom>
              <a:avLst/>
              <a:gdLst>
                <a:gd name="connsiteX0" fmla="*/ 69628 w 69658"/>
                <a:gd name="connsiteY0" fmla="*/ 0 h 46196"/>
                <a:gd name="connsiteX1" fmla="*/ 59246 w 69658"/>
                <a:gd name="connsiteY1" fmla="*/ 9525 h 46196"/>
                <a:gd name="connsiteX2" fmla="*/ 46958 w 69658"/>
                <a:gd name="connsiteY2" fmla="*/ 40196 h 46196"/>
                <a:gd name="connsiteX3" fmla="*/ 46958 w 69658"/>
                <a:gd name="connsiteY3" fmla="*/ 46196 h 46196"/>
                <a:gd name="connsiteX4" fmla="*/ 42863 w 69658"/>
                <a:gd name="connsiteY4" fmla="*/ 41720 h 46196"/>
                <a:gd name="connsiteX5" fmla="*/ 42863 w 69658"/>
                <a:gd name="connsiteY5" fmla="*/ 41720 h 46196"/>
                <a:gd name="connsiteX6" fmla="*/ 14288 w 69658"/>
                <a:gd name="connsiteY6" fmla="*/ 23908 h 46196"/>
                <a:gd name="connsiteX7" fmla="*/ 0 w 69658"/>
                <a:gd name="connsiteY7" fmla="*/ 20955 h 46196"/>
                <a:gd name="connsiteX8" fmla="*/ 15049 w 69658"/>
                <a:gd name="connsiteY8" fmla="*/ 20955 h 46196"/>
                <a:gd name="connsiteX9" fmla="*/ 46577 w 69658"/>
                <a:gd name="connsiteY9" fmla="*/ 38862 h 46196"/>
                <a:gd name="connsiteX10" fmla="*/ 46577 w 69658"/>
                <a:gd name="connsiteY10" fmla="*/ 38862 h 46196"/>
                <a:gd name="connsiteX11" fmla="*/ 42386 w 69658"/>
                <a:gd name="connsiteY11" fmla="*/ 40386 h 46196"/>
                <a:gd name="connsiteX12" fmla="*/ 57055 w 69658"/>
                <a:gd name="connsiteY12" fmla="*/ 7429 h 46196"/>
                <a:gd name="connsiteX13" fmla="*/ 69628 w 69658"/>
                <a:gd name="connsiteY13" fmla="*/ 0 h 46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658" h="46196">
                  <a:moveTo>
                    <a:pt x="69628" y="0"/>
                  </a:moveTo>
                  <a:cubicBezTo>
                    <a:pt x="70104" y="762"/>
                    <a:pt x="65056" y="3429"/>
                    <a:pt x="59246" y="9525"/>
                  </a:cubicBezTo>
                  <a:cubicBezTo>
                    <a:pt x="51721" y="18012"/>
                    <a:pt x="47377" y="28861"/>
                    <a:pt x="46958" y="40196"/>
                  </a:cubicBezTo>
                  <a:lnTo>
                    <a:pt x="46958" y="46196"/>
                  </a:lnTo>
                  <a:lnTo>
                    <a:pt x="42863" y="41720"/>
                  </a:lnTo>
                  <a:lnTo>
                    <a:pt x="42863" y="41720"/>
                  </a:lnTo>
                  <a:cubicBezTo>
                    <a:pt x="35233" y="33176"/>
                    <a:pt x="25317" y="26994"/>
                    <a:pt x="14288" y="23908"/>
                  </a:cubicBezTo>
                  <a:cubicBezTo>
                    <a:pt x="5715" y="21622"/>
                    <a:pt x="95" y="21717"/>
                    <a:pt x="0" y="20955"/>
                  </a:cubicBezTo>
                  <a:cubicBezTo>
                    <a:pt x="4915" y="19517"/>
                    <a:pt x="10135" y="19517"/>
                    <a:pt x="15049" y="20955"/>
                  </a:cubicBezTo>
                  <a:cubicBezTo>
                    <a:pt x="27270" y="23222"/>
                    <a:pt x="38376" y="29528"/>
                    <a:pt x="46577" y="38862"/>
                  </a:cubicBezTo>
                  <a:lnTo>
                    <a:pt x="46577" y="38862"/>
                  </a:lnTo>
                  <a:lnTo>
                    <a:pt x="42386" y="40386"/>
                  </a:lnTo>
                  <a:cubicBezTo>
                    <a:pt x="42767" y="27899"/>
                    <a:pt x="48035" y="16069"/>
                    <a:pt x="57055" y="7429"/>
                  </a:cubicBezTo>
                  <a:cubicBezTo>
                    <a:pt x="60388" y="3724"/>
                    <a:pt x="64779" y="1134"/>
                    <a:pt x="69628" y="0"/>
                  </a:cubicBezTo>
                  <a:close/>
                </a:path>
              </a:pathLst>
            </a:custGeom>
            <a:solidFill>
              <a:srgbClr val="754330"/>
            </a:solidFill>
            <a:ln w="9525" cap="flat">
              <a:noFill/>
              <a:prstDash val="solid"/>
              <a:miter/>
            </a:ln>
          </p:spPr>
          <p:txBody>
            <a:bodyPr rtlCol="0" anchor="ctr"/>
            <a:lstStyle/>
            <a:p>
              <a:pPr>
                <a:lnSpc>
                  <a:spcPct val="120000"/>
                </a:lnSpc>
              </a:pPr>
              <a:endParaRPr lang="zh-CN" altLang="en-US"/>
            </a:p>
          </p:txBody>
        </p:sp>
        <p:sp>
          <p:nvSpPr>
            <p:cNvPr id="1366" name="任意多边形: 形状 1365"/>
            <p:cNvSpPr/>
            <p:nvPr/>
          </p:nvSpPr>
          <p:spPr>
            <a:xfrm>
              <a:off x="-513944" y="5386607"/>
              <a:ext cx="167544" cy="226297"/>
            </a:xfrm>
            <a:custGeom>
              <a:avLst/>
              <a:gdLst>
                <a:gd name="connsiteX0" fmla="*/ 117157 w 167544"/>
                <a:gd name="connsiteY0" fmla="*/ 15430 h 226297"/>
                <a:gd name="connsiteX1" fmla="*/ 95631 w 167544"/>
                <a:gd name="connsiteY1" fmla="*/ 56959 h 226297"/>
                <a:gd name="connsiteX2" fmla="*/ 99631 w 167544"/>
                <a:gd name="connsiteY2" fmla="*/ 105346 h 226297"/>
                <a:gd name="connsiteX3" fmla="*/ 93250 w 167544"/>
                <a:gd name="connsiteY3" fmla="*/ 152971 h 226297"/>
                <a:gd name="connsiteX4" fmla="*/ 59722 w 167544"/>
                <a:gd name="connsiteY4" fmla="*/ 180213 h 226297"/>
                <a:gd name="connsiteX5" fmla="*/ 16288 w 167544"/>
                <a:gd name="connsiteY5" fmla="*/ 187166 h 226297"/>
                <a:gd name="connsiteX6" fmla="*/ 42672 w 167544"/>
                <a:gd name="connsiteY6" fmla="*/ 199930 h 226297"/>
                <a:gd name="connsiteX7" fmla="*/ 0 w 167544"/>
                <a:gd name="connsiteY7" fmla="*/ 217551 h 226297"/>
                <a:gd name="connsiteX8" fmla="*/ 81439 w 167544"/>
                <a:gd name="connsiteY8" fmla="*/ 217551 h 226297"/>
                <a:gd name="connsiteX9" fmla="*/ 136112 w 167544"/>
                <a:gd name="connsiteY9" fmla="*/ 180308 h 226297"/>
                <a:gd name="connsiteX10" fmla="*/ 155162 w 167544"/>
                <a:gd name="connsiteY10" fmla="*/ 118205 h 226297"/>
                <a:gd name="connsiteX11" fmla="*/ 140684 w 167544"/>
                <a:gd name="connsiteY11" fmla="*/ 67437 h 226297"/>
                <a:gd name="connsiteX12" fmla="*/ 167545 w 167544"/>
                <a:gd name="connsiteY12" fmla="*/ 0 h 22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544" h="226297">
                  <a:moveTo>
                    <a:pt x="117157" y="15430"/>
                  </a:moveTo>
                  <a:cubicBezTo>
                    <a:pt x="103794" y="25070"/>
                    <a:pt x="95812" y="40481"/>
                    <a:pt x="95631" y="56959"/>
                  </a:cubicBezTo>
                  <a:cubicBezTo>
                    <a:pt x="95536" y="73171"/>
                    <a:pt x="96879" y="89364"/>
                    <a:pt x="99631" y="105346"/>
                  </a:cubicBezTo>
                  <a:cubicBezTo>
                    <a:pt x="102346" y="121501"/>
                    <a:pt x="100127" y="138103"/>
                    <a:pt x="93250" y="152971"/>
                  </a:cubicBezTo>
                  <a:cubicBezTo>
                    <a:pt x="85687" y="165764"/>
                    <a:pt x="73790" y="175431"/>
                    <a:pt x="59722" y="180213"/>
                  </a:cubicBezTo>
                  <a:cubicBezTo>
                    <a:pt x="45739" y="184947"/>
                    <a:pt x="31052" y="187300"/>
                    <a:pt x="16288" y="187166"/>
                  </a:cubicBezTo>
                  <a:cubicBezTo>
                    <a:pt x="23898" y="193519"/>
                    <a:pt x="32966" y="197910"/>
                    <a:pt x="42672" y="199930"/>
                  </a:cubicBezTo>
                  <a:lnTo>
                    <a:pt x="0" y="217551"/>
                  </a:lnTo>
                  <a:cubicBezTo>
                    <a:pt x="24479" y="231172"/>
                    <a:pt x="55245" y="227076"/>
                    <a:pt x="81439" y="217551"/>
                  </a:cubicBezTo>
                  <a:cubicBezTo>
                    <a:pt x="102556" y="210026"/>
                    <a:pt x="121377" y="197206"/>
                    <a:pt x="136112" y="180308"/>
                  </a:cubicBezTo>
                  <a:cubicBezTo>
                    <a:pt x="150762" y="163125"/>
                    <a:pt x="157658" y="140646"/>
                    <a:pt x="155162" y="118205"/>
                  </a:cubicBezTo>
                  <a:cubicBezTo>
                    <a:pt x="152686" y="100679"/>
                    <a:pt x="143446" y="84772"/>
                    <a:pt x="140684" y="67437"/>
                  </a:cubicBezTo>
                  <a:cubicBezTo>
                    <a:pt x="136827" y="41758"/>
                    <a:pt x="147085" y="15992"/>
                    <a:pt x="167545" y="0"/>
                  </a:cubicBezTo>
                </a:path>
              </a:pathLst>
            </a:custGeom>
            <a:solidFill>
              <a:schemeClr val="accent1"/>
            </a:solidFill>
            <a:ln w="9525" cap="flat">
              <a:noFill/>
              <a:prstDash val="solid"/>
              <a:miter/>
            </a:ln>
          </p:spPr>
          <p:txBody>
            <a:bodyPr rtlCol="0" anchor="ctr"/>
            <a:lstStyle/>
            <a:p>
              <a:pPr>
                <a:lnSpc>
                  <a:spcPct val="120000"/>
                </a:lnSpc>
              </a:pPr>
              <a:endParaRPr lang="zh-CN" altLang="en-US"/>
            </a:p>
          </p:txBody>
        </p:sp>
        <p:sp>
          <p:nvSpPr>
            <p:cNvPr id="1367" name="任意多边形: 形状 1366"/>
            <p:cNvSpPr/>
            <p:nvPr/>
          </p:nvSpPr>
          <p:spPr>
            <a:xfrm>
              <a:off x="-431744" y="5117895"/>
              <a:ext cx="141922" cy="584123"/>
            </a:xfrm>
            <a:custGeom>
              <a:avLst/>
              <a:gdLst>
                <a:gd name="connsiteX0" fmla="*/ 58864 w 141922"/>
                <a:gd name="connsiteY0" fmla="*/ 18205 h 584123"/>
                <a:gd name="connsiteX1" fmla="*/ 0 w 141922"/>
                <a:gd name="connsiteY1" fmla="*/ 555605 h 584123"/>
                <a:gd name="connsiteX2" fmla="*/ 84772 w 141922"/>
                <a:gd name="connsiteY2" fmla="*/ 571607 h 584123"/>
                <a:gd name="connsiteX3" fmla="*/ 141922 w 141922"/>
                <a:gd name="connsiteY3" fmla="*/ 20872 h 584123"/>
                <a:gd name="connsiteX4" fmla="*/ 58864 w 141922"/>
                <a:gd name="connsiteY4" fmla="*/ 18205 h 584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2" h="584123">
                  <a:moveTo>
                    <a:pt x="58864" y="18205"/>
                  </a:moveTo>
                  <a:lnTo>
                    <a:pt x="0" y="555605"/>
                  </a:lnTo>
                  <a:cubicBezTo>
                    <a:pt x="14954" y="588181"/>
                    <a:pt x="44101" y="591895"/>
                    <a:pt x="84772" y="571607"/>
                  </a:cubicBezTo>
                  <a:lnTo>
                    <a:pt x="141922" y="20872"/>
                  </a:lnTo>
                  <a:cubicBezTo>
                    <a:pt x="119063" y="-7894"/>
                    <a:pt x="90678" y="-5132"/>
                    <a:pt x="58864" y="18205"/>
                  </a:cubicBezTo>
                  <a:close/>
                </a:path>
              </a:pathLst>
            </a:custGeom>
            <a:solidFill>
              <a:srgbClr val="FAFAFA"/>
            </a:solidFill>
            <a:ln w="9525" cap="flat">
              <a:noFill/>
              <a:prstDash val="solid"/>
              <a:miter/>
            </a:ln>
          </p:spPr>
          <p:txBody>
            <a:bodyPr rtlCol="0" anchor="ctr"/>
            <a:lstStyle/>
            <a:p>
              <a:pPr>
                <a:lnSpc>
                  <a:spcPct val="120000"/>
                </a:lnSpc>
              </a:pPr>
              <a:endParaRPr lang="zh-CN" altLang="en-US"/>
            </a:p>
          </p:txBody>
        </p:sp>
        <p:sp>
          <p:nvSpPr>
            <p:cNvPr id="1368" name="任意多边形: 形状 1367"/>
            <p:cNvSpPr/>
            <p:nvPr/>
          </p:nvSpPr>
          <p:spPr>
            <a:xfrm>
              <a:off x="-433553" y="5116708"/>
              <a:ext cx="144875" cy="587002"/>
            </a:xfrm>
            <a:custGeom>
              <a:avLst/>
              <a:gdLst>
                <a:gd name="connsiteX0" fmla="*/ 60674 w 144875"/>
                <a:gd name="connsiteY0" fmla="*/ 19391 h 587002"/>
                <a:gd name="connsiteX1" fmla="*/ 61817 w 144875"/>
                <a:gd name="connsiteY1" fmla="*/ 18344 h 587002"/>
                <a:gd name="connsiteX2" fmla="*/ 65532 w 144875"/>
                <a:gd name="connsiteY2" fmla="*/ 15486 h 587002"/>
                <a:gd name="connsiteX3" fmla="*/ 81344 w 144875"/>
                <a:gd name="connsiteY3" fmla="*/ 5961 h 587002"/>
                <a:gd name="connsiteX4" fmla="*/ 110585 w 144875"/>
                <a:gd name="connsiteY4" fmla="*/ 151 h 587002"/>
                <a:gd name="connsiteX5" fmla="*/ 144875 w 144875"/>
                <a:gd name="connsiteY5" fmla="*/ 21201 h 587002"/>
                <a:gd name="connsiteX6" fmla="*/ 144875 w 144875"/>
                <a:gd name="connsiteY6" fmla="*/ 21201 h 587002"/>
                <a:gd name="connsiteX7" fmla="*/ 144875 w 144875"/>
                <a:gd name="connsiteY7" fmla="*/ 21773 h 587002"/>
                <a:gd name="connsiteX8" fmla="*/ 89249 w 144875"/>
                <a:gd name="connsiteY8" fmla="*/ 568127 h 587002"/>
                <a:gd name="connsiteX9" fmla="*/ 89249 w 144875"/>
                <a:gd name="connsiteY9" fmla="*/ 572604 h 587002"/>
                <a:gd name="connsiteX10" fmla="*/ 89249 w 144875"/>
                <a:gd name="connsiteY10" fmla="*/ 573937 h 587002"/>
                <a:gd name="connsiteX11" fmla="*/ 88106 w 144875"/>
                <a:gd name="connsiteY11" fmla="*/ 574604 h 587002"/>
                <a:gd name="connsiteX12" fmla="*/ 38576 w 144875"/>
                <a:gd name="connsiteY12" fmla="*/ 586986 h 587002"/>
                <a:gd name="connsiteX13" fmla="*/ 14764 w 144875"/>
                <a:gd name="connsiteY13" fmla="*/ 577461 h 587002"/>
                <a:gd name="connsiteX14" fmla="*/ 0 w 144875"/>
                <a:gd name="connsiteY14" fmla="*/ 557268 h 587002"/>
                <a:gd name="connsiteX15" fmla="*/ 0 w 144875"/>
                <a:gd name="connsiteY15" fmla="*/ 556601 h 587002"/>
                <a:gd name="connsiteX16" fmla="*/ 0 w 144875"/>
                <a:gd name="connsiteY16" fmla="*/ 555935 h 587002"/>
                <a:gd name="connsiteX17" fmla="*/ 42958 w 144875"/>
                <a:gd name="connsiteY17" fmla="*/ 172458 h 587002"/>
                <a:gd name="connsiteX18" fmla="*/ 56007 w 144875"/>
                <a:gd name="connsiteY18" fmla="*/ 59492 h 587002"/>
                <a:gd name="connsiteX19" fmla="*/ 59722 w 144875"/>
                <a:gd name="connsiteY19" fmla="*/ 29202 h 587002"/>
                <a:gd name="connsiteX20" fmla="*/ 60865 w 144875"/>
                <a:gd name="connsiteY20" fmla="*/ 21392 h 587002"/>
                <a:gd name="connsiteX21" fmla="*/ 61341 w 144875"/>
                <a:gd name="connsiteY21" fmla="*/ 18820 h 587002"/>
                <a:gd name="connsiteX22" fmla="*/ 61341 w 144875"/>
                <a:gd name="connsiteY22" fmla="*/ 21582 h 587002"/>
                <a:gd name="connsiteX23" fmla="*/ 60674 w 144875"/>
                <a:gd name="connsiteY23" fmla="*/ 29583 h 587002"/>
                <a:gd name="connsiteX24" fmla="*/ 57721 w 144875"/>
                <a:gd name="connsiteY24" fmla="*/ 60254 h 587002"/>
                <a:gd name="connsiteX25" fmla="*/ 46006 w 144875"/>
                <a:gd name="connsiteY25" fmla="*/ 173696 h 587002"/>
                <a:gd name="connsiteX26" fmla="*/ 5048 w 144875"/>
                <a:gd name="connsiteY26" fmla="*/ 556506 h 587002"/>
                <a:gd name="connsiteX27" fmla="*/ 5048 w 144875"/>
                <a:gd name="connsiteY27" fmla="*/ 555173 h 587002"/>
                <a:gd name="connsiteX28" fmla="*/ 18574 w 144875"/>
                <a:gd name="connsiteY28" fmla="*/ 573651 h 587002"/>
                <a:gd name="connsiteX29" fmla="*/ 39719 w 144875"/>
                <a:gd name="connsiteY29" fmla="*/ 582033 h 587002"/>
                <a:gd name="connsiteX30" fmla="*/ 86487 w 144875"/>
                <a:gd name="connsiteY30" fmla="*/ 570032 h 587002"/>
                <a:gd name="connsiteX31" fmla="*/ 85154 w 144875"/>
                <a:gd name="connsiteY31" fmla="*/ 572032 h 587002"/>
                <a:gd name="connsiteX32" fmla="*/ 85630 w 144875"/>
                <a:gd name="connsiteY32" fmla="*/ 567555 h 587002"/>
                <a:gd name="connsiteX33" fmla="*/ 143637 w 144875"/>
                <a:gd name="connsiteY33" fmla="*/ 21392 h 587002"/>
                <a:gd name="connsiteX34" fmla="*/ 143637 w 144875"/>
                <a:gd name="connsiteY34" fmla="*/ 22344 h 587002"/>
                <a:gd name="connsiteX35" fmla="*/ 111157 w 144875"/>
                <a:gd name="connsiteY35" fmla="*/ 1580 h 587002"/>
                <a:gd name="connsiteX36" fmla="*/ 82582 w 144875"/>
                <a:gd name="connsiteY36" fmla="*/ 6723 h 587002"/>
                <a:gd name="connsiteX37" fmla="*/ 60674 w 144875"/>
                <a:gd name="connsiteY37" fmla="*/ 19391 h 587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4875" h="587002">
                  <a:moveTo>
                    <a:pt x="60674" y="19391"/>
                  </a:moveTo>
                  <a:cubicBezTo>
                    <a:pt x="60674" y="19391"/>
                    <a:pt x="60674" y="19391"/>
                    <a:pt x="61817" y="18344"/>
                  </a:cubicBezTo>
                  <a:lnTo>
                    <a:pt x="65532" y="15486"/>
                  </a:lnTo>
                  <a:cubicBezTo>
                    <a:pt x="70523" y="11867"/>
                    <a:pt x="75809" y="8676"/>
                    <a:pt x="81344" y="5961"/>
                  </a:cubicBezTo>
                  <a:cubicBezTo>
                    <a:pt x="90383" y="1418"/>
                    <a:pt x="100489" y="-592"/>
                    <a:pt x="110585" y="151"/>
                  </a:cubicBezTo>
                  <a:cubicBezTo>
                    <a:pt x="124377" y="2275"/>
                    <a:pt x="136741" y="9857"/>
                    <a:pt x="144875" y="21201"/>
                  </a:cubicBezTo>
                  <a:lnTo>
                    <a:pt x="144875" y="21201"/>
                  </a:lnTo>
                  <a:lnTo>
                    <a:pt x="144875" y="21773"/>
                  </a:lnTo>
                  <a:cubicBezTo>
                    <a:pt x="134112" y="132167"/>
                    <a:pt x="113443" y="336098"/>
                    <a:pt x="89249" y="568127"/>
                  </a:cubicBezTo>
                  <a:lnTo>
                    <a:pt x="89249" y="572604"/>
                  </a:lnTo>
                  <a:lnTo>
                    <a:pt x="89249" y="573937"/>
                  </a:lnTo>
                  <a:lnTo>
                    <a:pt x="88106" y="574604"/>
                  </a:lnTo>
                  <a:cubicBezTo>
                    <a:pt x="72980" y="583033"/>
                    <a:pt x="55893" y="587301"/>
                    <a:pt x="38576" y="586986"/>
                  </a:cubicBezTo>
                  <a:cubicBezTo>
                    <a:pt x="29851" y="586320"/>
                    <a:pt x="21545" y="582995"/>
                    <a:pt x="14764" y="577461"/>
                  </a:cubicBezTo>
                  <a:cubicBezTo>
                    <a:pt x="8392" y="571918"/>
                    <a:pt x="3353" y="565022"/>
                    <a:pt x="0" y="557268"/>
                  </a:cubicBezTo>
                  <a:lnTo>
                    <a:pt x="0" y="556601"/>
                  </a:lnTo>
                  <a:lnTo>
                    <a:pt x="0" y="555935"/>
                  </a:lnTo>
                  <a:cubicBezTo>
                    <a:pt x="17145" y="403535"/>
                    <a:pt x="32099" y="269042"/>
                    <a:pt x="42958" y="172458"/>
                  </a:cubicBezTo>
                  <a:cubicBezTo>
                    <a:pt x="48482" y="124833"/>
                    <a:pt x="52959" y="86733"/>
                    <a:pt x="56007" y="59492"/>
                  </a:cubicBezTo>
                  <a:cubicBezTo>
                    <a:pt x="57626" y="46538"/>
                    <a:pt x="58864" y="36346"/>
                    <a:pt x="59722" y="29202"/>
                  </a:cubicBezTo>
                  <a:lnTo>
                    <a:pt x="60865" y="21392"/>
                  </a:lnTo>
                  <a:cubicBezTo>
                    <a:pt x="60865" y="19677"/>
                    <a:pt x="60865" y="18725"/>
                    <a:pt x="61341" y="18820"/>
                  </a:cubicBezTo>
                  <a:cubicBezTo>
                    <a:pt x="61817" y="18915"/>
                    <a:pt x="61341" y="19772"/>
                    <a:pt x="61341" y="21582"/>
                  </a:cubicBezTo>
                  <a:cubicBezTo>
                    <a:pt x="61341" y="23392"/>
                    <a:pt x="61341" y="26249"/>
                    <a:pt x="60674" y="29583"/>
                  </a:cubicBezTo>
                  <a:cubicBezTo>
                    <a:pt x="59912" y="36917"/>
                    <a:pt x="58960" y="47204"/>
                    <a:pt x="57721" y="60254"/>
                  </a:cubicBezTo>
                  <a:cubicBezTo>
                    <a:pt x="54959" y="87209"/>
                    <a:pt x="50959" y="125786"/>
                    <a:pt x="46006" y="173696"/>
                  </a:cubicBezTo>
                  <a:cubicBezTo>
                    <a:pt x="35719" y="270185"/>
                    <a:pt x="21336" y="404297"/>
                    <a:pt x="5048" y="556506"/>
                  </a:cubicBezTo>
                  <a:lnTo>
                    <a:pt x="5048" y="555173"/>
                  </a:lnTo>
                  <a:cubicBezTo>
                    <a:pt x="8163" y="562240"/>
                    <a:pt x="12783" y="568546"/>
                    <a:pt x="18574" y="573651"/>
                  </a:cubicBezTo>
                  <a:cubicBezTo>
                    <a:pt x="24603" y="578538"/>
                    <a:pt x="31985" y="581462"/>
                    <a:pt x="39719" y="582033"/>
                  </a:cubicBezTo>
                  <a:cubicBezTo>
                    <a:pt x="56083" y="582148"/>
                    <a:pt x="72199" y="578014"/>
                    <a:pt x="86487" y="570032"/>
                  </a:cubicBezTo>
                  <a:lnTo>
                    <a:pt x="85154" y="572032"/>
                  </a:lnTo>
                  <a:lnTo>
                    <a:pt x="85630" y="567555"/>
                  </a:lnTo>
                  <a:cubicBezTo>
                    <a:pt x="109823" y="335145"/>
                    <a:pt x="131445" y="131596"/>
                    <a:pt x="143637" y="21392"/>
                  </a:cubicBezTo>
                  <a:lnTo>
                    <a:pt x="143637" y="22344"/>
                  </a:lnTo>
                  <a:cubicBezTo>
                    <a:pt x="136017" y="11371"/>
                    <a:pt x="124320" y="3894"/>
                    <a:pt x="111157" y="1580"/>
                  </a:cubicBezTo>
                  <a:cubicBezTo>
                    <a:pt x="101346" y="732"/>
                    <a:pt x="91478" y="2504"/>
                    <a:pt x="82582" y="6723"/>
                  </a:cubicBezTo>
                  <a:cubicBezTo>
                    <a:pt x="75000" y="10448"/>
                    <a:pt x="67685" y="14677"/>
                    <a:pt x="60674" y="19391"/>
                  </a:cubicBezTo>
                  <a:close/>
                </a:path>
              </a:pathLst>
            </a:custGeom>
            <a:solidFill>
              <a:srgbClr val="263238"/>
            </a:solidFill>
            <a:ln w="9525" cap="flat">
              <a:noFill/>
              <a:prstDash val="solid"/>
              <a:miter/>
            </a:ln>
          </p:spPr>
          <p:txBody>
            <a:bodyPr rtlCol="0" anchor="ctr"/>
            <a:lstStyle/>
            <a:p>
              <a:pPr>
                <a:lnSpc>
                  <a:spcPct val="120000"/>
                </a:lnSpc>
              </a:pPr>
              <a:endParaRPr lang="zh-CN" altLang="en-US"/>
            </a:p>
          </p:txBody>
        </p:sp>
        <p:sp>
          <p:nvSpPr>
            <p:cNvPr id="1369" name="任意多边形: 形状 1368"/>
            <p:cNvSpPr/>
            <p:nvPr/>
          </p:nvSpPr>
          <p:spPr>
            <a:xfrm>
              <a:off x="-432604" y="5651669"/>
              <a:ext cx="84239" cy="39738"/>
            </a:xfrm>
            <a:custGeom>
              <a:avLst/>
              <a:gdLst>
                <a:gd name="connsiteX0" fmla="*/ 84204 w 84239"/>
                <a:gd name="connsiteY0" fmla="*/ 39738 h 39738"/>
                <a:gd name="connsiteX1" fmla="*/ 76870 w 84239"/>
                <a:gd name="connsiteY1" fmla="*/ 25927 h 39738"/>
                <a:gd name="connsiteX2" fmla="*/ 13719 w 84239"/>
                <a:gd name="connsiteY2" fmla="*/ 12049 h 39738"/>
                <a:gd name="connsiteX3" fmla="*/ 12195 w 84239"/>
                <a:gd name="connsiteY3" fmla="*/ 13068 h 39738"/>
                <a:gd name="connsiteX4" fmla="*/ 98 w 84239"/>
                <a:gd name="connsiteY4" fmla="*/ 23069 h 39738"/>
                <a:gd name="connsiteX5" fmla="*/ 10099 w 84239"/>
                <a:gd name="connsiteY5" fmla="*/ 10210 h 39738"/>
                <a:gd name="connsiteX6" fmla="*/ 75308 w 84239"/>
                <a:gd name="connsiteY6" fmla="*/ 17354 h 39738"/>
                <a:gd name="connsiteX7" fmla="*/ 79823 w 84239"/>
                <a:gd name="connsiteY7" fmla="*/ 24117 h 39738"/>
                <a:gd name="connsiteX8" fmla="*/ 84204 w 84239"/>
                <a:gd name="connsiteY8" fmla="*/ 39738 h 3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39" h="39738">
                  <a:moveTo>
                    <a:pt x="84204" y="39738"/>
                  </a:moveTo>
                  <a:cubicBezTo>
                    <a:pt x="83347" y="39738"/>
                    <a:pt x="82204" y="33832"/>
                    <a:pt x="76870" y="25927"/>
                  </a:cubicBezTo>
                  <a:cubicBezTo>
                    <a:pt x="63258" y="4657"/>
                    <a:pt x="34988" y="-1553"/>
                    <a:pt x="13719" y="12049"/>
                  </a:cubicBezTo>
                  <a:cubicBezTo>
                    <a:pt x="13205" y="12382"/>
                    <a:pt x="12700" y="12716"/>
                    <a:pt x="12195" y="13068"/>
                  </a:cubicBezTo>
                  <a:cubicBezTo>
                    <a:pt x="4194" y="18307"/>
                    <a:pt x="765" y="23546"/>
                    <a:pt x="98" y="23069"/>
                  </a:cubicBezTo>
                  <a:cubicBezTo>
                    <a:pt x="-568" y="22593"/>
                    <a:pt x="2098" y="16688"/>
                    <a:pt x="10099" y="10210"/>
                  </a:cubicBezTo>
                  <a:cubicBezTo>
                    <a:pt x="30083" y="-5820"/>
                    <a:pt x="59277" y="-2629"/>
                    <a:pt x="75308" y="17354"/>
                  </a:cubicBezTo>
                  <a:cubicBezTo>
                    <a:pt x="77013" y="19469"/>
                    <a:pt x="78517" y="21736"/>
                    <a:pt x="79823" y="24117"/>
                  </a:cubicBezTo>
                  <a:cubicBezTo>
                    <a:pt x="82956" y="28699"/>
                    <a:pt x="84499" y="34194"/>
                    <a:pt x="84204" y="39738"/>
                  </a:cubicBezTo>
                  <a:close/>
                </a:path>
              </a:pathLst>
            </a:custGeom>
            <a:solidFill>
              <a:srgbClr val="263238"/>
            </a:solidFill>
            <a:ln w="9525" cap="flat">
              <a:noFill/>
              <a:prstDash val="solid"/>
              <a:miter/>
            </a:ln>
          </p:spPr>
          <p:txBody>
            <a:bodyPr rtlCol="0" anchor="ctr"/>
            <a:lstStyle/>
            <a:p>
              <a:pPr>
                <a:lnSpc>
                  <a:spcPct val="120000"/>
                </a:lnSpc>
              </a:pPr>
              <a:endParaRPr lang="zh-CN" altLang="en-US"/>
            </a:p>
          </p:txBody>
        </p:sp>
        <p:sp>
          <p:nvSpPr>
            <p:cNvPr id="1370" name="任意多边形: 形状 1369"/>
            <p:cNvSpPr/>
            <p:nvPr/>
          </p:nvSpPr>
          <p:spPr>
            <a:xfrm>
              <a:off x="-415934" y="5664130"/>
              <a:ext cx="58961" cy="28896"/>
            </a:xfrm>
            <a:custGeom>
              <a:avLst/>
              <a:gdLst>
                <a:gd name="connsiteX0" fmla="*/ 58962 w 58961"/>
                <a:gd name="connsiteY0" fmla="*/ 12704 h 28896"/>
                <a:gd name="connsiteX1" fmla="*/ 45246 w 58961"/>
                <a:gd name="connsiteY1" fmla="*/ 24324 h 28896"/>
                <a:gd name="connsiteX2" fmla="*/ 26196 w 58961"/>
                <a:gd name="connsiteY2" fmla="*/ 28896 h 28896"/>
                <a:gd name="connsiteX3" fmla="*/ 14385 w 58961"/>
                <a:gd name="connsiteY3" fmla="*/ 27372 h 28896"/>
                <a:gd name="connsiteX4" fmla="*/ 2955 w 58961"/>
                <a:gd name="connsiteY4" fmla="*/ 20324 h 28896"/>
                <a:gd name="connsiteX5" fmla="*/ 1431 w 58961"/>
                <a:gd name="connsiteY5" fmla="*/ 6227 h 28896"/>
                <a:gd name="connsiteX6" fmla="*/ 12956 w 58961"/>
                <a:gd name="connsiteY6" fmla="*/ 36 h 28896"/>
                <a:gd name="connsiteX7" fmla="*/ 29053 w 58961"/>
                <a:gd name="connsiteY7" fmla="*/ 12418 h 28896"/>
                <a:gd name="connsiteX8" fmla="*/ 25719 w 58961"/>
                <a:gd name="connsiteY8" fmla="*/ 20324 h 28896"/>
                <a:gd name="connsiteX9" fmla="*/ 19338 w 58961"/>
                <a:gd name="connsiteY9" fmla="*/ 21276 h 28896"/>
                <a:gd name="connsiteX10" fmla="*/ 16194 w 58961"/>
                <a:gd name="connsiteY10" fmla="*/ 17371 h 28896"/>
                <a:gd name="connsiteX11" fmla="*/ 19814 w 58961"/>
                <a:gd name="connsiteY11" fmla="*/ 19371 h 28896"/>
                <a:gd name="connsiteX12" fmla="*/ 23910 w 58961"/>
                <a:gd name="connsiteY12" fmla="*/ 18228 h 28896"/>
                <a:gd name="connsiteX13" fmla="*/ 25529 w 58961"/>
                <a:gd name="connsiteY13" fmla="*/ 12799 h 28896"/>
                <a:gd name="connsiteX14" fmla="*/ 13147 w 58961"/>
                <a:gd name="connsiteY14" fmla="*/ 4608 h 28896"/>
                <a:gd name="connsiteX15" fmla="*/ 5622 w 58961"/>
                <a:gd name="connsiteY15" fmla="*/ 8608 h 28896"/>
                <a:gd name="connsiteX16" fmla="*/ 6860 w 58961"/>
                <a:gd name="connsiteY16" fmla="*/ 17276 h 28896"/>
                <a:gd name="connsiteX17" fmla="*/ 25910 w 58961"/>
                <a:gd name="connsiteY17" fmla="*/ 24324 h 28896"/>
                <a:gd name="connsiteX18" fmla="*/ 43817 w 58961"/>
                <a:gd name="connsiteY18" fmla="*/ 21181 h 28896"/>
                <a:gd name="connsiteX19" fmla="*/ 58962 w 58961"/>
                <a:gd name="connsiteY19" fmla="*/ 12704 h 28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961" h="28896">
                  <a:moveTo>
                    <a:pt x="58962" y="12704"/>
                  </a:moveTo>
                  <a:cubicBezTo>
                    <a:pt x="58962" y="12704"/>
                    <a:pt x="55533" y="19276"/>
                    <a:pt x="45246" y="24324"/>
                  </a:cubicBezTo>
                  <a:cubicBezTo>
                    <a:pt x="39302" y="27210"/>
                    <a:pt x="32806" y="28773"/>
                    <a:pt x="26196" y="28896"/>
                  </a:cubicBezTo>
                  <a:cubicBezTo>
                    <a:pt x="22214" y="28887"/>
                    <a:pt x="18242" y="28372"/>
                    <a:pt x="14385" y="27372"/>
                  </a:cubicBezTo>
                  <a:cubicBezTo>
                    <a:pt x="9908" y="26334"/>
                    <a:pt x="5898" y="23858"/>
                    <a:pt x="2955" y="20324"/>
                  </a:cubicBezTo>
                  <a:cubicBezTo>
                    <a:pt x="-331" y="16352"/>
                    <a:pt x="-932" y="10808"/>
                    <a:pt x="1431" y="6227"/>
                  </a:cubicBezTo>
                  <a:cubicBezTo>
                    <a:pt x="3955" y="2322"/>
                    <a:pt x="8308" y="-21"/>
                    <a:pt x="12956" y="36"/>
                  </a:cubicBezTo>
                  <a:cubicBezTo>
                    <a:pt x="20681" y="-488"/>
                    <a:pt x="27577" y="4817"/>
                    <a:pt x="29053" y="12418"/>
                  </a:cubicBezTo>
                  <a:cubicBezTo>
                    <a:pt x="29263" y="15438"/>
                    <a:pt x="28025" y="18371"/>
                    <a:pt x="25719" y="20324"/>
                  </a:cubicBezTo>
                  <a:cubicBezTo>
                    <a:pt x="23891" y="21705"/>
                    <a:pt x="21490" y="22057"/>
                    <a:pt x="19338" y="21276"/>
                  </a:cubicBezTo>
                  <a:cubicBezTo>
                    <a:pt x="15814" y="19848"/>
                    <a:pt x="15814" y="17276"/>
                    <a:pt x="16194" y="17371"/>
                  </a:cubicBezTo>
                  <a:cubicBezTo>
                    <a:pt x="16576" y="17466"/>
                    <a:pt x="17147" y="18895"/>
                    <a:pt x="19814" y="19371"/>
                  </a:cubicBezTo>
                  <a:cubicBezTo>
                    <a:pt x="21281" y="19657"/>
                    <a:pt x="22796" y="19229"/>
                    <a:pt x="23910" y="18228"/>
                  </a:cubicBezTo>
                  <a:cubicBezTo>
                    <a:pt x="25310" y="16790"/>
                    <a:pt x="25910" y="14761"/>
                    <a:pt x="25529" y="12799"/>
                  </a:cubicBezTo>
                  <a:cubicBezTo>
                    <a:pt x="23881" y="7465"/>
                    <a:pt x="18700" y="4036"/>
                    <a:pt x="13147" y="4608"/>
                  </a:cubicBezTo>
                  <a:cubicBezTo>
                    <a:pt x="10146" y="4684"/>
                    <a:pt x="7365" y="6160"/>
                    <a:pt x="5622" y="8608"/>
                  </a:cubicBezTo>
                  <a:cubicBezTo>
                    <a:pt x="4279" y="11485"/>
                    <a:pt x="4765" y="14885"/>
                    <a:pt x="6860" y="17276"/>
                  </a:cubicBezTo>
                  <a:cubicBezTo>
                    <a:pt x="12023" y="22057"/>
                    <a:pt x="18881" y="24591"/>
                    <a:pt x="25910" y="24324"/>
                  </a:cubicBezTo>
                  <a:cubicBezTo>
                    <a:pt x="32025" y="24420"/>
                    <a:pt x="38102" y="23353"/>
                    <a:pt x="43817" y="21181"/>
                  </a:cubicBezTo>
                  <a:cubicBezTo>
                    <a:pt x="49056" y="18705"/>
                    <a:pt x="54114" y="15876"/>
                    <a:pt x="58962" y="12704"/>
                  </a:cubicBezTo>
                  <a:close/>
                </a:path>
              </a:pathLst>
            </a:custGeom>
            <a:solidFill>
              <a:srgbClr val="263238"/>
            </a:solidFill>
            <a:ln w="9525" cap="flat">
              <a:noFill/>
              <a:prstDash val="solid"/>
              <a:miter/>
            </a:ln>
          </p:spPr>
          <p:txBody>
            <a:bodyPr rtlCol="0" anchor="ctr"/>
            <a:lstStyle/>
            <a:p>
              <a:pPr>
                <a:lnSpc>
                  <a:spcPct val="120000"/>
                </a:lnSpc>
              </a:pPr>
              <a:endParaRPr lang="zh-CN" altLang="en-US"/>
            </a:p>
          </p:txBody>
        </p:sp>
        <p:sp>
          <p:nvSpPr>
            <p:cNvPr id="1371" name="任意多边形: 形状 1370"/>
            <p:cNvSpPr/>
            <p:nvPr/>
          </p:nvSpPr>
          <p:spPr>
            <a:xfrm>
              <a:off x="-383543" y="5123622"/>
              <a:ext cx="76688" cy="531495"/>
            </a:xfrm>
            <a:custGeom>
              <a:avLst/>
              <a:gdLst>
                <a:gd name="connsiteX0" fmla="*/ 76481 w 76688"/>
                <a:gd name="connsiteY0" fmla="*/ 0 h 531495"/>
                <a:gd name="connsiteX1" fmla="*/ 76481 w 76688"/>
                <a:gd name="connsiteY1" fmla="*/ 5429 h 531495"/>
                <a:gd name="connsiteX2" fmla="*/ 74481 w 76688"/>
                <a:gd name="connsiteY2" fmla="*/ 20955 h 531495"/>
                <a:gd name="connsiteX3" fmla="*/ 66575 w 76688"/>
                <a:gd name="connsiteY3" fmla="*/ 78105 h 531495"/>
                <a:gd name="connsiteX4" fmla="*/ 40953 w 76688"/>
                <a:gd name="connsiteY4" fmla="*/ 265938 h 531495"/>
                <a:gd name="connsiteX5" fmla="*/ 13902 w 76688"/>
                <a:gd name="connsiteY5" fmla="*/ 453676 h 531495"/>
                <a:gd name="connsiteX6" fmla="*/ 4377 w 76688"/>
                <a:gd name="connsiteY6" fmla="*/ 510826 h 531495"/>
                <a:gd name="connsiteX7" fmla="*/ 1519 w 76688"/>
                <a:gd name="connsiteY7" fmla="*/ 526161 h 531495"/>
                <a:gd name="connsiteX8" fmla="*/ 186 w 76688"/>
                <a:gd name="connsiteY8" fmla="*/ 531495 h 531495"/>
                <a:gd name="connsiteX9" fmla="*/ 186 w 76688"/>
                <a:gd name="connsiteY9" fmla="*/ 525971 h 531495"/>
                <a:gd name="connsiteX10" fmla="*/ 2186 w 76688"/>
                <a:gd name="connsiteY10" fmla="*/ 510540 h 531495"/>
                <a:gd name="connsiteX11" fmla="*/ 10187 w 76688"/>
                <a:gd name="connsiteY11" fmla="*/ 453390 h 531495"/>
                <a:gd name="connsiteX12" fmla="*/ 35809 w 76688"/>
                <a:gd name="connsiteY12" fmla="*/ 265557 h 531495"/>
                <a:gd name="connsiteX13" fmla="*/ 62860 w 76688"/>
                <a:gd name="connsiteY13" fmla="*/ 77914 h 531495"/>
                <a:gd name="connsiteX14" fmla="*/ 72385 w 76688"/>
                <a:gd name="connsiteY14" fmla="*/ 21241 h 531495"/>
                <a:gd name="connsiteX15" fmla="*/ 75338 w 76688"/>
                <a:gd name="connsiteY15" fmla="*/ 5905 h 531495"/>
                <a:gd name="connsiteX16" fmla="*/ 76481 w 76688"/>
                <a:gd name="connsiteY16" fmla="*/ 0 h 531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88" h="531495">
                  <a:moveTo>
                    <a:pt x="76481" y="0"/>
                  </a:moveTo>
                  <a:cubicBezTo>
                    <a:pt x="76757" y="1800"/>
                    <a:pt x="76757" y="3629"/>
                    <a:pt x="76481" y="5429"/>
                  </a:cubicBezTo>
                  <a:cubicBezTo>
                    <a:pt x="76005" y="9525"/>
                    <a:pt x="75338" y="14954"/>
                    <a:pt x="74481" y="20955"/>
                  </a:cubicBezTo>
                  <a:cubicBezTo>
                    <a:pt x="72576" y="35052"/>
                    <a:pt x="69813" y="54388"/>
                    <a:pt x="66575" y="78105"/>
                  </a:cubicBezTo>
                  <a:cubicBezTo>
                    <a:pt x="59908" y="126873"/>
                    <a:pt x="50954" y="192405"/>
                    <a:pt x="40953" y="265938"/>
                  </a:cubicBezTo>
                  <a:cubicBezTo>
                    <a:pt x="30952" y="339471"/>
                    <a:pt x="21903" y="405670"/>
                    <a:pt x="13902" y="453676"/>
                  </a:cubicBezTo>
                  <a:cubicBezTo>
                    <a:pt x="10092" y="477584"/>
                    <a:pt x="6853" y="497014"/>
                    <a:pt x="4377" y="510826"/>
                  </a:cubicBezTo>
                  <a:lnTo>
                    <a:pt x="1519" y="526161"/>
                  </a:lnTo>
                  <a:cubicBezTo>
                    <a:pt x="1205" y="527971"/>
                    <a:pt x="767" y="529752"/>
                    <a:pt x="186" y="531495"/>
                  </a:cubicBezTo>
                  <a:cubicBezTo>
                    <a:pt x="-62" y="529666"/>
                    <a:pt x="-62" y="527799"/>
                    <a:pt x="186" y="525971"/>
                  </a:cubicBezTo>
                  <a:cubicBezTo>
                    <a:pt x="757" y="521875"/>
                    <a:pt x="1424" y="516446"/>
                    <a:pt x="2186" y="510540"/>
                  </a:cubicBezTo>
                  <a:cubicBezTo>
                    <a:pt x="4186" y="496348"/>
                    <a:pt x="6853" y="477107"/>
                    <a:pt x="10187" y="453390"/>
                  </a:cubicBezTo>
                  <a:cubicBezTo>
                    <a:pt x="16759" y="404717"/>
                    <a:pt x="25808" y="339090"/>
                    <a:pt x="35809" y="265557"/>
                  </a:cubicBezTo>
                  <a:cubicBezTo>
                    <a:pt x="45811" y="192024"/>
                    <a:pt x="54859" y="125825"/>
                    <a:pt x="62860" y="77914"/>
                  </a:cubicBezTo>
                  <a:cubicBezTo>
                    <a:pt x="66670" y="53912"/>
                    <a:pt x="69909" y="34576"/>
                    <a:pt x="72385" y="21241"/>
                  </a:cubicBezTo>
                  <a:cubicBezTo>
                    <a:pt x="73624" y="15050"/>
                    <a:pt x="74576" y="9906"/>
                    <a:pt x="75338" y="5905"/>
                  </a:cubicBezTo>
                  <a:cubicBezTo>
                    <a:pt x="75490" y="3896"/>
                    <a:pt x="75872" y="1915"/>
                    <a:pt x="76481" y="0"/>
                  </a:cubicBezTo>
                  <a:close/>
                </a:path>
              </a:pathLst>
            </a:custGeom>
            <a:solidFill>
              <a:srgbClr val="263238"/>
            </a:solidFill>
            <a:ln w="9525" cap="flat">
              <a:noFill/>
              <a:prstDash val="solid"/>
              <a:miter/>
            </a:ln>
          </p:spPr>
          <p:txBody>
            <a:bodyPr rtlCol="0" anchor="ctr"/>
            <a:lstStyle/>
            <a:p>
              <a:pPr>
                <a:lnSpc>
                  <a:spcPct val="120000"/>
                </a:lnSpc>
              </a:pPr>
              <a:endParaRPr lang="zh-CN" altLang="en-US"/>
            </a:p>
          </p:txBody>
        </p:sp>
        <p:sp>
          <p:nvSpPr>
            <p:cNvPr id="1372" name="任意多边形: 形状 1371"/>
            <p:cNvSpPr/>
            <p:nvPr/>
          </p:nvSpPr>
          <p:spPr>
            <a:xfrm>
              <a:off x="-401930" y="5351823"/>
              <a:ext cx="85534" cy="75646"/>
            </a:xfrm>
            <a:custGeom>
              <a:avLst/>
              <a:gdLst>
                <a:gd name="connsiteX0" fmla="*/ 0 w 85534"/>
                <a:gd name="connsiteY0" fmla="*/ 65455 h 75646"/>
                <a:gd name="connsiteX1" fmla="*/ 80010 w 85534"/>
                <a:gd name="connsiteY1" fmla="*/ 75647 h 75646"/>
                <a:gd name="connsiteX2" fmla="*/ 85534 w 85534"/>
                <a:gd name="connsiteY2" fmla="*/ 19354 h 75646"/>
                <a:gd name="connsiteX3" fmla="*/ 5143 w 85534"/>
                <a:gd name="connsiteY3" fmla="*/ 14496 h 75646"/>
              </a:gdLst>
              <a:ahLst/>
              <a:cxnLst>
                <a:cxn ang="0">
                  <a:pos x="connsiteX0" y="connsiteY0"/>
                </a:cxn>
                <a:cxn ang="0">
                  <a:pos x="connsiteX1" y="connsiteY1"/>
                </a:cxn>
                <a:cxn ang="0">
                  <a:pos x="connsiteX2" y="connsiteY2"/>
                </a:cxn>
                <a:cxn ang="0">
                  <a:pos x="connsiteX3" y="connsiteY3"/>
                </a:cxn>
              </a:cxnLst>
              <a:rect l="l" t="t" r="r" b="b"/>
              <a:pathLst>
                <a:path w="85534" h="75646">
                  <a:moveTo>
                    <a:pt x="0" y="65455"/>
                  </a:moveTo>
                  <a:cubicBezTo>
                    <a:pt x="0" y="65455"/>
                    <a:pt x="47625" y="31641"/>
                    <a:pt x="80010" y="75647"/>
                  </a:cubicBezTo>
                  <a:lnTo>
                    <a:pt x="85534" y="19354"/>
                  </a:lnTo>
                  <a:cubicBezTo>
                    <a:pt x="85534" y="19354"/>
                    <a:pt x="52292" y="-20746"/>
                    <a:pt x="5143" y="14496"/>
                  </a:cubicBezTo>
                  <a:close/>
                </a:path>
              </a:pathLst>
            </a:custGeom>
            <a:solidFill>
              <a:schemeClr val="accent1"/>
            </a:solidFill>
            <a:ln w="9525" cap="flat">
              <a:noFill/>
              <a:prstDash val="solid"/>
              <a:miter/>
            </a:ln>
          </p:spPr>
          <p:txBody>
            <a:bodyPr rtlCol="0" anchor="ctr"/>
            <a:lstStyle/>
            <a:p>
              <a:pPr>
                <a:lnSpc>
                  <a:spcPct val="120000"/>
                </a:lnSpc>
              </a:pPr>
              <a:endParaRPr lang="zh-CN" altLang="en-US"/>
            </a:p>
          </p:txBody>
        </p:sp>
      </p:grpSp>
      <p:grpSp>
        <p:nvGrpSpPr>
          <p:cNvPr id="1470" name="组合 1469"/>
          <p:cNvGrpSpPr/>
          <p:nvPr/>
        </p:nvGrpSpPr>
        <p:grpSpPr>
          <a:xfrm>
            <a:off x="1888307" y="3732333"/>
            <a:ext cx="796588" cy="1069936"/>
            <a:chOff x="922074" y="3831650"/>
            <a:chExt cx="419196" cy="563042"/>
          </a:xfrm>
        </p:grpSpPr>
        <p:sp>
          <p:nvSpPr>
            <p:cNvPr id="1462" name="任意多边形: 形状 1461"/>
            <p:cNvSpPr/>
            <p:nvPr/>
          </p:nvSpPr>
          <p:spPr>
            <a:xfrm>
              <a:off x="922074" y="3872977"/>
              <a:ext cx="307752" cy="211298"/>
            </a:xfrm>
            <a:custGeom>
              <a:avLst/>
              <a:gdLst>
                <a:gd name="connsiteX0" fmla="*/ 307753 w 307752"/>
                <a:gd name="connsiteY0" fmla="*/ 175783 h 211298"/>
                <a:gd name="connsiteX1" fmla="*/ 256773 w 307752"/>
                <a:gd name="connsiteY1" fmla="*/ 210530 h 211298"/>
                <a:gd name="connsiteX2" fmla="*/ 239078 w 307752"/>
                <a:gd name="connsiteY2" fmla="*/ 202834 h 211298"/>
                <a:gd name="connsiteX3" fmla="*/ 216027 w 307752"/>
                <a:gd name="connsiteY3" fmla="*/ 164734 h 211298"/>
                <a:gd name="connsiteX4" fmla="*/ 203645 w 307752"/>
                <a:gd name="connsiteY4" fmla="*/ 121110 h 211298"/>
                <a:gd name="connsiteX5" fmla="*/ 121063 w 307752"/>
                <a:gd name="connsiteY5" fmla="*/ 61864 h 211298"/>
                <a:gd name="connsiteX6" fmla="*/ 20955 w 307752"/>
                <a:gd name="connsiteY6" fmla="*/ 90439 h 211298"/>
                <a:gd name="connsiteX7" fmla="*/ 51911 w 307752"/>
                <a:gd name="connsiteY7" fmla="*/ 54625 h 211298"/>
                <a:gd name="connsiteX8" fmla="*/ 0 w 307752"/>
                <a:gd name="connsiteY8" fmla="*/ 36909 h 211298"/>
                <a:gd name="connsiteX9" fmla="*/ 205753 w 307752"/>
                <a:gd name="connsiteY9" fmla="*/ 48805 h 211298"/>
                <a:gd name="connsiteX10" fmla="*/ 230886 w 307752"/>
                <a:gd name="connsiteY10" fmla="*/ 88344 h 211298"/>
                <a:gd name="connsiteX11" fmla="*/ 245078 w 307752"/>
                <a:gd name="connsiteY11" fmla="*/ 122634 h 211298"/>
                <a:gd name="connsiteX12" fmla="*/ 271653 w 307752"/>
                <a:gd name="connsiteY12" fmla="*/ 147208 h 211298"/>
                <a:gd name="connsiteX13" fmla="*/ 303276 w 307752"/>
                <a:gd name="connsiteY13" fmla="*/ 134826 h 211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7752" h="211298">
                  <a:moveTo>
                    <a:pt x="307753" y="175783"/>
                  </a:moveTo>
                  <a:cubicBezTo>
                    <a:pt x="303269" y="199453"/>
                    <a:pt x="280446" y="215007"/>
                    <a:pt x="256773" y="210530"/>
                  </a:cubicBezTo>
                  <a:cubicBezTo>
                    <a:pt x="250374" y="209321"/>
                    <a:pt x="244328" y="206692"/>
                    <a:pt x="239078" y="202834"/>
                  </a:cubicBezTo>
                  <a:cubicBezTo>
                    <a:pt x="227458" y="192976"/>
                    <a:pt x="219366" y="179603"/>
                    <a:pt x="216027" y="164734"/>
                  </a:cubicBezTo>
                  <a:cubicBezTo>
                    <a:pt x="212759" y="149961"/>
                    <a:pt x="208624" y="135397"/>
                    <a:pt x="203645" y="121110"/>
                  </a:cubicBezTo>
                  <a:cubicBezTo>
                    <a:pt x="188326" y="88315"/>
                    <a:pt x="157035" y="65865"/>
                    <a:pt x="121063" y="61864"/>
                  </a:cubicBezTo>
                  <a:cubicBezTo>
                    <a:pt x="85288" y="58464"/>
                    <a:pt x="49543" y="68665"/>
                    <a:pt x="20955" y="90439"/>
                  </a:cubicBezTo>
                  <a:lnTo>
                    <a:pt x="51911" y="54625"/>
                  </a:lnTo>
                  <a:lnTo>
                    <a:pt x="0" y="36909"/>
                  </a:lnTo>
                  <a:cubicBezTo>
                    <a:pt x="60102" y="-16622"/>
                    <a:pt x="152221" y="-11297"/>
                    <a:pt x="205753" y="48805"/>
                  </a:cubicBezTo>
                  <a:cubicBezTo>
                    <a:pt x="216209" y="60540"/>
                    <a:pt x="224696" y="73894"/>
                    <a:pt x="230886" y="88344"/>
                  </a:cubicBezTo>
                  <a:cubicBezTo>
                    <a:pt x="235744" y="99774"/>
                    <a:pt x="239173" y="111775"/>
                    <a:pt x="245078" y="122634"/>
                  </a:cubicBezTo>
                  <a:cubicBezTo>
                    <a:pt x="250456" y="133930"/>
                    <a:pt x="259971" y="142731"/>
                    <a:pt x="271653" y="147208"/>
                  </a:cubicBezTo>
                  <a:cubicBezTo>
                    <a:pt x="283802" y="151313"/>
                    <a:pt x="297146" y="146094"/>
                    <a:pt x="303276" y="134826"/>
                  </a:cubicBezTo>
                </a:path>
              </a:pathLst>
            </a:custGeom>
            <a:solidFill>
              <a:schemeClr val="accent1"/>
            </a:solidFill>
            <a:ln w="9525" cap="flat">
              <a:noFill/>
              <a:prstDash val="solid"/>
              <a:miter/>
            </a:ln>
          </p:spPr>
          <p:txBody>
            <a:bodyPr rtlCol="0" anchor="ctr"/>
            <a:lstStyle/>
            <a:p>
              <a:pPr>
                <a:lnSpc>
                  <a:spcPct val="120000"/>
                </a:lnSpc>
              </a:pPr>
              <a:endParaRPr lang="zh-CN" altLang="en-US"/>
            </a:p>
          </p:txBody>
        </p:sp>
        <p:sp>
          <p:nvSpPr>
            <p:cNvPr id="1463" name="任意多边形: 形状 1462"/>
            <p:cNvSpPr/>
            <p:nvPr/>
          </p:nvSpPr>
          <p:spPr>
            <a:xfrm>
              <a:off x="1088286" y="3832615"/>
              <a:ext cx="251841" cy="560476"/>
            </a:xfrm>
            <a:custGeom>
              <a:avLst/>
              <a:gdLst>
                <a:gd name="connsiteX0" fmla="*/ 170974 w 251841"/>
                <a:gd name="connsiteY0" fmla="*/ 9643 h 560476"/>
                <a:gd name="connsiteX1" fmla="*/ 0 w 251841"/>
                <a:gd name="connsiteY1" fmla="*/ 522469 h 560476"/>
                <a:gd name="connsiteX2" fmla="*/ 79534 w 251841"/>
                <a:gd name="connsiteY2" fmla="*/ 556093 h 560476"/>
                <a:gd name="connsiteX3" fmla="*/ 251841 w 251841"/>
                <a:gd name="connsiteY3" fmla="*/ 29836 h 560476"/>
                <a:gd name="connsiteX4" fmla="*/ 170974 w 251841"/>
                <a:gd name="connsiteY4" fmla="*/ 9643 h 560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841" h="560476">
                  <a:moveTo>
                    <a:pt x="170974" y="9643"/>
                  </a:moveTo>
                  <a:lnTo>
                    <a:pt x="0" y="522469"/>
                  </a:lnTo>
                  <a:cubicBezTo>
                    <a:pt x="7810" y="557522"/>
                    <a:pt x="35433" y="567237"/>
                    <a:pt x="79534" y="556093"/>
                  </a:cubicBezTo>
                  <a:lnTo>
                    <a:pt x="251841" y="29836"/>
                  </a:lnTo>
                  <a:cubicBezTo>
                    <a:pt x="235458" y="-3501"/>
                    <a:pt x="207169" y="-6835"/>
                    <a:pt x="170974" y="9643"/>
                  </a:cubicBezTo>
                  <a:close/>
                </a:path>
              </a:pathLst>
            </a:custGeom>
            <a:solidFill>
              <a:srgbClr val="FAFAFA"/>
            </a:solidFill>
            <a:ln w="9525" cap="flat">
              <a:noFill/>
              <a:prstDash val="solid"/>
              <a:miter/>
            </a:ln>
          </p:spPr>
          <p:txBody>
            <a:bodyPr rtlCol="0" anchor="ctr"/>
            <a:lstStyle/>
            <a:p>
              <a:pPr>
                <a:lnSpc>
                  <a:spcPct val="120000"/>
                </a:lnSpc>
              </a:pPr>
              <a:endParaRPr lang="zh-CN" altLang="en-US"/>
            </a:p>
          </p:txBody>
        </p:sp>
        <p:sp>
          <p:nvSpPr>
            <p:cNvPr id="1464" name="任意多边形: 形状 1463"/>
            <p:cNvSpPr/>
            <p:nvPr/>
          </p:nvSpPr>
          <p:spPr>
            <a:xfrm>
              <a:off x="1086286" y="3831650"/>
              <a:ext cx="254984" cy="563042"/>
            </a:xfrm>
            <a:custGeom>
              <a:avLst/>
              <a:gdLst>
                <a:gd name="connsiteX0" fmla="*/ 172974 w 254984"/>
                <a:gd name="connsiteY0" fmla="*/ 10608 h 563042"/>
                <a:gd name="connsiteX1" fmla="*/ 174307 w 254984"/>
                <a:gd name="connsiteY1" fmla="*/ 9846 h 563042"/>
                <a:gd name="connsiteX2" fmla="*/ 178594 w 254984"/>
                <a:gd name="connsiteY2" fmla="*/ 7846 h 563042"/>
                <a:gd name="connsiteX3" fmla="*/ 196025 w 254984"/>
                <a:gd name="connsiteY3" fmla="*/ 2036 h 563042"/>
                <a:gd name="connsiteX4" fmla="*/ 225838 w 254984"/>
                <a:gd name="connsiteY4" fmla="*/ 2036 h 563042"/>
                <a:gd name="connsiteX5" fmla="*/ 254984 w 254984"/>
                <a:gd name="connsiteY5" fmla="*/ 29849 h 563042"/>
                <a:gd name="connsiteX6" fmla="*/ 254984 w 254984"/>
                <a:gd name="connsiteY6" fmla="*/ 30325 h 563042"/>
                <a:gd name="connsiteX7" fmla="*/ 254984 w 254984"/>
                <a:gd name="connsiteY7" fmla="*/ 30801 h 563042"/>
                <a:gd name="connsiteX8" fmla="*/ 85249 w 254984"/>
                <a:gd name="connsiteY8" fmla="*/ 553153 h 563042"/>
                <a:gd name="connsiteX9" fmla="*/ 83820 w 254984"/>
                <a:gd name="connsiteY9" fmla="*/ 557439 h 563042"/>
                <a:gd name="connsiteX10" fmla="*/ 83820 w 254984"/>
                <a:gd name="connsiteY10" fmla="*/ 558772 h 563042"/>
                <a:gd name="connsiteX11" fmla="*/ 82486 w 254984"/>
                <a:gd name="connsiteY11" fmla="*/ 558772 h 563042"/>
                <a:gd name="connsiteX12" fmla="*/ 31528 w 254984"/>
                <a:gd name="connsiteY12" fmla="*/ 560487 h 563042"/>
                <a:gd name="connsiteX13" fmla="*/ 10192 w 254984"/>
                <a:gd name="connsiteY13" fmla="*/ 546199 h 563042"/>
                <a:gd name="connsiteX14" fmla="*/ 0 w 254984"/>
                <a:gd name="connsiteY14" fmla="*/ 523339 h 563042"/>
                <a:gd name="connsiteX15" fmla="*/ 0 w 254984"/>
                <a:gd name="connsiteY15" fmla="*/ 522672 h 563042"/>
                <a:gd name="connsiteX16" fmla="*/ 0 w 254984"/>
                <a:gd name="connsiteY16" fmla="*/ 522006 h 563042"/>
                <a:gd name="connsiteX17" fmla="*/ 122587 w 254984"/>
                <a:gd name="connsiteY17" fmla="*/ 156912 h 563042"/>
                <a:gd name="connsiteX18" fmla="*/ 159258 w 254984"/>
                <a:gd name="connsiteY18" fmla="*/ 49185 h 563042"/>
                <a:gd name="connsiteX19" fmla="*/ 169354 w 254984"/>
                <a:gd name="connsiteY19" fmla="*/ 20610 h 563042"/>
                <a:gd name="connsiteX20" fmla="*/ 172021 w 254984"/>
                <a:gd name="connsiteY20" fmla="*/ 13180 h 563042"/>
                <a:gd name="connsiteX21" fmla="*/ 172974 w 254984"/>
                <a:gd name="connsiteY21" fmla="*/ 10799 h 563042"/>
                <a:gd name="connsiteX22" fmla="*/ 172307 w 254984"/>
                <a:gd name="connsiteY22" fmla="*/ 13466 h 563042"/>
                <a:gd name="connsiteX23" fmla="*/ 170021 w 254984"/>
                <a:gd name="connsiteY23" fmla="*/ 21181 h 563042"/>
                <a:gd name="connsiteX24" fmla="*/ 160496 w 254984"/>
                <a:gd name="connsiteY24" fmla="*/ 50518 h 563042"/>
                <a:gd name="connsiteX25" fmla="*/ 125254 w 254984"/>
                <a:gd name="connsiteY25" fmla="*/ 158817 h 563042"/>
                <a:gd name="connsiteX26" fmla="*/ 4381 w 254984"/>
                <a:gd name="connsiteY26" fmla="*/ 524196 h 563042"/>
                <a:gd name="connsiteX27" fmla="*/ 4381 w 254984"/>
                <a:gd name="connsiteY27" fmla="*/ 522958 h 563042"/>
                <a:gd name="connsiteX28" fmla="*/ 13906 w 254984"/>
                <a:gd name="connsiteY28" fmla="*/ 543818 h 563042"/>
                <a:gd name="connsiteX29" fmla="*/ 32956 w 254984"/>
                <a:gd name="connsiteY29" fmla="*/ 556486 h 563042"/>
                <a:gd name="connsiteX30" fmla="*/ 81248 w 254984"/>
                <a:gd name="connsiteY30" fmla="*/ 554676 h 563042"/>
                <a:gd name="connsiteX31" fmla="*/ 79534 w 254984"/>
                <a:gd name="connsiteY31" fmla="*/ 556296 h 563042"/>
                <a:gd name="connsiteX32" fmla="*/ 80867 w 254984"/>
                <a:gd name="connsiteY32" fmla="*/ 552009 h 563042"/>
                <a:gd name="connsiteX33" fmla="*/ 252984 w 254984"/>
                <a:gd name="connsiteY33" fmla="*/ 30420 h 563042"/>
                <a:gd name="connsiteX34" fmla="*/ 252984 w 254984"/>
                <a:gd name="connsiteY34" fmla="*/ 31373 h 563042"/>
                <a:gd name="connsiteX35" fmla="*/ 225266 w 254984"/>
                <a:gd name="connsiteY35" fmla="*/ 4512 h 563042"/>
                <a:gd name="connsiteX36" fmla="*/ 196691 w 254984"/>
                <a:gd name="connsiteY36" fmla="*/ 3560 h 563042"/>
                <a:gd name="connsiteX37" fmla="*/ 172974 w 254984"/>
                <a:gd name="connsiteY37" fmla="*/ 10608 h 56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4984" h="563042">
                  <a:moveTo>
                    <a:pt x="172974" y="10608"/>
                  </a:moveTo>
                  <a:lnTo>
                    <a:pt x="174307" y="9846"/>
                  </a:lnTo>
                  <a:lnTo>
                    <a:pt x="178594" y="7846"/>
                  </a:lnTo>
                  <a:cubicBezTo>
                    <a:pt x="184216" y="5389"/>
                    <a:pt x="190050" y="3446"/>
                    <a:pt x="196025" y="2036"/>
                  </a:cubicBezTo>
                  <a:cubicBezTo>
                    <a:pt x="205777" y="-679"/>
                    <a:pt x="216085" y="-679"/>
                    <a:pt x="225838" y="2036"/>
                  </a:cubicBezTo>
                  <a:cubicBezTo>
                    <a:pt x="238878" y="7046"/>
                    <a:pt x="249373" y="17057"/>
                    <a:pt x="254984" y="29849"/>
                  </a:cubicBezTo>
                  <a:lnTo>
                    <a:pt x="254984" y="30325"/>
                  </a:lnTo>
                  <a:lnTo>
                    <a:pt x="254984" y="30801"/>
                  </a:lnTo>
                  <a:cubicBezTo>
                    <a:pt x="221171" y="136434"/>
                    <a:pt x="157925" y="331125"/>
                    <a:pt x="85249" y="553153"/>
                  </a:cubicBezTo>
                  <a:lnTo>
                    <a:pt x="83820" y="557439"/>
                  </a:lnTo>
                  <a:lnTo>
                    <a:pt x="83820" y="558772"/>
                  </a:lnTo>
                  <a:lnTo>
                    <a:pt x="82486" y="558772"/>
                  </a:lnTo>
                  <a:cubicBezTo>
                    <a:pt x="65946" y="563811"/>
                    <a:pt x="48370" y="564402"/>
                    <a:pt x="31528" y="560487"/>
                  </a:cubicBezTo>
                  <a:cubicBezTo>
                    <a:pt x="23133" y="557991"/>
                    <a:pt x="15693" y="553010"/>
                    <a:pt x="10192" y="546199"/>
                  </a:cubicBezTo>
                  <a:cubicBezTo>
                    <a:pt x="5147" y="539427"/>
                    <a:pt x="1667" y="531616"/>
                    <a:pt x="0" y="523339"/>
                  </a:cubicBezTo>
                  <a:lnTo>
                    <a:pt x="0" y="522672"/>
                  </a:lnTo>
                  <a:lnTo>
                    <a:pt x="0" y="522006"/>
                  </a:lnTo>
                  <a:lnTo>
                    <a:pt x="122587" y="156912"/>
                  </a:lnTo>
                  <a:cubicBezTo>
                    <a:pt x="138113" y="111383"/>
                    <a:pt x="150590" y="74807"/>
                    <a:pt x="159258" y="49185"/>
                  </a:cubicBezTo>
                  <a:cubicBezTo>
                    <a:pt x="163544" y="36897"/>
                    <a:pt x="166878" y="27277"/>
                    <a:pt x="169354" y="20610"/>
                  </a:cubicBezTo>
                  <a:cubicBezTo>
                    <a:pt x="170402" y="17562"/>
                    <a:pt x="171259" y="15085"/>
                    <a:pt x="172021" y="13180"/>
                  </a:cubicBezTo>
                  <a:cubicBezTo>
                    <a:pt x="172270" y="12361"/>
                    <a:pt x="172589" y="11561"/>
                    <a:pt x="172974" y="10799"/>
                  </a:cubicBezTo>
                  <a:cubicBezTo>
                    <a:pt x="172902" y="11723"/>
                    <a:pt x="172677" y="12618"/>
                    <a:pt x="172307" y="13466"/>
                  </a:cubicBezTo>
                  <a:lnTo>
                    <a:pt x="170021" y="21181"/>
                  </a:lnTo>
                  <a:cubicBezTo>
                    <a:pt x="167735" y="28134"/>
                    <a:pt x="164592" y="37945"/>
                    <a:pt x="160496" y="50518"/>
                  </a:cubicBezTo>
                  <a:lnTo>
                    <a:pt x="125254" y="158817"/>
                  </a:lnTo>
                  <a:cubicBezTo>
                    <a:pt x="94774" y="250829"/>
                    <a:pt x="52388" y="378845"/>
                    <a:pt x="4381" y="524196"/>
                  </a:cubicBezTo>
                  <a:lnTo>
                    <a:pt x="4381" y="522958"/>
                  </a:lnTo>
                  <a:cubicBezTo>
                    <a:pt x="5977" y="530531"/>
                    <a:pt x="9230" y="537655"/>
                    <a:pt x="13906" y="543818"/>
                  </a:cubicBezTo>
                  <a:cubicBezTo>
                    <a:pt x="18809" y="549895"/>
                    <a:pt x="25458" y="554315"/>
                    <a:pt x="32956" y="556486"/>
                  </a:cubicBezTo>
                  <a:cubicBezTo>
                    <a:pt x="48941" y="560049"/>
                    <a:pt x="65574" y="559420"/>
                    <a:pt x="81248" y="554676"/>
                  </a:cubicBezTo>
                  <a:lnTo>
                    <a:pt x="79534" y="556296"/>
                  </a:lnTo>
                  <a:lnTo>
                    <a:pt x="80867" y="552009"/>
                  </a:lnTo>
                  <a:cubicBezTo>
                    <a:pt x="153638" y="329982"/>
                    <a:pt x="217742" y="135576"/>
                    <a:pt x="252984" y="30420"/>
                  </a:cubicBezTo>
                  <a:lnTo>
                    <a:pt x="252984" y="31373"/>
                  </a:lnTo>
                  <a:cubicBezTo>
                    <a:pt x="247685" y="19086"/>
                    <a:pt x="237711" y="9427"/>
                    <a:pt x="225266" y="4512"/>
                  </a:cubicBezTo>
                  <a:cubicBezTo>
                    <a:pt x="215983" y="1731"/>
                    <a:pt x="206138" y="1407"/>
                    <a:pt x="196691" y="3560"/>
                  </a:cubicBezTo>
                  <a:cubicBezTo>
                    <a:pt x="188649" y="5427"/>
                    <a:pt x="180729" y="7780"/>
                    <a:pt x="172974" y="10608"/>
                  </a:cubicBezTo>
                  <a:close/>
                </a:path>
              </a:pathLst>
            </a:custGeom>
            <a:solidFill>
              <a:srgbClr val="263238"/>
            </a:solidFill>
            <a:ln w="9525" cap="flat">
              <a:noFill/>
              <a:prstDash val="solid"/>
              <a:miter/>
            </a:ln>
          </p:spPr>
          <p:txBody>
            <a:bodyPr rtlCol="0" anchor="ctr"/>
            <a:lstStyle/>
            <a:p>
              <a:pPr>
                <a:lnSpc>
                  <a:spcPct val="120000"/>
                </a:lnSpc>
              </a:pPr>
              <a:endParaRPr lang="zh-CN" altLang="en-US"/>
            </a:p>
          </p:txBody>
        </p:sp>
        <p:sp>
          <p:nvSpPr>
            <p:cNvPr id="1465" name="任意多边形: 形状 1464"/>
            <p:cNvSpPr/>
            <p:nvPr/>
          </p:nvSpPr>
          <p:spPr>
            <a:xfrm>
              <a:off x="1087279" y="4340444"/>
              <a:ext cx="79650" cy="49406"/>
            </a:xfrm>
            <a:custGeom>
              <a:avLst/>
              <a:gdLst>
                <a:gd name="connsiteX0" fmla="*/ 78731 w 79650"/>
                <a:gd name="connsiteY0" fmla="*/ 49406 h 49406"/>
                <a:gd name="connsiteX1" fmla="*/ 74540 w 79650"/>
                <a:gd name="connsiteY1" fmla="*/ 34357 h 49406"/>
                <a:gd name="connsiteX2" fmla="*/ 15903 w 79650"/>
                <a:gd name="connsiteY2" fmla="*/ 7430 h 49406"/>
                <a:gd name="connsiteX3" fmla="*/ 14056 w 79650"/>
                <a:gd name="connsiteY3" fmla="*/ 8163 h 49406"/>
                <a:gd name="connsiteX4" fmla="*/ 54 w 79650"/>
                <a:gd name="connsiteY4" fmla="*/ 15307 h 49406"/>
                <a:gd name="connsiteX5" fmla="*/ 12627 w 79650"/>
                <a:gd name="connsiteY5" fmla="*/ 4925 h 49406"/>
                <a:gd name="connsiteX6" fmla="*/ 74645 w 79650"/>
                <a:gd name="connsiteY6" fmla="*/ 25470 h 49406"/>
                <a:gd name="connsiteX7" fmla="*/ 77778 w 79650"/>
                <a:gd name="connsiteY7" fmla="*/ 33500 h 49406"/>
                <a:gd name="connsiteX8" fmla="*/ 78731 w 79650"/>
                <a:gd name="connsiteY8" fmla="*/ 49406 h 4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650" h="49406">
                  <a:moveTo>
                    <a:pt x="78731" y="49406"/>
                  </a:moveTo>
                  <a:cubicBezTo>
                    <a:pt x="77874" y="49406"/>
                    <a:pt x="78064" y="43215"/>
                    <a:pt x="74540" y="34357"/>
                  </a:cubicBezTo>
                  <a:cubicBezTo>
                    <a:pt x="65783" y="10725"/>
                    <a:pt x="39530" y="-1324"/>
                    <a:pt x="15903" y="7430"/>
                  </a:cubicBezTo>
                  <a:cubicBezTo>
                    <a:pt x="15282" y="7658"/>
                    <a:pt x="14667" y="7906"/>
                    <a:pt x="14056" y="8163"/>
                  </a:cubicBezTo>
                  <a:cubicBezTo>
                    <a:pt x="5103" y="11592"/>
                    <a:pt x="626" y="15974"/>
                    <a:pt x="54" y="15307"/>
                  </a:cubicBezTo>
                  <a:cubicBezTo>
                    <a:pt x="-517" y="14640"/>
                    <a:pt x="3388" y="9592"/>
                    <a:pt x="12627" y="4925"/>
                  </a:cubicBezTo>
                  <a:cubicBezTo>
                    <a:pt x="35427" y="-6524"/>
                    <a:pt x="63192" y="2667"/>
                    <a:pt x="74645" y="25470"/>
                  </a:cubicBezTo>
                  <a:cubicBezTo>
                    <a:pt x="75937" y="28042"/>
                    <a:pt x="76986" y="30728"/>
                    <a:pt x="77778" y="33500"/>
                  </a:cubicBezTo>
                  <a:cubicBezTo>
                    <a:pt x="79890" y="38538"/>
                    <a:pt x="80226" y="44149"/>
                    <a:pt x="78731" y="49406"/>
                  </a:cubicBezTo>
                  <a:close/>
                </a:path>
              </a:pathLst>
            </a:custGeom>
            <a:solidFill>
              <a:srgbClr val="263238"/>
            </a:solidFill>
            <a:ln w="9525" cap="flat">
              <a:noFill/>
              <a:prstDash val="solid"/>
              <a:miter/>
            </a:ln>
          </p:spPr>
          <p:txBody>
            <a:bodyPr rtlCol="0" anchor="ctr"/>
            <a:lstStyle/>
            <a:p>
              <a:pPr>
                <a:lnSpc>
                  <a:spcPct val="120000"/>
                </a:lnSpc>
              </a:pPr>
              <a:endParaRPr lang="zh-CN" altLang="en-US"/>
            </a:p>
          </p:txBody>
        </p:sp>
        <p:sp>
          <p:nvSpPr>
            <p:cNvPr id="1466" name="任意多边形: 形状 1465"/>
            <p:cNvSpPr/>
            <p:nvPr/>
          </p:nvSpPr>
          <p:spPr>
            <a:xfrm>
              <a:off x="1102874" y="4350810"/>
              <a:ext cx="57896" cy="32601"/>
            </a:xfrm>
            <a:custGeom>
              <a:avLst/>
              <a:gdLst>
                <a:gd name="connsiteX0" fmla="*/ 57897 w 57896"/>
                <a:gd name="connsiteY0" fmla="*/ 23039 h 32601"/>
                <a:gd name="connsiteX1" fmla="*/ 42085 w 57896"/>
                <a:gd name="connsiteY1" fmla="*/ 31516 h 32601"/>
                <a:gd name="connsiteX2" fmla="*/ 22178 w 57896"/>
                <a:gd name="connsiteY2" fmla="*/ 31516 h 32601"/>
                <a:gd name="connsiteX3" fmla="*/ 10938 w 57896"/>
                <a:gd name="connsiteY3" fmla="*/ 27611 h 32601"/>
                <a:gd name="connsiteX4" fmla="*/ 1413 w 57896"/>
                <a:gd name="connsiteY4" fmla="*/ 18086 h 32601"/>
                <a:gd name="connsiteX5" fmla="*/ 2937 w 57896"/>
                <a:gd name="connsiteY5" fmla="*/ 3989 h 32601"/>
                <a:gd name="connsiteX6" fmla="*/ 15510 w 57896"/>
                <a:gd name="connsiteY6" fmla="*/ 369 h 32601"/>
                <a:gd name="connsiteX7" fmla="*/ 28560 w 57896"/>
                <a:gd name="connsiteY7" fmla="*/ 15895 h 32601"/>
                <a:gd name="connsiteX8" fmla="*/ 23702 w 57896"/>
                <a:gd name="connsiteY8" fmla="*/ 22848 h 32601"/>
                <a:gd name="connsiteX9" fmla="*/ 17225 w 57896"/>
                <a:gd name="connsiteY9" fmla="*/ 22848 h 32601"/>
                <a:gd name="connsiteX10" fmla="*/ 14939 w 57896"/>
                <a:gd name="connsiteY10" fmla="*/ 18276 h 32601"/>
                <a:gd name="connsiteX11" fmla="*/ 18177 w 57896"/>
                <a:gd name="connsiteY11" fmla="*/ 21134 h 32601"/>
                <a:gd name="connsiteX12" fmla="*/ 22368 w 57896"/>
                <a:gd name="connsiteY12" fmla="*/ 21134 h 32601"/>
                <a:gd name="connsiteX13" fmla="*/ 25131 w 57896"/>
                <a:gd name="connsiteY13" fmla="*/ 16181 h 32601"/>
                <a:gd name="connsiteX14" fmla="*/ 14653 w 57896"/>
                <a:gd name="connsiteY14" fmla="*/ 5322 h 32601"/>
                <a:gd name="connsiteX15" fmla="*/ 6462 w 57896"/>
                <a:gd name="connsiteY15" fmla="*/ 7703 h 32601"/>
                <a:gd name="connsiteX16" fmla="*/ 5795 w 57896"/>
                <a:gd name="connsiteY16" fmla="*/ 16466 h 32601"/>
                <a:gd name="connsiteX17" fmla="*/ 23321 w 57896"/>
                <a:gd name="connsiteY17" fmla="*/ 27325 h 32601"/>
                <a:gd name="connsiteX18" fmla="*/ 41418 w 57896"/>
                <a:gd name="connsiteY18" fmla="*/ 28087 h 32601"/>
                <a:gd name="connsiteX19" fmla="*/ 57897 w 57896"/>
                <a:gd name="connsiteY19" fmla="*/ 23039 h 32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896" h="32601">
                  <a:moveTo>
                    <a:pt x="57897" y="23039"/>
                  </a:moveTo>
                  <a:cubicBezTo>
                    <a:pt x="53721" y="27554"/>
                    <a:pt x="48154" y="30535"/>
                    <a:pt x="42085" y="31516"/>
                  </a:cubicBezTo>
                  <a:cubicBezTo>
                    <a:pt x="35528" y="32964"/>
                    <a:pt x="28735" y="32964"/>
                    <a:pt x="22178" y="31516"/>
                  </a:cubicBezTo>
                  <a:cubicBezTo>
                    <a:pt x="18272" y="30735"/>
                    <a:pt x="14490" y="29420"/>
                    <a:pt x="10938" y="27611"/>
                  </a:cubicBezTo>
                  <a:cubicBezTo>
                    <a:pt x="6857" y="25496"/>
                    <a:pt x="3530" y="22162"/>
                    <a:pt x="1413" y="18086"/>
                  </a:cubicBezTo>
                  <a:cubicBezTo>
                    <a:pt x="-924" y="13504"/>
                    <a:pt x="-326" y="7970"/>
                    <a:pt x="2937" y="3989"/>
                  </a:cubicBezTo>
                  <a:cubicBezTo>
                    <a:pt x="6198" y="655"/>
                    <a:pt x="10975" y="-726"/>
                    <a:pt x="15510" y="369"/>
                  </a:cubicBezTo>
                  <a:cubicBezTo>
                    <a:pt x="23172" y="1474"/>
                    <a:pt x="28784" y="8161"/>
                    <a:pt x="28560" y="15895"/>
                  </a:cubicBezTo>
                  <a:cubicBezTo>
                    <a:pt x="28244" y="18895"/>
                    <a:pt x="26410" y="21524"/>
                    <a:pt x="23702" y="22848"/>
                  </a:cubicBezTo>
                  <a:cubicBezTo>
                    <a:pt x="21679" y="23934"/>
                    <a:pt x="19248" y="23934"/>
                    <a:pt x="17225" y="22848"/>
                  </a:cubicBezTo>
                  <a:cubicBezTo>
                    <a:pt x="14177" y="20753"/>
                    <a:pt x="14748" y="18181"/>
                    <a:pt x="14939" y="18276"/>
                  </a:cubicBezTo>
                  <a:cubicBezTo>
                    <a:pt x="15129" y="18372"/>
                    <a:pt x="15701" y="20086"/>
                    <a:pt x="18177" y="21134"/>
                  </a:cubicBezTo>
                  <a:cubicBezTo>
                    <a:pt x="19496" y="21801"/>
                    <a:pt x="21050" y="21801"/>
                    <a:pt x="22368" y="21134"/>
                  </a:cubicBezTo>
                  <a:cubicBezTo>
                    <a:pt x="24001" y="19991"/>
                    <a:pt x="25020" y="18171"/>
                    <a:pt x="25131" y="16181"/>
                  </a:cubicBezTo>
                  <a:cubicBezTo>
                    <a:pt x="24707" y="10513"/>
                    <a:pt x="20304" y="5951"/>
                    <a:pt x="14653" y="5322"/>
                  </a:cubicBezTo>
                  <a:cubicBezTo>
                    <a:pt x="11695" y="4665"/>
                    <a:pt x="8605" y="5560"/>
                    <a:pt x="6462" y="7703"/>
                  </a:cubicBezTo>
                  <a:cubicBezTo>
                    <a:pt x="4559" y="10247"/>
                    <a:pt x="4299" y="13666"/>
                    <a:pt x="5795" y="16466"/>
                  </a:cubicBezTo>
                  <a:cubicBezTo>
                    <a:pt x="9953" y="22277"/>
                    <a:pt x="16263" y="26192"/>
                    <a:pt x="23321" y="27325"/>
                  </a:cubicBezTo>
                  <a:cubicBezTo>
                    <a:pt x="29242" y="28782"/>
                    <a:pt x="35396" y="29049"/>
                    <a:pt x="41418" y="28087"/>
                  </a:cubicBezTo>
                  <a:cubicBezTo>
                    <a:pt x="51801" y="26277"/>
                    <a:pt x="57420" y="22277"/>
                    <a:pt x="57897" y="23039"/>
                  </a:cubicBezTo>
                  <a:close/>
                </a:path>
              </a:pathLst>
            </a:custGeom>
            <a:solidFill>
              <a:srgbClr val="263238"/>
            </a:solidFill>
            <a:ln w="9525" cap="flat">
              <a:noFill/>
              <a:prstDash val="solid"/>
              <a:miter/>
            </a:ln>
          </p:spPr>
          <p:txBody>
            <a:bodyPr rtlCol="0" anchor="ctr"/>
            <a:lstStyle/>
            <a:p>
              <a:pPr>
                <a:lnSpc>
                  <a:spcPct val="120000"/>
                </a:lnSpc>
              </a:pPr>
              <a:endParaRPr lang="zh-CN" altLang="en-US"/>
            </a:p>
          </p:txBody>
        </p:sp>
        <p:sp>
          <p:nvSpPr>
            <p:cNvPr id="1467" name="任意多边形: 形状 1466"/>
            <p:cNvSpPr/>
            <p:nvPr/>
          </p:nvSpPr>
          <p:spPr>
            <a:xfrm>
              <a:off x="1139340" y="3843592"/>
              <a:ext cx="187070" cy="502538"/>
            </a:xfrm>
            <a:custGeom>
              <a:avLst/>
              <a:gdLst>
                <a:gd name="connsiteX0" fmla="*/ 187071 w 187070"/>
                <a:gd name="connsiteY0" fmla="*/ 0 h 502538"/>
                <a:gd name="connsiteX1" fmla="*/ 185547 w 187070"/>
                <a:gd name="connsiteY1" fmla="*/ 5239 h 502538"/>
                <a:gd name="connsiteX2" fmla="*/ 180308 w 187070"/>
                <a:gd name="connsiteY2" fmla="*/ 20003 h 502538"/>
                <a:gd name="connsiteX3" fmla="*/ 160496 w 187070"/>
                <a:gd name="connsiteY3" fmla="*/ 73914 h 502538"/>
                <a:gd name="connsiteX4" fmla="*/ 95821 w 187070"/>
                <a:gd name="connsiteY4" fmla="*/ 252127 h 502538"/>
                <a:gd name="connsiteX5" fmla="*/ 29813 w 187070"/>
                <a:gd name="connsiteY5" fmla="*/ 429863 h 502538"/>
                <a:gd name="connsiteX6" fmla="*/ 8477 w 187070"/>
                <a:gd name="connsiteY6" fmla="*/ 483203 h 502538"/>
                <a:gd name="connsiteX7" fmla="*/ 2477 w 187070"/>
                <a:gd name="connsiteY7" fmla="*/ 497681 h 502538"/>
                <a:gd name="connsiteX8" fmla="*/ 0 w 187070"/>
                <a:gd name="connsiteY8" fmla="*/ 502539 h 502538"/>
                <a:gd name="connsiteX9" fmla="*/ 1524 w 187070"/>
                <a:gd name="connsiteY9" fmla="*/ 497300 h 502538"/>
                <a:gd name="connsiteX10" fmla="*/ 6763 w 187070"/>
                <a:gd name="connsiteY10" fmla="*/ 482537 h 502538"/>
                <a:gd name="connsiteX11" fmla="*/ 26479 w 187070"/>
                <a:gd name="connsiteY11" fmla="*/ 428625 h 502538"/>
                <a:gd name="connsiteX12" fmla="*/ 91154 w 187070"/>
                <a:gd name="connsiteY12" fmla="*/ 250412 h 502538"/>
                <a:gd name="connsiteX13" fmla="*/ 157258 w 187070"/>
                <a:gd name="connsiteY13" fmla="*/ 72676 h 502538"/>
                <a:gd name="connsiteX14" fmla="*/ 178498 w 187070"/>
                <a:gd name="connsiteY14" fmla="*/ 19336 h 502538"/>
                <a:gd name="connsiteX15" fmla="*/ 184594 w 187070"/>
                <a:gd name="connsiteY15" fmla="*/ 4953 h 502538"/>
                <a:gd name="connsiteX16" fmla="*/ 187071 w 187070"/>
                <a:gd name="connsiteY16" fmla="*/ 0 h 502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070" h="502538">
                  <a:moveTo>
                    <a:pt x="187071" y="0"/>
                  </a:moveTo>
                  <a:cubicBezTo>
                    <a:pt x="186740" y="1791"/>
                    <a:pt x="186230" y="3543"/>
                    <a:pt x="185547" y="5239"/>
                  </a:cubicBezTo>
                  <a:cubicBezTo>
                    <a:pt x="184118" y="9144"/>
                    <a:pt x="182404" y="14002"/>
                    <a:pt x="180308" y="20003"/>
                  </a:cubicBezTo>
                  <a:cubicBezTo>
                    <a:pt x="175450" y="33338"/>
                    <a:pt x="168688" y="51625"/>
                    <a:pt x="160496" y="73914"/>
                  </a:cubicBezTo>
                  <a:lnTo>
                    <a:pt x="95821" y="252127"/>
                  </a:lnTo>
                  <a:cubicBezTo>
                    <a:pt x="70675" y="321755"/>
                    <a:pt x="47339" y="384620"/>
                    <a:pt x="29813" y="429863"/>
                  </a:cubicBezTo>
                  <a:cubicBezTo>
                    <a:pt x="20955" y="452438"/>
                    <a:pt x="13716" y="470725"/>
                    <a:pt x="8477" y="483203"/>
                  </a:cubicBezTo>
                  <a:cubicBezTo>
                    <a:pt x="6096" y="489109"/>
                    <a:pt x="4000" y="493871"/>
                    <a:pt x="2477" y="497681"/>
                  </a:cubicBezTo>
                  <a:cubicBezTo>
                    <a:pt x="1845" y="499396"/>
                    <a:pt x="1014" y="501025"/>
                    <a:pt x="0" y="502539"/>
                  </a:cubicBezTo>
                  <a:cubicBezTo>
                    <a:pt x="272" y="500729"/>
                    <a:pt x="785" y="498967"/>
                    <a:pt x="1524" y="497300"/>
                  </a:cubicBezTo>
                  <a:cubicBezTo>
                    <a:pt x="2857" y="493395"/>
                    <a:pt x="4572" y="488537"/>
                    <a:pt x="6763" y="482537"/>
                  </a:cubicBezTo>
                  <a:cubicBezTo>
                    <a:pt x="11621" y="469201"/>
                    <a:pt x="18288" y="450913"/>
                    <a:pt x="26479" y="428625"/>
                  </a:cubicBezTo>
                  <a:lnTo>
                    <a:pt x="91154" y="250412"/>
                  </a:lnTo>
                  <a:cubicBezTo>
                    <a:pt x="116396" y="180784"/>
                    <a:pt x="139636" y="117920"/>
                    <a:pt x="157258" y="72676"/>
                  </a:cubicBezTo>
                  <a:cubicBezTo>
                    <a:pt x="166021" y="50101"/>
                    <a:pt x="173260" y="31813"/>
                    <a:pt x="178498" y="19336"/>
                  </a:cubicBezTo>
                  <a:cubicBezTo>
                    <a:pt x="180975" y="13430"/>
                    <a:pt x="182975" y="8668"/>
                    <a:pt x="184594" y="4953"/>
                  </a:cubicBezTo>
                  <a:cubicBezTo>
                    <a:pt x="185165" y="3191"/>
                    <a:pt x="186000" y="1514"/>
                    <a:pt x="187071" y="0"/>
                  </a:cubicBezTo>
                  <a:close/>
                </a:path>
              </a:pathLst>
            </a:custGeom>
            <a:solidFill>
              <a:srgbClr val="263238"/>
            </a:solidFill>
            <a:ln w="9525" cap="flat">
              <a:noFill/>
              <a:prstDash val="solid"/>
              <a:miter/>
            </a:ln>
          </p:spPr>
          <p:txBody>
            <a:bodyPr rtlCol="0" anchor="ctr"/>
            <a:lstStyle/>
            <a:p>
              <a:pPr>
                <a:lnSpc>
                  <a:spcPct val="120000"/>
                </a:lnSpc>
              </a:pPr>
              <a:endParaRPr lang="zh-CN" altLang="en-US"/>
            </a:p>
          </p:txBody>
        </p:sp>
        <p:sp>
          <p:nvSpPr>
            <p:cNvPr id="1468" name="任意多边形: 形状 1467"/>
            <p:cNvSpPr/>
            <p:nvPr/>
          </p:nvSpPr>
          <p:spPr>
            <a:xfrm>
              <a:off x="1171630" y="4054989"/>
              <a:ext cx="93345" cy="82544"/>
            </a:xfrm>
            <a:custGeom>
              <a:avLst/>
              <a:gdLst>
                <a:gd name="connsiteX0" fmla="*/ 0 w 93345"/>
                <a:gd name="connsiteY0" fmla="*/ 55589 h 82544"/>
                <a:gd name="connsiteX1" fmla="*/ 76200 w 93345"/>
                <a:gd name="connsiteY1" fmla="*/ 82545 h 82544"/>
                <a:gd name="connsiteX2" fmla="*/ 93345 w 93345"/>
                <a:gd name="connsiteY2" fmla="*/ 28824 h 82544"/>
                <a:gd name="connsiteX3" fmla="*/ 15811 w 93345"/>
                <a:gd name="connsiteY3" fmla="*/ 7202 h 82544"/>
              </a:gdLst>
              <a:ahLst/>
              <a:cxnLst>
                <a:cxn ang="0">
                  <a:pos x="connsiteX0" y="connsiteY0"/>
                </a:cxn>
                <a:cxn ang="0">
                  <a:pos x="connsiteX1" y="connsiteY1"/>
                </a:cxn>
                <a:cxn ang="0">
                  <a:pos x="connsiteX2" y="connsiteY2"/>
                </a:cxn>
                <a:cxn ang="0">
                  <a:pos x="connsiteX3" y="connsiteY3"/>
                </a:cxn>
              </a:cxnLst>
              <a:rect l="l" t="t" r="r" b="b"/>
              <a:pathLst>
                <a:path w="93345" h="82544">
                  <a:moveTo>
                    <a:pt x="0" y="55589"/>
                  </a:moveTo>
                  <a:cubicBezTo>
                    <a:pt x="0" y="55589"/>
                    <a:pt x="53435" y="32634"/>
                    <a:pt x="76200" y="82545"/>
                  </a:cubicBezTo>
                  <a:lnTo>
                    <a:pt x="93345" y="28824"/>
                  </a:lnTo>
                  <a:cubicBezTo>
                    <a:pt x="93345" y="28824"/>
                    <a:pt x="69247" y="-17372"/>
                    <a:pt x="15811" y="7202"/>
                  </a:cubicBezTo>
                  <a:close/>
                </a:path>
              </a:pathLst>
            </a:custGeom>
            <a:solidFill>
              <a:schemeClr val="accent1"/>
            </a:solidFill>
            <a:ln w="9525" cap="flat">
              <a:noFill/>
              <a:prstDash val="solid"/>
              <a:miter/>
            </a:ln>
          </p:spPr>
          <p:txBody>
            <a:bodyPr rtlCol="0" anchor="ctr"/>
            <a:lstStyle/>
            <a:p>
              <a:pPr>
                <a:lnSpc>
                  <a:spcPct val="120000"/>
                </a:lnSpc>
              </a:pPr>
              <a:endParaRPr lang="zh-CN" altLang="en-US"/>
            </a:p>
          </p:txBody>
        </p:sp>
      </p:grpSp>
      <p:grpSp>
        <p:nvGrpSpPr>
          <p:cNvPr id="619" name="组合 618"/>
          <p:cNvGrpSpPr/>
          <p:nvPr/>
        </p:nvGrpSpPr>
        <p:grpSpPr>
          <a:xfrm rot="18501917">
            <a:off x="5445015" y="933990"/>
            <a:ext cx="898558" cy="1485767"/>
            <a:chOff x="11970908" y="2741446"/>
            <a:chExt cx="898558" cy="1485767"/>
          </a:xfrm>
        </p:grpSpPr>
        <p:sp>
          <p:nvSpPr>
            <p:cNvPr id="620" name="任意多边形: 形状 619"/>
            <p:cNvSpPr/>
            <p:nvPr/>
          </p:nvSpPr>
          <p:spPr>
            <a:xfrm>
              <a:off x="12183516" y="2766082"/>
              <a:ext cx="223272" cy="766021"/>
            </a:xfrm>
            <a:custGeom>
              <a:avLst/>
              <a:gdLst>
                <a:gd name="connsiteX0" fmla="*/ 104071 w 123970"/>
                <a:gd name="connsiteY0" fmla="*/ 425328 h 425327"/>
                <a:gd name="connsiteX1" fmla="*/ 98356 w 123970"/>
                <a:gd name="connsiteY1" fmla="*/ 422661 h 425327"/>
                <a:gd name="connsiteX2" fmla="*/ 97404 w 123970"/>
                <a:gd name="connsiteY2" fmla="*/ 355129 h 425327"/>
                <a:gd name="connsiteX3" fmla="*/ 66066 w 123970"/>
                <a:gd name="connsiteY3" fmla="*/ 222922 h 425327"/>
                <a:gd name="connsiteX4" fmla="*/ 22728 w 123970"/>
                <a:gd name="connsiteY4" fmla="*/ 3275 h 425327"/>
                <a:gd name="connsiteX5" fmla="*/ 33205 w 123970"/>
                <a:gd name="connsiteY5" fmla="*/ 1275 h 425327"/>
                <a:gd name="connsiteX6" fmla="*/ 35205 w 123970"/>
                <a:gd name="connsiteY6" fmla="*/ 11848 h 425327"/>
                <a:gd name="connsiteX7" fmla="*/ 76449 w 123970"/>
                <a:gd name="connsiteY7" fmla="*/ 211873 h 425327"/>
                <a:gd name="connsiteX8" fmla="*/ 111596 w 123970"/>
                <a:gd name="connsiteY8" fmla="*/ 360177 h 425327"/>
                <a:gd name="connsiteX9" fmla="*/ 109881 w 123970"/>
                <a:gd name="connsiteY9" fmla="*/ 412755 h 425327"/>
                <a:gd name="connsiteX10" fmla="*/ 109005 w 123970"/>
                <a:gd name="connsiteY10" fmla="*/ 423356 h 425327"/>
                <a:gd name="connsiteX11" fmla="*/ 108929 w 123970"/>
                <a:gd name="connsiteY11" fmla="*/ 423423 h 425327"/>
                <a:gd name="connsiteX12" fmla="*/ 104071 w 123970"/>
                <a:gd name="connsiteY12" fmla="*/ 425328 h 425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970" h="425327">
                  <a:moveTo>
                    <a:pt x="104071" y="425328"/>
                  </a:moveTo>
                  <a:cubicBezTo>
                    <a:pt x="101871" y="425319"/>
                    <a:pt x="99775" y="424347"/>
                    <a:pt x="98356" y="422661"/>
                  </a:cubicBezTo>
                  <a:cubicBezTo>
                    <a:pt x="80640" y="401706"/>
                    <a:pt x="88831" y="379036"/>
                    <a:pt x="97404" y="355129"/>
                  </a:cubicBezTo>
                  <a:cubicBezTo>
                    <a:pt x="110262" y="319315"/>
                    <a:pt x="124740" y="278929"/>
                    <a:pt x="66066" y="222922"/>
                  </a:cubicBezTo>
                  <a:cubicBezTo>
                    <a:pt x="-49948" y="112622"/>
                    <a:pt x="21966" y="3847"/>
                    <a:pt x="22728" y="3275"/>
                  </a:cubicBezTo>
                  <a:cubicBezTo>
                    <a:pt x="25090" y="-135"/>
                    <a:pt x="29748" y="-1021"/>
                    <a:pt x="33205" y="1275"/>
                  </a:cubicBezTo>
                  <a:cubicBezTo>
                    <a:pt x="36625" y="3675"/>
                    <a:pt x="37511" y="8362"/>
                    <a:pt x="35205" y="11848"/>
                  </a:cubicBezTo>
                  <a:cubicBezTo>
                    <a:pt x="32443" y="15753"/>
                    <a:pt x="-30041" y="110717"/>
                    <a:pt x="76449" y="211873"/>
                  </a:cubicBezTo>
                  <a:cubicBezTo>
                    <a:pt x="142362" y="274452"/>
                    <a:pt x="124550" y="323982"/>
                    <a:pt x="111596" y="360177"/>
                  </a:cubicBezTo>
                  <a:cubicBezTo>
                    <a:pt x="102833" y="384656"/>
                    <a:pt x="98356" y="399134"/>
                    <a:pt x="109881" y="412755"/>
                  </a:cubicBezTo>
                  <a:cubicBezTo>
                    <a:pt x="112568" y="415927"/>
                    <a:pt x="112177" y="420670"/>
                    <a:pt x="109005" y="423356"/>
                  </a:cubicBezTo>
                  <a:cubicBezTo>
                    <a:pt x="108976" y="423385"/>
                    <a:pt x="108958" y="423404"/>
                    <a:pt x="108929" y="423423"/>
                  </a:cubicBezTo>
                  <a:cubicBezTo>
                    <a:pt x="107605" y="424652"/>
                    <a:pt x="105871" y="425328"/>
                    <a:pt x="104071" y="425328"/>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21" name="任意多边形: 形状 620"/>
            <p:cNvSpPr/>
            <p:nvPr/>
          </p:nvSpPr>
          <p:spPr>
            <a:xfrm>
              <a:off x="12198236" y="2741446"/>
              <a:ext cx="76136" cy="76167"/>
            </a:xfrm>
            <a:custGeom>
              <a:avLst/>
              <a:gdLst>
                <a:gd name="connsiteX0" fmla="*/ 21127 w 42274"/>
                <a:gd name="connsiteY0" fmla="*/ 42291 h 42291"/>
                <a:gd name="connsiteX1" fmla="*/ 0 w 42274"/>
                <a:gd name="connsiteY1" fmla="*/ 21126 h 42291"/>
                <a:gd name="connsiteX2" fmla="*/ 21165 w 42274"/>
                <a:gd name="connsiteY2" fmla="*/ 0 h 42291"/>
                <a:gd name="connsiteX3" fmla="*/ 41605 w 42274"/>
                <a:gd name="connsiteY3" fmla="*/ 15812 h 42291"/>
                <a:gd name="connsiteX4" fmla="*/ 41605 w 42274"/>
                <a:gd name="connsiteY4" fmla="*/ 15812 h 42291"/>
                <a:gd name="connsiteX5" fmla="*/ 26461 w 42274"/>
                <a:gd name="connsiteY5" fmla="*/ 41624 h 42291"/>
                <a:gd name="connsiteX6" fmla="*/ 21127 w 42274"/>
                <a:gd name="connsiteY6" fmla="*/ 42291 h 42291"/>
                <a:gd name="connsiteX7" fmla="*/ 21127 w 42274"/>
                <a:gd name="connsiteY7" fmla="*/ 15050 h 42291"/>
                <a:gd name="connsiteX8" fmla="*/ 19603 w 42274"/>
                <a:gd name="connsiteY8" fmla="*/ 15050 h 42291"/>
                <a:gd name="connsiteX9" fmla="*/ 15888 w 42274"/>
                <a:gd name="connsiteY9" fmla="*/ 17907 h 42291"/>
                <a:gd name="connsiteX10" fmla="*/ 15221 w 42274"/>
                <a:gd name="connsiteY10" fmla="*/ 22479 h 42291"/>
                <a:gd name="connsiteX11" fmla="*/ 22641 w 42274"/>
                <a:gd name="connsiteY11" fmla="*/ 26861 h 42291"/>
                <a:gd name="connsiteX12" fmla="*/ 22651 w 42274"/>
                <a:gd name="connsiteY12" fmla="*/ 26861 h 42291"/>
                <a:gd name="connsiteX13" fmla="*/ 27032 w 42274"/>
                <a:gd name="connsiteY13" fmla="*/ 19431 h 42291"/>
                <a:gd name="connsiteX14" fmla="*/ 27032 w 42274"/>
                <a:gd name="connsiteY14" fmla="*/ 19431 h 42291"/>
                <a:gd name="connsiteX15" fmla="*/ 24174 w 42274"/>
                <a:gd name="connsiteY15" fmla="*/ 15716 h 42291"/>
                <a:gd name="connsiteX16" fmla="*/ 21127 w 42274"/>
                <a:gd name="connsiteY16" fmla="*/ 15050 h 42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74" h="42291">
                  <a:moveTo>
                    <a:pt x="21127" y="42291"/>
                  </a:moveTo>
                  <a:cubicBezTo>
                    <a:pt x="9449" y="42281"/>
                    <a:pt x="-9" y="32804"/>
                    <a:pt x="0" y="21126"/>
                  </a:cubicBezTo>
                  <a:cubicBezTo>
                    <a:pt x="10" y="9449"/>
                    <a:pt x="9487" y="-10"/>
                    <a:pt x="21165" y="0"/>
                  </a:cubicBezTo>
                  <a:cubicBezTo>
                    <a:pt x="30775" y="10"/>
                    <a:pt x="39176" y="6506"/>
                    <a:pt x="41605" y="15812"/>
                  </a:cubicBezTo>
                  <a:lnTo>
                    <a:pt x="41605" y="15812"/>
                  </a:lnTo>
                  <a:cubicBezTo>
                    <a:pt x="44501" y="27118"/>
                    <a:pt x="37738" y="38643"/>
                    <a:pt x="26461" y="41624"/>
                  </a:cubicBezTo>
                  <a:cubicBezTo>
                    <a:pt x="24717" y="42072"/>
                    <a:pt x="22927" y="42300"/>
                    <a:pt x="21127" y="42291"/>
                  </a:cubicBezTo>
                  <a:close/>
                  <a:moveTo>
                    <a:pt x="21127" y="15050"/>
                  </a:moveTo>
                  <a:lnTo>
                    <a:pt x="19603" y="15050"/>
                  </a:lnTo>
                  <a:cubicBezTo>
                    <a:pt x="18012" y="15411"/>
                    <a:pt x="16650" y="16459"/>
                    <a:pt x="15888" y="17907"/>
                  </a:cubicBezTo>
                  <a:cubicBezTo>
                    <a:pt x="15040" y="19269"/>
                    <a:pt x="14802" y="20926"/>
                    <a:pt x="15221" y="22479"/>
                  </a:cubicBezTo>
                  <a:cubicBezTo>
                    <a:pt x="16059" y="25737"/>
                    <a:pt x="19383" y="27699"/>
                    <a:pt x="22641" y="26861"/>
                  </a:cubicBezTo>
                  <a:cubicBezTo>
                    <a:pt x="22651" y="26861"/>
                    <a:pt x="22651" y="26861"/>
                    <a:pt x="22651" y="26861"/>
                  </a:cubicBezTo>
                  <a:cubicBezTo>
                    <a:pt x="25880" y="25975"/>
                    <a:pt x="27823" y="22689"/>
                    <a:pt x="27032" y="19431"/>
                  </a:cubicBezTo>
                  <a:lnTo>
                    <a:pt x="27032" y="19431"/>
                  </a:lnTo>
                  <a:cubicBezTo>
                    <a:pt x="26603" y="17869"/>
                    <a:pt x="25575" y="16535"/>
                    <a:pt x="24174" y="15716"/>
                  </a:cubicBezTo>
                  <a:cubicBezTo>
                    <a:pt x="23241" y="15221"/>
                    <a:pt x="22184" y="14992"/>
                    <a:pt x="21127" y="15050"/>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22" name="任意多边形: 形状 621"/>
            <p:cNvSpPr/>
            <p:nvPr/>
          </p:nvSpPr>
          <p:spPr>
            <a:xfrm>
              <a:off x="12051531" y="3170484"/>
              <a:ext cx="817935" cy="1056729"/>
            </a:xfrm>
            <a:custGeom>
              <a:avLst/>
              <a:gdLst>
                <a:gd name="connsiteX0" fmla="*/ 454152 w 454152"/>
                <a:gd name="connsiteY0" fmla="*/ 579311 h 586740"/>
                <a:gd name="connsiteX1" fmla="*/ 444532 w 454152"/>
                <a:gd name="connsiteY1" fmla="*/ 586740 h 586740"/>
                <a:gd name="connsiteX2" fmla="*/ 0 w 454152"/>
                <a:gd name="connsiteY2" fmla="*/ 7429 h 586740"/>
                <a:gd name="connsiteX3" fmla="*/ 9620 w 454152"/>
                <a:gd name="connsiteY3" fmla="*/ 0 h 586740"/>
                <a:gd name="connsiteX4" fmla="*/ 321755 w 454152"/>
                <a:gd name="connsiteY4" fmla="*/ 220694 h 586740"/>
                <a:gd name="connsiteX5" fmla="*/ 454152 w 454152"/>
                <a:gd name="connsiteY5" fmla="*/ 579311 h 586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152" h="586740">
                  <a:moveTo>
                    <a:pt x="454152" y="579311"/>
                  </a:moveTo>
                  <a:lnTo>
                    <a:pt x="444532" y="586740"/>
                  </a:lnTo>
                  <a:lnTo>
                    <a:pt x="0" y="7429"/>
                  </a:lnTo>
                  <a:lnTo>
                    <a:pt x="9620" y="0"/>
                  </a:lnTo>
                  <a:lnTo>
                    <a:pt x="321755" y="220694"/>
                  </a:lnTo>
                  <a:lnTo>
                    <a:pt x="454152" y="579311"/>
                  </a:ln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23" name="任意多边形: 形状 622"/>
            <p:cNvSpPr/>
            <p:nvPr/>
          </p:nvSpPr>
          <p:spPr>
            <a:xfrm>
              <a:off x="12051531" y="3183864"/>
              <a:ext cx="800608" cy="1043347"/>
            </a:xfrm>
            <a:custGeom>
              <a:avLst/>
              <a:gdLst>
                <a:gd name="connsiteX0" fmla="*/ 444532 w 444531"/>
                <a:gd name="connsiteY0" fmla="*/ 579311 h 579310"/>
                <a:gd name="connsiteX1" fmla="*/ 132398 w 444531"/>
                <a:gd name="connsiteY1" fmla="*/ 358616 h 579310"/>
                <a:gd name="connsiteX2" fmla="*/ 0 w 444531"/>
                <a:gd name="connsiteY2" fmla="*/ 0 h 579310"/>
                <a:gd name="connsiteX3" fmla="*/ 312134 w 444531"/>
                <a:gd name="connsiteY3" fmla="*/ 220694 h 579310"/>
                <a:gd name="connsiteX4" fmla="*/ 444532 w 444531"/>
                <a:gd name="connsiteY4" fmla="*/ 579311 h 579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31" h="579310">
                  <a:moveTo>
                    <a:pt x="444532" y="579311"/>
                  </a:moveTo>
                  <a:lnTo>
                    <a:pt x="132398" y="358616"/>
                  </a:lnTo>
                  <a:lnTo>
                    <a:pt x="0" y="0"/>
                  </a:lnTo>
                  <a:lnTo>
                    <a:pt x="312134" y="220694"/>
                  </a:lnTo>
                  <a:lnTo>
                    <a:pt x="444532" y="579311"/>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24" name="任意多边形: 形状 623"/>
            <p:cNvSpPr/>
            <p:nvPr/>
          </p:nvSpPr>
          <p:spPr>
            <a:xfrm>
              <a:off x="11970908" y="3395186"/>
              <a:ext cx="704498" cy="804973"/>
            </a:xfrm>
            <a:custGeom>
              <a:avLst/>
              <a:gdLst>
                <a:gd name="connsiteX0" fmla="*/ 263554 w 391167"/>
                <a:gd name="connsiteY0" fmla="*/ 439402 h 446955"/>
                <a:gd name="connsiteX1" fmla="*/ 4664 w 391167"/>
                <a:gd name="connsiteY1" fmla="*/ 102122 h 446955"/>
                <a:gd name="connsiteX2" fmla="*/ 3778 w 391167"/>
                <a:gd name="connsiteY2" fmla="*/ 81805 h 446955"/>
                <a:gd name="connsiteX3" fmla="*/ 5140 w 391167"/>
                <a:gd name="connsiteY3" fmla="*/ 80500 h 446955"/>
                <a:gd name="connsiteX4" fmla="*/ 106582 w 391167"/>
                <a:gd name="connsiteY4" fmla="*/ 2681 h 446955"/>
                <a:gd name="connsiteX5" fmla="*/ 125060 w 391167"/>
                <a:gd name="connsiteY5" fmla="*/ 4300 h 446955"/>
                <a:gd name="connsiteX6" fmla="*/ 389093 w 391167"/>
                <a:gd name="connsiteY6" fmla="*/ 348343 h 446955"/>
                <a:gd name="connsiteX7" fmla="*/ 385950 w 391167"/>
                <a:gd name="connsiteY7" fmla="*/ 366726 h 446955"/>
                <a:gd name="connsiteX8" fmla="*/ 284509 w 391167"/>
                <a:gd name="connsiteY8" fmla="*/ 444260 h 446955"/>
                <a:gd name="connsiteX9" fmla="*/ 264563 w 391167"/>
                <a:gd name="connsiteY9" fmla="*/ 441021 h 446955"/>
                <a:gd name="connsiteX10" fmla="*/ 263554 w 391167"/>
                <a:gd name="connsiteY10" fmla="*/ 439402 h 446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1167" h="446955">
                  <a:moveTo>
                    <a:pt x="263554" y="439402"/>
                  </a:moveTo>
                  <a:cubicBezTo>
                    <a:pt x="192907" y="315787"/>
                    <a:pt x="105810" y="202325"/>
                    <a:pt x="4664" y="102122"/>
                  </a:cubicBezTo>
                  <a:cubicBezTo>
                    <a:pt x="-1194" y="96750"/>
                    <a:pt x="-1584" y="87653"/>
                    <a:pt x="3778" y="81805"/>
                  </a:cubicBezTo>
                  <a:cubicBezTo>
                    <a:pt x="4207" y="81338"/>
                    <a:pt x="4655" y="80900"/>
                    <a:pt x="5140" y="80500"/>
                  </a:cubicBezTo>
                  <a:lnTo>
                    <a:pt x="106582" y="2681"/>
                  </a:lnTo>
                  <a:cubicBezTo>
                    <a:pt x="112287" y="-1434"/>
                    <a:pt x="120155" y="-748"/>
                    <a:pt x="125060" y="4300"/>
                  </a:cubicBezTo>
                  <a:cubicBezTo>
                    <a:pt x="228530" y="106246"/>
                    <a:pt x="317379" y="222032"/>
                    <a:pt x="389093" y="348343"/>
                  </a:cubicBezTo>
                  <a:cubicBezTo>
                    <a:pt x="392779" y="354391"/>
                    <a:pt x="391446" y="362240"/>
                    <a:pt x="385950" y="366726"/>
                  </a:cubicBezTo>
                  <a:lnTo>
                    <a:pt x="284509" y="444260"/>
                  </a:lnTo>
                  <a:cubicBezTo>
                    <a:pt x="278108" y="448870"/>
                    <a:pt x="269173" y="447422"/>
                    <a:pt x="264563" y="441021"/>
                  </a:cubicBezTo>
                  <a:cubicBezTo>
                    <a:pt x="264192" y="440507"/>
                    <a:pt x="263859" y="439964"/>
                    <a:pt x="263554" y="439402"/>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25" name="任意多边形: 形状 624"/>
            <p:cNvSpPr/>
            <p:nvPr/>
          </p:nvSpPr>
          <p:spPr>
            <a:xfrm>
              <a:off x="11972035" y="3392756"/>
              <a:ext cx="704498" cy="804973"/>
            </a:xfrm>
            <a:custGeom>
              <a:avLst/>
              <a:gdLst>
                <a:gd name="connsiteX0" fmla="*/ 263554 w 391167"/>
                <a:gd name="connsiteY0" fmla="*/ 439402 h 446955"/>
                <a:gd name="connsiteX1" fmla="*/ 4664 w 391167"/>
                <a:gd name="connsiteY1" fmla="*/ 102122 h 446955"/>
                <a:gd name="connsiteX2" fmla="*/ 3778 w 391167"/>
                <a:gd name="connsiteY2" fmla="*/ 81805 h 446955"/>
                <a:gd name="connsiteX3" fmla="*/ 5140 w 391167"/>
                <a:gd name="connsiteY3" fmla="*/ 80500 h 446955"/>
                <a:gd name="connsiteX4" fmla="*/ 106582 w 391167"/>
                <a:gd name="connsiteY4" fmla="*/ 2681 h 446955"/>
                <a:gd name="connsiteX5" fmla="*/ 125060 w 391167"/>
                <a:gd name="connsiteY5" fmla="*/ 4300 h 446955"/>
                <a:gd name="connsiteX6" fmla="*/ 389093 w 391167"/>
                <a:gd name="connsiteY6" fmla="*/ 348343 h 446955"/>
                <a:gd name="connsiteX7" fmla="*/ 385950 w 391167"/>
                <a:gd name="connsiteY7" fmla="*/ 366726 h 446955"/>
                <a:gd name="connsiteX8" fmla="*/ 284509 w 391167"/>
                <a:gd name="connsiteY8" fmla="*/ 444260 h 446955"/>
                <a:gd name="connsiteX9" fmla="*/ 264563 w 391167"/>
                <a:gd name="connsiteY9" fmla="*/ 441021 h 446955"/>
                <a:gd name="connsiteX10" fmla="*/ 263554 w 391167"/>
                <a:gd name="connsiteY10" fmla="*/ 439402 h 446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1167" h="446955">
                  <a:moveTo>
                    <a:pt x="263554" y="439402"/>
                  </a:moveTo>
                  <a:cubicBezTo>
                    <a:pt x="192907" y="315787"/>
                    <a:pt x="105810" y="202325"/>
                    <a:pt x="4664" y="102122"/>
                  </a:cubicBezTo>
                  <a:cubicBezTo>
                    <a:pt x="-1194" y="96750"/>
                    <a:pt x="-1584" y="87653"/>
                    <a:pt x="3778" y="81805"/>
                  </a:cubicBezTo>
                  <a:cubicBezTo>
                    <a:pt x="4207" y="81338"/>
                    <a:pt x="4655" y="80900"/>
                    <a:pt x="5140" y="80500"/>
                  </a:cubicBezTo>
                  <a:lnTo>
                    <a:pt x="106582" y="2681"/>
                  </a:lnTo>
                  <a:cubicBezTo>
                    <a:pt x="112287" y="-1434"/>
                    <a:pt x="120155" y="-748"/>
                    <a:pt x="125060" y="4300"/>
                  </a:cubicBezTo>
                  <a:cubicBezTo>
                    <a:pt x="228530" y="106246"/>
                    <a:pt x="317379" y="222032"/>
                    <a:pt x="389093" y="348343"/>
                  </a:cubicBezTo>
                  <a:cubicBezTo>
                    <a:pt x="392779" y="354391"/>
                    <a:pt x="391446" y="362240"/>
                    <a:pt x="385950" y="366726"/>
                  </a:cubicBezTo>
                  <a:lnTo>
                    <a:pt x="284509" y="444260"/>
                  </a:lnTo>
                  <a:cubicBezTo>
                    <a:pt x="278108" y="448870"/>
                    <a:pt x="269173" y="447422"/>
                    <a:pt x="264563" y="441021"/>
                  </a:cubicBezTo>
                  <a:cubicBezTo>
                    <a:pt x="264192" y="440507"/>
                    <a:pt x="263859" y="439964"/>
                    <a:pt x="263554" y="439402"/>
                  </a:cubicBezTo>
                  <a:close/>
                </a:path>
              </a:pathLst>
            </a:custGeom>
            <a:solidFill>
              <a:srgbClr val="263238">
                <a:alpha val="30000"/>
              </a:srgbClr>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grpSp>
      <p:grpSp>
        <p:nvGrpSpPr>
          <p:cNvPr id="626" name="组合 625"/>
          <p:cNvGrpSpPr/>
          <p:nvPr/>
        </p:nvGrpSpPr>
        <p:grpSpPr>
          <a:xfrm rot="20570040">
            <a:off x="788774" y="1391520"/>
            <a:ext cx="858591" cy="999508"/>
            <a:chOff x="6807172" y="1342483"/>
            <a:chExt cx="858591" cy="999508"/>
          </a:xfrm>
        </p:grpSpPr>
        <p:sp>
          <p:nvSpPr>
            <p:cNvPr id="627" name="任意多边形: 形状 626"/>
            <p:cNvSpPr/>
            <p:nvPr/>
          </p:nvSpPr>
          <p:spPr>
            <a:xfrm>
              <a:off x="7318587" y="1360423"/>
              <a:ext cx="85703" cy="516940"/>
            </a:xfrm>
            <a:custGeom>
              <a:avLst/>
              <a:gdLst>
                <a:gd name="connsiteX0" fmla="*/ 7601 w 47586"/>
                <a:gd name="connsiteY0" fmla="*/ 287028 h 287027"/>
                <a:gd name="connsiteX1" fmla="*/ 3029 w 47586"/>
                <a:gd name="connsiteY1" fmla="*/ 284170 h 287027"/>
                <a:gd name="connsiteX2" fmla="*/ 15126 w 47586"/>
                <a:gd name="connsiteY2" fmla="*/ 239403 h 287027"/>
                <a:gd name="connsiteX3" fmla="*/ 29032 w 47586"/>
                <a:gd name="connsiteY3" fmla="*/ 144153 h 287027"/>
                <a:gd name="connsiteX4" fmla="*/ 23317 w 47586"/>
                <a:gd name="connsiteY4" fmla="*/ 2230 h 287027"/>
                <a:gd name="connsiteX5" fmla="*/ 30328 w 47586"/>
                <a:gd name="connsiteY5" fmla="*/ 860 h 287027"/>
                <a:gd name="connsiteX6" fmla="*/ 32080 w 47586"/>
                <a:gd name="connsiteY6" fmla="*/ 7183 h 287027"/>
                <a:gd name="connsiteX7" fmla="*/ 38462 w 47586"/>
                <a:gd name="connsiteY7" fmla="*/ 140533 h 287027"/>
                <a:gd name="connsiteX8" fmla="*/ 23222 w 47586"/>
                <a:gd name="connsiteY8" fmla="*/ 245308 h 287027"/>
                <a:gd name="connsiteX9" fmla="*/ 12078 w 47586"/>
                <a:gd name="connsiteY9" fmla="*/ 279789 h 287027"/>
                <a:gd name="connsiteX10" fmla="*/ 9735 w 47586"/>
                <a:gd name="connsiteY10" fmla="*/ 286532 h 287027"/>
                <a:gd name="connsiteX11" fmla="*/ 9696 w 47586"/>
                <a:gd name="connsiteY11" fmla="*/ 286551 h 287027"/>
                <a:gd name="connsiteX12" fmla="*/ 7601 w 47586"/>
                <a:gd name="connsiteY12" fmla="*/ 287028 h 28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586" h="287027">
                  <a:moveTo>
                    <a:pt x="7601" y="287028"/>
                  </a:moveTo>
                  <a:cubicBezTo>
                    <a:pt x="5658" y="287037"/>
                    <a:pt x="3877" y="285923"/>
                    <a:pt x="3029" y="284170"/>
                  </a:cubicBezTo>
                  <a:cubicBezTo>
                    <a:pt x="-5163" y="267120"/>
                    <a:pt x="4743" y="253690"/>
                    <a:pt x="15126" y="239403"/>
                  </a:cubicBezTo>
                  <a:cubicBezTo>
                    <a:pt x="30080" y="218924"/>
                    <a:pt x="48654" y="193492"/>
                    <a:pt x="29032" y="144153"/>
                  </a:cubicBezTo>
                  <a:cubicBezTo>
                    <a:pt x="-5639" y="55761"/>
                    <a:pt x="22079" y="4326"/>
                    <a:pt x="23317" y="2230"/>
                  </a:cubicBezTo>
                  <a:cubicBezTo>
                    <a:pt x="24870" y="-83"/>
                    <a:pt x="28013" y="-696"/>
                    <a:pt x="30328" y="860"/>
                  </a:cubicBezTo>
                  <a:cubicBezTo>
                    <a:pt x="32385" y="2248"/>
                    <a:pt x="33128" y="4930"/>
                    <a:pt x="32080" y="7183"/>
                  </a:cubicBezTo>
                  <a:cubicBezTo>
                    <a:pt x="32080" y="7659"/>
                    <a:pt x="5601" y="56808"/>
                    <a:pt x="38462" y="140533"/>
                  </a:cubicBezTo>
                  <a:cubicBezTo>
                    <a:pt x="60084" y="195492"/>
                    <a:pt x="38462" y="224544"/>
                    <a:pt x="23222" y="245308"/>
                  </a:cubicBezTo>
                  <a:cubicBezTo>
                    <a:pt x="12268" y="260358"/>
                    <a:pt x="6839" y="268740"/>
                    <a:pt x="12078" y="279789"/>
                  </a:cubicBezTo>
                  <a:cubicBezTo>
                    <a:pt x="13297" y="282294"/>
                    <a:pt x="12249" y="285313"/>
                    <a:pt x="9735" y="286532"/>
                  </a:cubicBezTo>
                  <a:cubicBezTo>
                    <a:pt x="9725" y="286542"/>
                    <a:pt x="9706" y="286542"/>
                    <a:pt x="9696" y="286551"/>
                  </a:cubicBezTo>
                  <a:cubicBezTo>
                    <a:pt x="9039" y="286847"/>
                    <a:pt x="8325" y="287009"/>
                    <a:pt x="7601" y="287028"/>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28" name="任意多边形: 形状 627"/>
            <p:cNvSpPr/>
            <p:nvPr/>
          </p:nvSpPr>
          <p:spPr>
            <a:xfrm>
              <a:off x="7343255" y="1342483"/>
              <a:ext cx="51120" cy="51120"/>
            </a:xfrm>
            <a:custGeom>
              <a:avLst/>
              <a:gdLst>
                <a:gd name="connsiteX0" fmla="*/ 14288 w 28384"/>
                <a:gd name="connsiteY0" fmla="*/ 28384 h 28384"/>
                <a:gd name="connsiteX1" fmla="*/ 0 w 28384"/>
                <a:gd name="connsiteY1" fmla="*/ 14287 h 28384"/>
                <a:gd name="connsiteX2" fmla="*/ 14097 w 28384"/>
                <a:gd name="connsiteY2" fmla="*/ 0 h 28384"/>
                <a:gd name="connsiteX3" fmla="*/ 28385 w 28384"/>
                <a:gd name="connsiteY3" fmla="*/ 14097 h 28384"/>
                <a:gd name="connsiteX4" fmla="*/ 28385 w 28384"/>
                <a:gd name="connsiteY4" fmla="*/ 14287 h 28384"/>
                <a:gd name="connsiteX5" fmla="*/ 14288 w 28384"/>
                <a:gd name="connsiteY5" fmla="*/ 28384 h 28384"/>
                <a:gd name="connsiteX6" fmla="*/ 14288 w 28384"/>
                <a:gd name="connsiteY6" fmla="*/ 10191 h 28384"/>
                <a:gd name="connsiteX7" fmla="*/ 9621 w 28384"/>
                <a:gd name="connsiteY7" fmla="*/ 13616 h 28384"/>
                <a:gd name="connsiteX8" fmla="*/ 13040 w 28384"/>
                <a:gd name="connsiteY8" fmla="*/ 18287 h 28384"/>
                <a:gd name="connsiteX9" fmla="*/ 14288 w 28384"/>
                <a:gd name="connsiteY9" fmla="*/ 18287 h 28384"/>
                <a:gd name="connsiteX10" fmla="*/ 17717 w 28384"/>
                <a:gd name="connsiteY10" fmla="*/ 13616 h 28384"/>
                <a:gd name="connsiteX11" fmla="*/ 14288 w 28384"/>
                <a:gd name="connsiteY11" fmla="*/ 10191 h 28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384" h="28384">
                  <a:moveTo>
                    <a:pt x="14288" y="28384"/>
                  </a:moveTo>
                  <a:cubicBezTo>
                    <a:pt x="6449" y="28436"/>
                    <a:pt x="57" y="22125"/>
                    <a:pt x="0" y="14287"/>
                  </a:cubicBezTo>
                  <a:cubicBezTo>
                    <a:pt x="-47" y="6449"/>
                    <a:pt x="6258" y="53"/>
                    <a:pt x="14097" y="0"/>
                  </a:cubicBezTo>
                  <a:cubicBezTo>
                    <a:pt x="21936" y="-52"/>
                    <a:pt x="28337" y="6259"/>
                    <a:pt x="28385" y="14097"/>
                  </a:cubicBezTo>
                  <a:cubicBezTo>
                    <a:pt x="28385" y="14160"/>
                    <a:pt x="28385" y="14224"/>
                    <a:pt x="28385" y="14287"/>
                  </a:cubicBezTo>
                  <a:cubicBezTo>
                    <a:pt x="28337" y="22051"/>
                    <a:pt x="22051" y="28332"/>
                    <a:pt x="14288" y="28384"/>
                  </a:cubicBezTo>
                  <a:close/>
                  <a:moveTo>
                    <a:pt x="14288" y="10191"/>
                  </a:moveTo>
                  <a:cubicBezTo>
                    <a:pt x="12049" y="9847"/>
                    <a:pt x="9963" y="11381"/>
                    <a:pt x="9621" y="13616"/>
                  </a:cubicBezTo>
                  <a:cubicBezTo>
                    <a:pt x="9278" y="15852"/>
                    <a:pt x="10811" y="17943"/>
                    <a:pt x="13040" y="18287"/>
                  </a:cubicBezTo>
                  <a:cubicBezTo>
                    <a:pt x="13459" y="18351"/>
                    <a:pt x="13878" y="18351"/>
                    <a:pt x="14288" y="18287"/>
                  </a:cubicBezTo>
                  <a:cubicBezTo>
                    <a:pt x="16526" y="17943"/>
                    <a:pt x="18060" y="15852"/>
                    <a:pt x="17717" y="13616"/>
                  </a:cubicBezTo>
                  <a:cubicBezTo>
                    <a:pt x="17441" y="11849"/>
                    <a:pt x="16059" y="10463"/>
                    <a:pt x="14288" y="10191"/>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29" name="任意多边形: 形状 628"/>
            <p:cNvSpPr/>
            <p:nvPr/>
          </p:nvSpPr>
          <p:spPr>
            <a:xfrm>
              <a:off x="6807172" y="1717482"/>
              <a:ext cx="858591" cy="533510"/>
            </a:xfrm>
            <a:custGeom>
              <a:avLst/>
              <a:gdLst>
                <a:gd name="connsiteX0" fmla="*/ 471964 w 476726"/>
                <a:gd name="connsiteY0" fmla="*/ 0 h 296227"/>
                <a:gd name="connsiteX1" fmla="*/ 476726 w 476726"/>
                <a:gd name="connsiteY1" fmla="*/ 7906 h 296227"/>
                <a:gd name="connsiteX2" fmla="*/ 4763 w 476726"/>
                <a:gd name="connsiteY2" fmla="*/ 296228 h 296227"/>
                <a:gd name="connsiteX3" fmla="*/ 0 w 476726"/>
                <a:gd name="connsiteY3" fmla="*/ 288322 h 296227"/>
                <a:gd name="connsiteX4" fmla="*/ 191262 w 476726"/>
                <a:gd name="connsiteY4" fmla="*/ 70961 h 296227"/>
                <a:gd name="connsiteX5" fmla="*/ 471964 w 476726"/>
                <a:gd name="connsiteY5" fmla="*/ 0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726" h="296227">
                  <a:moveTo>
                    <a:pt x="471964" y="0"/>
                  </a:moveTo>
                  <a:lnTo>
                    <a:pt x="476726" y="7906"/>
                  </a:lnTo>
                  <a:lnTo>
                    <a:pt x="4763" y="296228"/>
                  </a:lnTo>
                  <a:lnTo>
                    <a:pt x="0" y="288322"/>
                  </a:lnTo>
                  <a:lnTo>
                    <a:pt x="191262" y="70961"/>
                  </a:lnTo>
                  <a:lnTo>
                    <a:pt x="471964" y="0"/>
                  </a:ln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30" name="任意多边形: 形状 629"/>
            <p:cNvSpPr/>
            <p:nvPr/>
          </p:nvSpPr>
          <p:spPr>
            <a:xfrm>
              <a:off x="6815748" y="1731721"/>
              <a:ext cx="850013" cy="519271"/>
            </a:xfrm>
            <a:custGeom>
              <a:avLst/>
              <a:gdLst>
                <a:gd name="connsiteX0" fmla="*/ 471964 w 471963"/>
                <a:gd name="connsiteY0" fmla="*/ 0 h 288321"/>
                <a:gd name="connsiteX1" fmla="*/ 280702 w 471963"/>
                <a:gd name="connsiteY1" fmla="*/ 217361 h 288321"/>
                <a:gd name="connsiteX2" fmla="*/ 0 w 471963"/>
                <a:gd name="connsiteY2" fmla="*/ 288322 h 288321"/>
                <a:gd name="connsiteX3" fmla="*/ 191262 w 471963"/>
                <a:gd name="connsiteY3" fmla="*/ 70961 h 288321"/>
                <a:gd name="connsiteX4" fmla="*/ 471964 w 471963"/>
                <a:gd name="connsiteY4" fmla="*/ 0 h 288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963" h="288321">
                  <a:moveTo>
                    <a:pt x="471964" y="0"/>
                  </a:moveTo>
                  <a:lnTo>
                    <a:pt x="280702" y="217361"/>
                  </a:lnTo>
                  <a:lnTo>
                    <a:pt x="0" y="288322"/>
                  </a:lnTo>
                  <a:lnTo>
                    <a:pt x="191262" y="70961"/>
                  </a:lnTo>
                  <a:lnTo>
                    <a:pt x="471964"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31" name="任意多边形: 形状 630"/>
            <p:cNvSpPr/>
            <p:nvPr/>
          </p:nvSpPr>
          <p:spPr>
            <a:xfrm>
              <a:off x="6984943" y="1848909"/>
              <a:ext cx="630304" cy="493082"/>
            </a:xfrm>
            <a:custGeom>
              <a:avLst/>
              <a:gdLst>
                <a:gd name="connsiteX0" fmla="*/ 342968 w 349971"/>
                <a:gd name="connsiteY0" fmla="*/ 103144 h 273780"/>
                <a:gd name="connsiteX1" fmla="*/ 68076 w 349971"/>
                <a:gd name="connsiteY1" fmla="*/ 271069 h 273780"/>
                <a:gd name="connsiteX2" fmla="*/ 52751 w 349971"/>
                <a:gd name="connsiteY2" fmla="*/ 270098 h 273780"/>
                <a:gd name="connsiteX3" fmla="*/ 51884 w 349971"/>
                <a:gd name="connsiteY3" fmla="*/ 268974 h 273780"/>
                <a:gd name="connsiteX4" fmla="*/ 1401 w 349971"/>
                <a:gd name="connsiteY4" fmla="*/ 186297 h 273780"/>
                <a:gd name="connsiteX5" fmla="*/ 4164 w 349971"/>
                <a:gd name="connsiteY5" fmla="*/ 172486 h 273780"/>
                <a:gd name="connsiteX6" fmla="*/ 284484 w 349971"/>
                <a:gd name="connsiteY6" fmla="*/ 1036 h 273780"/>
                <a:gd name="connsiteX7" fmla="*/ 298010 w 349971"/>
                <a:gd name="connsiteY7" fmla="*/ 4846 h 273780"/>
                <a:gd name="connsiteX8" fmla="*/ 348492 w 349971"/>
                <a:gd name="connsiteY8" fmla="*/ 87523 h 273780"/>
                <a:gd name="connsiteX9" fmla="*/ 344587 w 349971"/>
                <a:gd name="connsiteY9" fmla="*/ 102372 h 273780"/>
                <a:gd name="connsiteX10" fmla="*/ 342968 w 349971"/>
                <a:gd name="connsiteY10" fmla="*/ 103144 h 273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9971" h="273780">
                  <a:moveTo>
                    <a:pt x="342968" y="103144"/>
                  </a:moveTo>
                  <a:cubicBezTo>
                    <a:pt x="244156" y="146416"/>
                    <a:pt x="151687" y="202909"/>
                    <a:pt x="68076" y="271069"/>
                  </a:cubicBezTo>
                  <a:cubicBezTo>
                    <a:pt x="63576" y="275032"/>
                    <a:pt x="56715" y="274603"/>
                    <a:pt x="52751" y="270098"/>
                  </a:cubicBezTo>
                  <a:cubicBezTo>
                    <a:pt x="52437" y="269746"/>
                    <a:pt x="52148" y="269365"/>
                    <a:pt x="51884" y="268974"/>
                  </a:cubicBezTo>
                  <a:lnTo>
                    <a:pt x="1401" y="186297"/>
                  </a:lnTo>
                  <a:cubicBezTo>
                    <a:pt x="-1236" y="181649"/>
                    <a:pt x="-60" y="175762"/>
                    <a:pt x="4164" y="172486"/>
                  </a:cubicBezTo>
                  <a:cubicBezTo>
                    <a:pt x="89238" y="102668"/>
                    <a:pt x="183577" y="44965"/>
                    <a:pt x="284484" y="1036"/>
                  </a:cubicBezTo>
                  <a:cubicBezTo>
                    <a:pt x="289314" y="-1260"/>
                    <a:pt x="295095" y="369"/>
                    <a:pt x="298010" y="4846"/>
                  </a:cubicBezTo>
                  <a:lnTo>
                    <a:pt x="348492" y="87523"/>
                  </a:lnTo>
                  <a:cubicBezTo>
                    <a:pt x="351512" y="92704"/>
                    <a:pt x="349759" y="99353"/>
                    <a:pt x="344587" y="102372"/>
                  </a:cubicBezTo>
                  <a:cubicBezTo>
                    <a:pt x="344063" y="102677"/>
                    <a:pt x="343530" y="102934"/>
                    <a:pt x="342968" y="103144"/>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32" name="任意多边形: 形状 631"/>
            <p:cNvSpPr/>
            <p:nvPr/>
          </p:nvSpPr>
          <p:spPr>
            <a:xfrm>
              <a:off x="6980348" y="1848499"/>
              <a:ext cx="630304" cy="493082"/>
            </a:xfrm>
            <a:custGeom>
              <a:avLst/>
              <a:gdLst>
                <a:gd name="connsiteX0" fmla="*/ 342968 w 349971"/>
                <a:gd name="connsiteY0" fmla="*/ 103144 h 273780"/>
                <a:gd name="connsiteX1" fmla="*/ 68076 w 349971"/>
                <a:gd name="connsiteY1" fmla="*/ 271069 h 273780"/>
                <a:gd name="connsiteX2" fmla="*/ 52751 w 349971"/>
                <a:gd name="connsiteY2" fmla="*/ 270098 h 273780"/>
                <a:gd name="connsiteX3" fmla="*/ 51884 w 349971"/>
                <a:gd name="connsiteY3" fmla="*/ 268974 h 273780"/>
                <a:gd name="connsiteX4" fmla="*/ 1401 w 349971"/>
                <a:gd name="connsiteY4" fmla="*/ 186297 h 273780"/>
                <a:gd name="connsiteX5" fmla="*/ 4164 w 349971"/>
                <a:gd name="connsiteY5" fmla="*/ 172486 h 273780"/>
                <a:gd name="connsiteX6" fmla="*/ 284484 w 349971"/>
                <a:gd name="connsiteY6" fmla="*/ 1036 h 273780"/>
                <a:gd name="connsiteX7" fmla="*/ 298010 w 349971"/>
                <a:gd name="connsiteY7" fmla="*/ 4846 h 273780"/>
                <a:gd name="connsiteX8" fmla="*/ 348492 w 349971"/>
                <a:gd name="connsiteY8" fmla="*/ 87523 h 273780"/>
                <a:gd name="connsiteX9" fmla="*/ 344587 w 349971"/>
                <a:gd name="connsiteY9" fmla="*/ 102372 h 273780"/>
                <a:gd name="connsiteX10" fmla="*/ 342968 w 349971"/>
                <a:gd name="connsiteY10" fmla="*/ 103144 h 273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9971" h="273780">
                  <a:moveTo>
                    <a:pt x="342968" y="103144"/>
                  </a:moveTo>
                  <a:cubicBezTo>
                    <a:pt x="244156" y="146416"/>
                    <a:pt x="151687" y="202909"/>
                    <a:pt x="68076" y="271069"/>
                  </a:cubicBezTo>
                  <a:cubicBezTo>
                    <a:pt x="63576" y="275032"/>
                    <a:pt x="56715" y="274603"/>
                    <a:pt x="52751" y="270098"/>
                  </a:cubicBezTo>
                  <a:cubicBezTo>
                    <a:pt x="52437" y="269746"/>
                    <a:pt x="52148" y="269365"/>
                    <a:pt x="51884" y="268974"/>
                  </a:cubicBezTo>
                  <a:lnTo>
                    <a:pt x="1401" y="186297"/>
                  </a:lnTo>
                  <a:cubicBezTo>
                    <a:pt x="-1236" y="181649"/>
                    <a:pt x="-60" y="175762"/>
                    <a:pt x="4164" y="172486"/>
                  </a:cubicBezTo>
                  <a:cubicBezTo>
                    <a:pt x="89238" y="102668"/>
                    <a:pt x="183577" y="44965"/>
                    <a:pt x="284484" y="1036"/>
                  </a:cubicBezTo>
                  <a:cubicBezTo>
                    <a:pt x="289314" y="-1260"/>
                    <a:pt x="295095" y="369"/>
                    <a:pt x="298010" y="4846"/>
                  </a:cubicBezTo>
                  <a:lnTo>
                    <a:pt x="348492" y="87523"/>
                  </a:lnTo>
                  <a:cubicBezTo>
                    <a:pt x="351512" y="92704"/>
                    <a:pt x="349759" y="99353"/>
                    <a:pt x="344587" y="102372"/>
                  </a:cubicBezTo>
                  <a:cubicBezTo>
                    <a:pt x="344063" y="102677"/>
                    <a:pt x="343530" y="102934"/>
                    <a:pt x="342968" y="103144"/>
                  </a:cubicBezTo>
                  <a:close/>
                </a:path>
              </a:pathLst>
            </a:custGeom>
            <a:solidFill>
              <a:srgbClr val="263238">
                <a:alpha val="30000"/>
              </a:srgbClr>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grpSp>
      <p:grpSp>
        <p:nvGrpSpPr>
          <p:cNvPr id="633" name="组合 632"/>
          <p:cNvGrpSpPr/>
          <p:nvPr/>
        </p:nvGrpSpPr>
        <p:grpSpPr>
          <a:xfrm>
            <a:off x="10725545" y="1912445"/>
            <a:ext cx="829876" cy="658204"/>
            <a:chOff x="7496790" y="3605653"/>
            <a:chExt cx="590464" cy="468319"/>
          </a:xfrm>
        </p:grpSpPr>
        <p:sp>
          <p:nvSpPr>
            <p:cNvPr id="634" name="任意多边形: 形状 633"/>
            <p:cNvSpPr/>
            <p:nvPr/>
          </p:nvSpPr>
          <p:spPr>
            <a:xfrm>
              <a:off x="7570553" y="3856117"/>
              <a:ext cx="398592" cy="217855"/>
            </a:xfrm>
            <a:custGeom>
              <a:avLst/>
              <a:gdLst>
                <a:gd name="connsiteX0" fmla="*/ 24766 w 221315"/>
                <a:gd name="connsiteY0" fmla="*/ 784 h 120962"/>
                <a:gd name="connsiteX1" fmla="*/ 215266 w 221315"/>
                <a:gd name="connsiteY1" fmla="*/ 51076 h 120962"/>
                <a:gd name="connsiteX2" fmla="*/ 221286 w 221315"/>
                <a:gd name="connsiteY2" fmla="*/ 58335 h 120962"/>
                <a:gd name="connsiteX3" fmla="*/ 221172 w 221315"/>
                <a:gd name="connsiteY3" fmla="*/ 59077 h 120962"/>
                <a:gd name="connsiteX4" fmla="*/ 206027 w 221315"/>
                <a:gd name="connsiteY4" fmla="*/ 116227 h 120962"/>
                <a:gd name="connsiteX5" fmla="*/ 198788 w 221315"/>
                <a:gd name="connsiteY5" fmla="*/ 120895 h 120962"/>
                <a:gd name="connsiteX6" fmla="*/ 4192 w 221315"/>
                <a:gd name="connsiteY6" fmla="*/ 69555 h 120962"/>
                <a:gd name="connsiteX7" fmla="*/ 192 w 221315"/>
                <a:gd name="connsiteY7" fmla="*/ 61935 h 120962"/>
                <a:gd name="connsiteX8" fmla="*/ 15337 w 221315"/>
                <a:gd name="connsiteY8" fmla="*/ 4785 h 120962"/>
                <a:gd name="connsiteX9" fmla="*/ 23452 w 221315"/>
                <a:gd name="connsiteY9" fmla="*/ 251 h 120962"/>
                <a:gd name="connsiteX10" fmla="*/ 24766 w 221315"/>
                <a:gd name="connsiteY10" fmla="*/ 784 h 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1315" h="120962">
                  <a:moveTo>
                    <a:pt x="24766" y="784"/>
                  </a:moveTo>
                  <a:cubicBezTo>
                    <a:pt x="85698" y="26102"/>
                    <a:pt x="149782" y="43018"/>
                    <a:pt x="215266" y="51076"/>
                  </a:cubicBezTo>
                  <a:cubicBezTo>
                    <a:pt x="218933" y="51419"/>
                    <a:pt x="221629" y="54667"/>
                    <a:pt x="221286" y="58335"/>
                  </a:cubicBezTo>
                  <a:cubicBezTo>
                    <a:pt x="221258" y="58582"/>
                    <a:pt x="221220" y="58830"/>
                    <a:pt x="221172" y="59077"/>
                  </a:cubicBezTo>
                  <a:lnTo>
                    <a:pt x="206027" y="116227"/>
                  </a:lnTo>
                  <a:cubicBezTo>
                    <a:pt x="205113" y="119371"/>
                    <a:pt x="202027" y="121361"/>
                    <a:pt x="198788" y="120895"/>
                  </a:cubicBezTo>
                  <a:cubicBezTo>
                    <a:pt x="131866" y="112827"/>
                    <a:pt x="66381" y="95558"/>
                    <a:pt x="4192" y="69555"/>
                  </a:cubicBezTo>
                  <a:cubicBezTo>
                    <a:pt x="1116" y="68393"/>
                    <a:pt x="-599" y="65126"/>
                    <a:pt x="192" y="61935"/>
                  </a:cubicBezTo>
                  <a:lnTo>
                    <a:pt x="15337" y="4785"/>
                  </a:lnTo>
                  <a:cubicBezTo>
                    <a:pt x="16327" y="1289"/>
                    <a:pt x="19956" y="-740"/>
                    <a:pt x="23452" y="251"/>
                  </a:cubicBezTo>
                  <a:cubicBezTo>
                    <a:pt x="23909" y="385"/>
                    <a:pt x="24347" y="556"/>
                    <a:pt x="24766" y="784"/>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35" name="任意多边形: 形状 634"/>
            <p:cNvSpPr/>
            <p:nvPr/>
          </p:nvSpPr>
          <p:spPr>
            <a:xfrm>
              <a:off x="7496790" y="3807437"/>
              <a:ext cx="590463" cy="178751"/>
            </a:xfrm>
            <a:custGeom>
              <a:avLst/>
              <a:gdLst>
                <a:gd name="connsiteX0" fmla="*/ 0 w 327850"/>
                <a:gd name="connsiteY0" fmla="*/ 5429 h 99250"/>
                <a:gd name="connsiteX1" fmla="*/ 1524 w 327850"/>
                <a:gd name="connsiteY1" fmla="*/ 0 h 99250"/>
                <a:gd name="connsiteX2" fmla="*/ 327850 w 327850"/>
                <a:gd name="connsiteY2" fmla="*/ 86392 h 99250"/>
                <a:gd name="connsiteX3" fmla="*/ 326422 w 327850"/>
                <a:gd name="connsiteY3" fmla="*/ 91821 h 99250"/>
                <a:gd name="connsiteX4" fmla="*/ 149828 w 327850"/>
                <a:gd name="connsiteY4" fmla="*/ 99250 h 99250"/>
                <a:gd name="connsiteX5" fmla="*/ 0 w 327850"/>
                <a:gd name="connsiteY5" fmla="*/ 5429 h 9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850" h="99250">
                  <a:moveTo>
                    <a:pt x="0" y="5429"/>
                  </a:moveTo>
                  <a:lnTo>
                    <a:pt x="1524" y="0"/>
                  </a:lnTo>
                  <a:lnTo>
                    <a:pt x="327850" y="86392"/>
                  </a:lnTo>
                  <a:lnTo>
                    <a:pt x="326422" y="91821"/>
                  </a:lnTo>
                  <a:lnTo>
                    <a:pt x="149828" y="99250"/>
                  </a:lnTo>
                  <a:lnTo>
                    <a:pt x="0" y="5429"/>
                  </a:ln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36" name="任意多边形: 形状 635"/>
            <p:cNvSpPr/>
            <p:nvPr/>
          </p:nvSpPr>
          <p:spPr>
            <a:xfrm>
              <a:off x="7499535" y="3794058"/>
              <a:ext cx="587719" cy="182353"/>
            </a:xfrm>
            <a:custGeom>
              <a:avLst/>
              <a:gdLst>
                <a:gd name="connsiteX0" fmla="*/ 0 w 326326"/>
                <a:gd name="connsiteY0" fmla="*/ 7429 h 101250"/>
                <a:gd name="connsiteX1" fmla="*/ 176498 w 326326"/>
                <a:gd name="connsiteY1" fmla="*/ 0 h 101250"/>
                <a:gd name="connsiteX2" fmla="*/ 326326 w 326326"/>
                <a:gd name="connsiteY2" fmla="*/ 93821 h 101250"/>
                <a:gd name="connsiteX3" fmla="*/ 149733 w 326326"/>
                <a:gd name="connsiteY3" fmla="*/ 101251 h 101250"/>
                <a:gd name="connsiteX4" fmla="*/ 0 w 326326"/>
                <a:gd name="connsiteY4" fmla="*/ 7429 h 101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326" h="101250">
                  <a:moveTo>
                    <a:pt x="0" y="7429"/>
                  </a:moveTo>
                  <a:lnTo>
                    <a:pt x="176498" y="0"/>
                  </a:lnTo>
                  <a:lnTo>
                    <a:pt x="326326" y="93821"/>
                  </a:lnTo>
                  <a:lnTo>
                    <a:pt x="149733" y="101251"/>
                  </a:lnTo>
                  <a:lnTo>
                    <a:pt x="0" y="7429"/>
                  </a:lnTo>
                  <a:close/>
                </a:path>
              </a:pathLst>
            </a:custGeom>
            <a:solidFill>
              <a:srgbClr val="006EFF"/>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37" name="任意多边形: 形状 636"/>
            <p:cNvSpPr/>
            <p:nvPr/>
          </p:nvSpPr>
          <p:spPr>
            <a:xfrm>
              <a:off x="7499535" y="3794058"/>
              <a:ext cx="587719" cy="182353"/>
            </a:xfrm>
            <a:custGeom>
              <a:avLst/>
              <a:gdLst>
                <a:gd name="connsiteX0" fmla="*/ 0 w 326326"/>
                <a:gd name="connsiteY0" fmla="*/ 7429 h 101250"/>
                <a:gd name="connsiteX1" fmla="*/ 176498 w 326326"/>
                <a:gd name="connsiteY1" fmla="*/ 0 h 101250"/>
                <a:gd name="connsiteX2" fmla="*/ 326326 w 326326"/>
                <a:gd name="connsiteY2" fmla="*/ 93821 h 101250"/>
                <a:gd name="connsiteX3" fmla="*/ 149733 w 326326"/>
                <a:gd name="connsiteY3" fmla="*/ 101251 h 101250"/>
                <a:gd name="connsiteX4" fmla="*/ 0 w 326326"/>
                <a:gd name="connsiteY4" fmla="*/ 7429 h 101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326" h="101250">
                  <a:moveTo>
                    <a:pt x="0" y="7429"/>
                  </a:moveTo>
                  <a:lnTo>
                    <a:pt x="176498" y="0"/>
                  </a:lnTo>
                  <a:lnTo>
                    <a:pt x="326326" y="93821"/>
                  </a:lnTo>
                  <a:lnTo>
                    <a:pt x="149733" y="101251"/>
                  </a:lnTo>
                  <a:lnTo>
                    <a:pt x="0" y="7429"/>
                  </a:ln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38" name="任意多边形: 形状 637"/>
            <p:cNvSpPr/>
            <p:nvPr/>
          </p:nvSpPr>
          <p:spPr>
            <a:xfrm>
              <a:off x="7778835" y="3614309"/>
              <a:ext cx="45477" cy="275835"/>
            </a:xfrm>
            <a:custGeom>
              <a:avLst/>
              <a:gdLst>
                <a:gd name="connsiteX0" fmla="*/ 17133 w 25251"/>
                <a:gd name="connsiteY0" fmla="*/ 153049 h 153155"/>
                <a:gd name="connsiteX1" fmla="*/ 15799 w 25251"/>
                <a:gd name="connsiteY1" fmla="*/ 153049 h 153155"/>
                <a:gd name="connsiteX2" fmla="*/ 14847 w 25251"/>
                <a:gd name="connsiteY2" fmla="*/ 149429 h 153155"/>
                <a:gd name="connsiteX3" fmla="*/ 10370 w 25251"/>
                <a:gd name="connsiteY3" fmla="*/ 130379 h 153155"/>
                <a:gd name="connsiteX4" fmla="*/ 6846 w 25251"/>
                <a:gd name="connsiteY4" fmla="*/ 73991 h 153155"/>
                <a:gd name="connsiteX5" fmla="*/ 16371 w 25251"/>
                <a:gd name="connsiteY5" fmla="*/ 3792 h 153155"/>
                <a:gd name="connsiteX6" fmla="*/ 17704 w 25251"/>
                <a:gd name="connsiteY6" fmla="*/ 268 h 153155"/>
                <a:gd name="connsiteX7" fmla="*/ 21152 w 25251"/>
                <a:gd name="connsiteY7" fmla="*/ 1430 h 153155"/>
                <a:gd name="connsiteX8" fmla="*/ 21228 w 25251"/>
                <a:gd name="connsiteY8" fmla="*/ 1601 h 153155"/>
                <a:gd name="connsiteX9" fmla="*/ 12180 w 25251"/>
                <a:gd name="connsiteY9" fmla="*/ 76373 h 153155"/>
                <a:gd name="connsiteX10" fmla="*/ 15418 w 25251"/>
                <a:gd name="connsiteY10" fmla="*/ 127522 h 153155"/>
                <a:gd name="connsiteX11" fmla="*/ 19895 w 25251"/>
                <a:gd name="connsiteY11" fmla="*/ 151715 h 153155"/>
                <a:gd name="connsiteX12" fmla="*/ 17133 w 25251"/>
                <a:gd name="connsiteY12" fmla="*/ 153049 h 153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251" h="153155">
                  <a:moveTo>
                    <a:pt x="17133" y="153049"/>
                  </a:moveTo>
                  <a:cubicBezTo>
                    <a:pt x="16695" y="153192"/>
                    <a:pt x="16237" y="153192"/>
                    <a:pt x="15799" y="153049"/>
                  </a:cubicBezTo>
                  <a:cubicBezTo>
                    <a:pt x="14542" y="152306"/>
                    <a:pt x="14123" y="150696"/>
                    <a:pt x="14847" y="149429"/>
                  </a:cubicBezTo>
                  <a:cubicBezTo>
                    <a:pt x="18085" y="143810"/>
                    <a:pt x="15609" y="139142"/>
                    <a:pt x="10370" y="130379"/>
                  </a:cubicBezTo>
                  <a:cubicBezTo>
                    <a:pt x="-2041" y="114006"/>
                    <a:pt x="-3432" y="91784"/>
                    <a:pt x="6846" y="73991"/>
                  </a:cubicBezTo>
                  <a:cubicBezTo>
                    <a:pt x="27896" y="31034"/>
                    <a:pt x="16371" y="4078"/>
                    <a:pt x="16371" y="3792"/>
                  </a:cubicBezTo>
                  <a:cubicBezTo>
                    <a:pt x="15771" y="2449"/>
                    <a:pt x="16361" y="877"/>
                    <a:pt x="17704" y="268"/>
                  </a:cubicBezTo>
                  <a:cubicBezTo>
                    <a:pt x="18981" y="-361"/>
                    <a:pt x="20524" y="154"/>
                    <a:pt x="21152" y="1430"/>
                  </a:cubicBezTo>
                  <a:cubicBezTo>
                    <a:pt x="21181" y="1487"/>
                    <a:pt x="21209" y="1544"/>
                    <a:pt x="21228" y="1601"/>
                  </a:cubicBezTo>
                  <a:cubicBezTo>
                    <a:pt x="21800" y="2744"/>
                    <a:pt x="34278" y="31129"/>
                    <a:pt x="12180" y="76373"/>
                  </a:cubicBezTo>
                  <a:cubicBezTo>
                    <a:pt x="2645" y="92470"/>
                    <a:pt x="3931" y="112758"/>
                    <a:pt x="15418" y="127522"/>
                  </a:cubicBezTo>
                  <a:cubicBezTo>
                    <a:pt x="20371" y="135523"/>
                    <a:pt x="24943" y="143048"/>
                    <a:pt x="19895" y="151715"/>
                  </a:cubicBezTo>
                  <a:cubicBezTo>
                    <a:pt x="19371" y="152725"/>
                    <a:pt x="18247" y="153258"/>
                    <a:pt x="17133" y="153049"/>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39" name="任意多边形: 形状 638"/>
            <p:cNvSpPr/>
            <p:nvPr/>
          </p:nvSpPr>
          <p:spPr>
            <a:xfrm>
              <a:off x="7798147" y="3605653"/>
              <a:ext cx="26929" cy="26977"/>
            </a:xfrm>
            <a:custGeom>
              <a:avLst/>
              <a:gdLst>
                <a:gd name="connsiteX0" fmla="*/ 7458 w 14952"/>
                <a:gd name="connsiteY0" fmla="*/ 14980 h 14979"/>
                <a:gd name="connsiteX1" fmla="*/ 6886 w 14952"/>
                <a:gd name="connsiteY1" fmla="*/ 14980 h 14979"/>
                <a:gd name="connsiteX2" fmla="*/ 1743 w 14952"/>
                <a:gd name="connsiteY2" fmla="*/ 12313 h 14979"/>
                <a:gd name="connsiteX3" fmla="*/ 28 w 14952"/>
                <a:gd name="connsiteY3" fmla="*/ 6884 h 14979"/>
                <a:gd name="connsiteX4" fmla="*/ 2600 w 14952"/>
                <a:gd name="connsiteY4" fmla="*/ 1740 h 14979"/>
                <a:gd name="connsiteX5" fmla="*/ 8124 w 14952"/>
                <a:gd name="connsiteY5" fmla="*/ 26 h 14979"/>
                <a:gd name="connsiteX6" fmla="*/ 13173 w 14952"/>
                <a:gd name="connsiteY6" fmla="*/ 2597 h 14979"/>
                <a:gd name="connsiteX7" fmla="*/ 12287 w 14952"/>
                <a:gd name="connsiteY7" fmla="*/ 13199 h 14979"/>
                <a:gd name="connsiteX8" fmla="*/ 7458 w 14952"/>
                <a:gd name="connsiteY8" fmla="*/ 14980 h 14979"/>
                <a:gd name="connsiteX9" fmla="*/ 7458 w 14952"/>
                <a:gd name="connsiteY9" fmla="*/ 5455 h 14979"/>
                <a:gd name="connsiteX10" fmla="*/ 6124 w 14952"/>
                <a:gd name="connsiteY10" fmla="*/ 5931 h 14979"/>
                <a:gd name="connsiteX11" fmla="*/ 5362 w 14952"/>
                <a:gd name="connsiteY11" fmla="*/ 7360 h 14979"/>
                <a:gd name="connsiteX12" fmla="*/ 7267 w 14952"/>
                <a:gd name="connsiteY12" fmla="*/ 9741 h 14979"/>
                <a:gd name="connsiteX13" fmla="*/ 9648 w 14952"/>
                <a:gd name="connsiteY13" fmla="*/ 7760 h 14979"/>
                <a:gd name="connsiteX14" fmla="*/ 9648 w 14952"/>
                <a:gd name="connsiteY14" fmla="*/ 7741 h 14979"/>
                <a:gd name="connsiteX15" fmla="*/ 7648 w 14952"/>
                <a:gd name="connsiteY15" fmla="*/ 5455 h 1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52" h="14979">
                  <a:moveTo>
                    <a:pt x="7458" y="14980"/>
                  </a:moveTo>
                  <a:lnTo>
                    <a:pt x="6886" y="14980"/>
                  </a:lnTo>
                  <a:cubicBezTo>
                    <a:pt x="4895" y="14780"/>
                    <a:pt x="3048" y="13827"/>
                    <a:pt x="1743" y="12313"/>
                  </a:cubicBezTo>
                  <a:cubicBezTo>
                    <a:pt x="476" y="10798"/>
                    <a:pt x="-143" y="8846"/>
                    <a:pt x="28" y="6884"/>
                  </a:cubicBezTo>
                  <a:cubicBezTo>
                    <a:pt x="152" y="4893"/>
                    <a:pt x="1076" y="3035"/>
                    <a:pt x="2600" y="1740"/>
                  </a:cubicBezTo>
                  <a:cubicBezTo>
                    <a:pt x="4152" y="473"/>
                    <a:pt x="6134" y="-136"/>
                    <a:pt x="8124" y="26"/>
                  </a:cubicBezTo>
                  <a:cubicBezTo>
                    <a:pt x="10096" y="140"/>
                    <a:pt x="11925" y="1073"/>
                    <a:pt x="13173" y="2597"/>
                  </a:cubicBezTo>
                  <a:cubicBezTo>
                    <a:pt x="15859" y="5769"/>
                    <a:pt x="15459" y="10522"/>
                    <a:pt x="12287" y="13199"/>
                  </a:cubicBezTo>
                  <a:cubicBezTo>
                    <a:pt x="10934" y="14342"/>
                    <a:pt x="9229" y="14970"/>
                    <a:pt x="7458" y="14980"/>
                  </a:cubicBezTo>
                  <a:close/>
                  <a:moveTo>
                    <a:pt x="7458" y="5455"/>
                  </a:moveTo>
                  <a:cubicBezTo>
                    <a:pt x="6962" y="5426"/>
                    <a:pt x="6486" y="5598"/>
                    <a:pt x="6124" y="5931"/>
                  </a:cubicBezTo>
                  <a:cubicBezTo>
                    <a:pt x="5657" y="6264"/>
                    <a:pt x="5381" y="6788"/>
                    <a:pt x="5362" y="7360"/>
                  </a:cubicBezTo>
                  <a:cubicBezTo>
                    <a:pt x="5248" y="8541"/>
                    <a:pt x="6095" y="9589"/>
                    <a:pt x="7267" y="9741"/>
                  </a:cubicBezTo>
                  <a:cubicBezTo>
                    <a:pt x="8477" y="9846"/>
                    <a:pt x="9534" y="8960"/>
                    <a:pt x="9648" y="7760"/>
                  </a:cubicBezTo>
                  <a:cubicBezTo>
                    <a:pt x="9648" y="7750"/>
                    <a:pt x="9648" y="7750"/>
                    <a:pt x="9648" y="7741"/>
                  </a:cubicBezTo>
                  <a:cubicBezTo>
                    <a:pt x="9705" y="6569"/>
                    <a:pt x="8820" y="5560"/>
                    <a:pt x="7648" y="5455"/>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grpSp>
      <p:grpSp>
        <p:nvGrpSpPr>
          <p:cNvPr id="640" name="组合 639"/>
          <p:cNvGrpSpPr/>
          <p:nvPr/>
        </p:nvGrpSpPr>
        <p:grpSpPr>
          <a:xfrm rot="13352403">
            <a:off x="1678718" y="5660255"/>
            <a:ext cx="395600" cy="313764"/>
            <a:chOff x="7496790" y="3605653"/>
            <a:chExt cx="590464" cy="468319"/>
          </a:xfrm>
        </p:grpSpPr>
        <p:sp>
          <p:nvSpPr>
            <p:cNvPr id="641" name="任意多边形: 形状 640"/>
            <p:cNvSpPr/>
            <p:nvPr/>
          </p:nvSpPr>
          <p:spPr>
            <a:xfrm>
              <a:off x="7570553" y="3856117"/>
              <a:ext cx="398592" cy="217855"/>
            </a:xfrm>
            <a:custGeom>
              <a:avLst/>
              <a:gdLst>
                <a:gd name="connsiteX0" fmla="*/ 24766 w 221315"/>
                <a:gd name="connsiteY0" fmla="*/ 784 h 120962"/>
                <a:gd name="connsiteX1" fmla="*/ 215266 w 221315"/>
                <a:gd name="connsiteY1" fmla="*/ 51076 h 120962"/>
                <a:gd name="connsiteX2" fmla="*/ 221286 w 221315"/>
                <a:gd name="connsiteY2" fmla="*/ 58335 h 120962"/>
                <a:gd name="connsiteX3" fmla="*/ 221172 w 221315"/>
                <a:gd name="connsiteY3" fmla="*/ 59077 h 120962"/>
                <a:gd name="connsiteX4" fmla="*/ 206027 w 221315"/>
                <a:gd name="connsiteY4" fmla="*/ 116227 h 120962"/>
                <a:gd name="connsiteX5" fmla="*/ 198788 w 221315"/>
                <a:gd name="connsiteY5" fmla="*/ 120895 h 120962"/>
                <a:gd name="connsiteX6" fmla="*/ 4192 w 221315"/>
                <a:gd name="connsiteY6" fmla="*/ 69555 h 120962"/>
                <a:gd name="connsiteX7" fmla="*/ 192 w 221315"/>
                <a:gd name="connsiteY7" fmla="*/ 61935 h 120962"/>
                <a:gd name="connsiteX8" fmla="*/ 15337 w 221315"/>
                <a:gd name="connsiteY8" fmla="*/ 4785 h 120962"/>
                <a:gd name="connsiteX9" fmla="*/ 23452 w 221315"/>
                <a:gd name="connsiteY9" fmla="*/ 251 h 120962"/>
                <a:gd name="connsiteX10" fmla="*/ 24766 w 221315"/>
                <a:gd name="connsiteY10" fmla="*/ 784 h 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1315" h="120962">
                  <a:moveTo>
                    <a:pt x="24766" y="784"/>
                  </a:moveTo>
                  <a:cubicBezTo>
                    <a:pt x="85698" y="26102"/>
                    <a:pt x="149782" y="43018"/>
                    <a:pt x="215266" y="51076"/>
                  </a:cubicBezTo>
                  <a:cubicBezTo>
                    <a:pt x="218933" y="51419"/>
                    <a:pt x="221629" y="54667"/>
                    <a:pt x="221286" y="58335"/>
                  </a:cubicBezTo>
                  <a:cubicBezTo>
                    <a:pt x="221258" y="58582"/>
                    <a:pt x="221220" y="58830"/>
                    <a:pt x="221172" y="59077"/>
                  </a:cubicBezTo>
                  <a:lnTo>
                    <a:pt x="206027" y="116227"/>
                  </a:lnTo>
                  <a:cubicBezTo>
                    <a:pt x="205113" y="119371"/>
                    <a:pt x="202027" y="121361"/>
                    <a:pt x="198788" y="120895"/>
                  </a:cubicBezTo>
                  <a:cubicBezTo>
                    <a:pt x="131866" y="112827"/>
                    <a:pt x="66381" y="95558"/>
                    <a:pt x="4192" y="69555"/>
                  </a:cubicBezTo>
                  <a:cubicBezTo>
                    <a:pt x="1116" y="68393"/>
                    <a:pt x="-599" y="65126"/>
                    <a:pt x="192" y="61935"/>
                  </a:cubicBezTo>
                  <a:lnTo>
                    <a:pt x="15337" y="4785"/>
                  </a:lnTo>
                  <a:cubicBezTo>
                    <a:pt x="16327" y="1289"/>
                    <a:pt x="19956" y="-740"/>
                    <a:pt x="23452" y="251"/>
                  </a:cubicBezTo>
                  <a:cubicBezTo>
                    <a:pt x="23909" y="385"/>
                    <a:pt x="24347" y="556"/>
                    <a:pt x="24766" y="784"/>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42" name="任意多边形: 形状 641"/>
            <p:cNvSpPr/>
            <p:nvPr/>
          </p:nvSpPr>
          <p:spPr>
            <a:xfrm>
              <a:off x="7496790" y="3807437"/>
              <a:ext cx="590463" cy="178751"/>
            </a:xfrm>
            <a:custGeom>
              <a:avLst/>
              <a:gdLst>
                <a:gd name="connsiteX0" fmla="*/ 0 w 327850"/>
                <a:gd name="connsiteY0" fmla="*/ 5429 h 99250"/>
                <a:gd name="connsiteX1" fmla="*/ 1524 w 327850"/>
                <a:gd name="connsiteY1" fmla="*/ 0 h 99250"/>
                <a:gd name="connsiteX2" fmla="*/ 327850 w 327850"/>
                <a:gd name="connsiteY2" fmla="*/ 86392 h 99250"/>
                <a:gd name="connsiteX3" fmla="*/ 326422 w 327850"/>
                <a:gd name="connsiteY3" fmla="*/ 91821 h 99250"/>
                <a:gd name="connsiteX4" fmla="*/ 149828 w 327850"/>
                <a:gd name="connsiteY4" fmla="*/ 99250 h 99250"/>
                <a:gd name="connsiteX5" fmla="*/ 0 w 327850"/>
                <a:gd name="connsiteY5" fmla="*/ 5429 h 9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850" h="99250">
                  <a:moveTo>
                    <a:pt x="0" y="5429"/>
                  </a:moveTo>
                  <a:lnTo>
                    <a:pt x="1524" y="0"/>
                  </a:lnTo>
                  <a:lnTo>
                    <a:pt x="327850" y="86392"/>
                  </a:lnTo>
                  <a:lnTo>
                    <a:pt x="326422" y="91821"/>
                  </a:lnTo>
                  <a:lnTo>
                    <a:pt x="149828" y="99250"/>
                  </a:lnTo>
                  <a:lnTo>
                    <a:pt x="0" y="5429"/>
                  </a:ln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43" name="任意多边形: 形状 642"/>
            <p:cNvSpPr/>
            <p:nvPr/>
          </p:nvSpPr>
          <p:spPr>
            <a:xfrm>
              <a:off x="7499535" y="3794058"/>
              <a:ext cx="587719" cy="182353"/>
            </a:xfrm>
            <a:custGeom>
              <a:avLst/>
              <a:gdLst>
                <a:gd name="connsiteX0" fmla="*/ 0 w 326326"/>
                <a:gd name="connsiteY0" fmla="*/ 7429 h 101250"/>
                <a:gd name="connsiteX1" fmla="*/ 176498 w 326326"/>
                <a:gd name="connsiteY1" fmla="*/ 0 h 101250"/>
                <a:gd name="connsiteX2" fmla="*/ 326326 w 326326"/>
                <a:gd name="connsiteY2" fmla="*/ 93821 h 101250"/>
                <a:gd name="connsiteX3" fmla="*/ 149733 w 326326"/>
                <a:gd name="connsiteY3" fmla="*/ 101251 h 101250"/>
                <a:gd name="connsiteX4" fmla="*/ 0 w 326326"/>
                <a:gd name="connsiteY4" fmla="*/ 7429 h 101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326" h="101250">
                  <a:moveTo>
                    <a:pt x="0" y="7429"/>
                  </a:moveTo>
                  <a:lnTo>
                    <a:pt x="176498" y="0"/>
                  </a:lnTo>
                  <a:lnTo>
                    <a:pt x="326326" y="93821"/>
                  </a:lnTo>
                  <a:lnTo>
                    <a:pt x="149733" y="101251"/>
                  </a:lnTo>
                  <a:lnTo>
                    <a:pt x="0" y="7429"/>
                  </a:lnTo>
                  <a:close/>
                </a:path>
              </a:pathLst>
            </a:custGeom>
            <a:solidFill>
              <a:srgbClr val="006EFF"/>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44" name="任意多边形: 形状 643"/>
            <p:cNvSpPr/>
            <p:nvPr/>
          </p:nvSpPr>
          <p:spPr>
            <a:xfrm>
              <a:off x="7499535" y="3794058"/>
              <a:ext cx="587719" cy="182353"/>
            </a:xfrm>
            <a:custGeom>
              <a:avLst/>
              <a:gdLst>
                <a:gd name="connsiteX0" fmla="*/ 0 w 326326"/>
                <a:gd name="connsiteY0" fmla="*/ 7429 h 101250"/>
                <a:gd name="connsiteX1" fmla="*/ 176498 w 326326"/>
                <a:gd name="connsiteY1" fmla="*/ 0 h 101250"/>
                <a:gd name="connsiteX2" fmla="*/ 326326 w 326326"/>
                <a:gd name="connsiteY2" fmla="*/ 93821 h 101250"/>
                <a:gd name="connsiteX3" fmla="*/ 149733 w 326326"/>
                <a:gd name="connsiteY3" fmla="*/ 101251 h 101250"/>
                <a:gd name="connsiteX4" fmla="*/ 0 w 326326"/>
                <a:gd name="connsiteY4" fmla="*/ 7429 h 101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326" h="101250">
                  <a:moveTo>
                    <a:pt x="0" y="7429"/>
                  </a:moveTo>
                  <a:lnTo>
                    <a:pt x="176498" y="0"/>
                  </a:lnTo>
                  <a:lnTo>
                    <a:pt x="326326" y="93821"/>
                  </a:lnTo>
                  <a:lnTo>
                    <a:pt x="149733" y="101251"/>
                  </a:lnTo>
                  <a:lnTo>
                    <a:pt x="0" y="7429"/>
                  </a:ln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45" name="任意多边形: 形状 644"/>
            <p:cNvSpPr/>
            <p:nvPr/>
          </p:nvSpPr>
          <p:spPr>
            <a:xfrm>
              <a:off x="7778835" y="3614309"/>
              <a:ext cx="45477" cy="275835"/>
            </a:xfrm>
            <a:custGeom>
              <a:avLst/>
              <a:gdLst>
                <a:gd name="connsiteX0" fmla="*/ 17133 w 25251"/>
                <a:gd name="connsiteY0" fmla="*/ 153049 h 153155"/>
                <a:gd name="connsiteX1" fmla="*/ 15799 w 25251"/>
                <a:gd name="connsiteY1" fmla="*/ 153049 h 153155"/>
                <a:gd name="connsiteX2" fmla="*/ 14847 w 25251"/>
                <a:gd name="connsiteY2" fmla="*/ 149429 h 153155"/>
                <a:gd name="connsiteX3" fmla="*/ 10370 w 25251"/>
                <a:gd name="connsiteY3" fmla="*/ 130379 h 153155"/>
                <a:gd name="connsiteX4" fmla="*/ 6846 w 25251"/>
                <a:gd name="connsiteY4" fmla="*/ 73991 h 153155"/>
                <a:gd name="connsiteX5" fmla="*/ 16371 w 25251"/>
                <a:gd name="connsiteY5" fmla="*/ 3792 h 153155"/>
                <a:gd name="connsiteX6" fmla="*/ 17704 w 25251"/>
                <a:gd name="connsiteY6" fmla="*/ 268 h 153155"/>
                <a:gd name="connsiteX7" fmla="*/ 21152 w 25251"/>
                <a:gd name="connsiteY7" fmla="*/ 1430 h 153155"/>
                <a:gd name="connsiteX8" fmla="*/ 21228 w 25251"/>
                <a:gd name="connsiteY8" fmla="*/ 1601 h 153155"/>
                <a:gd name="connsiteX9" fmla="*/ 12180 w 25251"/>
                <a:gd name="connsiteY9" fmla="*/ 76373 h 153155"/>
                <a:gd name="connsiteX10" fmla="*/ 15418 w 25251"/>
                <a:gd name="connsiteY10" fmla="*/ 127522 h 153155"/>
                <a:gd name="connsiteX11" fmla="*/ 19895 w 25251"/>
                <a:gd name="connsiteY11" fmla="*/ 151715 h 153155"/>
                <a:gd name="connsiteX12" fmla="*/ 17133 w 25251"/>
                <a:gd name="connsiteY12" fmla="*/ 153049 h 153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251" h="153155">
                  <a:moveTo>
                    <a:pt x="17133" y="153049"/>
                  </a:moveTo>
                  <a:cubicBezTo>
                    <a:pt x="16695" y="153192"/>
                    <a:pt x="16237" y="153192"/>
                    <a:pt x="15799" y="153049"/>
                  </a:cubicBezTo>
                  <a:cubicBezTo>
                    <a:pt x="14542" y="152306"/>
                    <a:pt x="14123" y="150696"/>
                    <a:pt x="14847" y="149429"/>
                  </a:cubicBezTo>
                  <a:cubicBezTo>
                    <a:pt x="18085" y="143810"/>
                    <a:pt x="15609" y="139142"/>
                    <a:pt x="10370" y="130379"/>
                  </a:cubicBezTo>
                  <a:cubicBezTo>
                    <a:pt x="-2041" y="114006"/>
                    <a:pt x="-3432" y="91784"/>
                    <a:pt x="6846" y="73991"/>
                  </a:cubicBezTo>
                  <a:cubicBezTo>
                    <a:pt x="27896" y="31034"/>
                    <a:pt x="16371" y="4078"/>
                    <a:pt x="16371" y="3792"/>
                  </a:cubicBezTo>
                  <a:cubicBezTo>
                    <a:pt x="15771" y="2449"/>
                    <a:pt x="16361" y="877"/>
                    <a:pt x="17704" y="268"/>
                  </a:cubicBezTo>
                  <a:cubicBezTo>
                    <a:pt x="18981" y="-361"/>
                    <a:pt x="20524" y="154"/>
                    <a:pt x="21152" y="1430"/>
                  </a:cubicBezTo>
                  <a:cubicBezTo>
                    <a:pt x="21181" y="1487"/>
                    <a:pt x="21209" y="1544"/>
                    <a:pt x="21228" y="1601"/>
                  </a:cubicBezTo>
                  <a:cubicBezTo>
                    <a:pt x="21800" y="2744"/>
                    <a:pt x="34278" y="31129"/>
                    <a:pt x="12180" y="76373"/>
                  </a:cubicBezTo>
                  <a:cubicBezTo>
                    <a:pt x="2645" y="92470"/>
                    <a:pt x="3931" y="112758"/>
                    <a:pt x="15418" y="127522"/>
                  </a:cubicBezTo>
                  <a:cubicBezTo>
                    <a:pt x="20371" y="135523"/>
                    <a:pt x="24943" y="143048"/>
                    <a:pt x="19895" y="151715"/>
                  </a:cubicBezTo>
                  <a:cubicBezTo>
                    <a:pt x="19371" y="152725"/>
                    <a:pt x="18247" y="153258"/>
                    <a:pt x="17133" y="153049"/>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46" name="任意多边形: 形状 645"/>
            <p:cNvSpPr/>
            <p:nvPr/>
          </p:nvSpPr>
          <p:spPr>
            <a:xfrm>
              <a:off x="7798147" y="3605653"/>
              <a:ext cx="26929" cy="26977"/>
            </a:xfrm>
            <a:custGeom>
              <a:avLst/>
              <a:gdLst>
                <a:gd name="connsiteX0" fmla="*/ 7458 w 14952"/>
                <a:gd name="connsiteY0" fmla="*/ 14980 h 14979"/>
                <a:gd name="connsiteX1" fmla="*/ 6886 w 14952"/>
                <a:gd name="connsiteY1" fmla="*/ 14980 h 14979"/>
                <a:gd name="connsiteX2" fmla="*/ 1743 w 14952"/>
                <a:gd name="connsiteY2" fmla="*/ 12313 h 14979"/>
                <a:gd name="connsiteX3" fmla="*/ 28 w 14952"/>
                <a:gd name="connsiteY3" fmla="*/ 6884 h 14979"/>
                <a:gd name="connsiteX4" fmla="*/ 2600 w 14952"/>
                <a:gd name="connsiteY4" fmla="*/ 1740 h 14979"/>
                <a:gd name="connsiteX5" fmla="*/ 8124 w 14952"/>
                <a:gd name="connsiteY5" fmla="*/ 26 h 14979"/>
                <a:gd name="connsiteX6" fmla="*/ 13173 w 14952"/>
                <a:gd name="connsiteY6" fmla="*/ 2597 h 14979"/>
                <a:gd name="connsiteX7" fmla="*/ 12287 w 14952"/>
                <a:gd name="connsiteY7" fmla="*/ 13199 h 14979"/>
                <a:gd name="connsiteX8" fmla="*/ 7458 w 14952"/>
                <a:gd name="connsiteY8" fmla="*/ 14980 h 14979"/>
                <a:gd name="connsiteX9" fmla="*/ 7458 w 14952"/>
                <a:gd name="connsiteY9" fmla="*/ 5455 h 14979"/>
                <a:gd name="connsiteX10" fmla="*/ 6124 w 14952"/>
                <a:gd name="connsiteY10" fmla="*/ 5931 h 14979"/>
                <a:gd name="connsiteX11" fmla="*/ 5362 w 14952"/>
                <a:gd name="connsiteY11" fmla="*/ 7360 h 14979"/>
                <a:gd name="connsiteX12" fmla="*/ 7267 w 14952"/>
                <a:gd name="connsiteY12" fmla="*/ 9741 h 14979"/>
                <a:gd name="connsiteX13" fmla="*/ 9648 w 14952"/>
                <a:gd name="connsiteY13" fmla="*/ 7760 h 14979"/>
                <a:gd name="connsiteX14" fmla="*/ 9648 w 14952"/>
                <a:gd name="connsiteY14" fmla="*/ 7741 h 14979"/>
                <a:gd name="connsiteX15" fmla="*/ 7648 w 14952"/>
                <a:gd name="connsiteY15" fmla="*/ 5455 h 1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52" h="14979">
                  <a:moveTo>
                    <a:pt x="7458" y="14980"/>
                  </a:moveTo>
                  <a:lnTo>
                    <a:pt x="6886" y="14980"/>
                  </a:lnTo>
                  <a:cubicBezTo>
                    <a:pt x="4895" y="14780"/>
                    <a:pt x="3048" y="13827"/>
                    <a:pt x="1743" y="12313"/>
                  </a:cubicBezTo>
                  <a:cubicBezTo>
                    <a:pt x="476" y="10798"/>
                    <a:pt x="-143" y="8846"/>
                    <a:pt x="28" y="6884"/>
                  </a:cubicBezTo>
                  <a:cubicBezTo>
                    <a:pt x="152" y="4893"/>
                    <a:pt x="1076" y="3035"/>
                    <a:pt x="2600" y="1740"/>
                  </a:cubicBezTo>
                  <a:cubicBezTo>
                    <a:pt x="4152" y="473"/>
                    <a:pt x="6134" y="-136"/>
                    <a:pt x="8124" y="26"/>
                  </a:cubicBezTo>
                  <a:cubicBezTo>
                    <a:pt x="10096" y="140"/>
                    <a:pt x="11925" y="1073"/>
                    <a:pt x="13173" y="2597"/>
                  </a:cubicBezTo>
                  <a:cubicBezTo>
                    <a:pt x="15859" y="5769"/>
                    <a:pt x="15459" y="10522"/>
                    <a:pt x="12287" y="13199"/>
                  </a:cubicBezTo>
                  <a:cubicBezTo>
                    <a:pt x="10934" y="14342"/>
                    <a:pt x="9229" y="14970"/>
                    <a:pt x="7458" y="14980"/>
                  </a:cubicBezTo>
                  <a:close/>
                  <a:moveTo>
                    <a:pt x="7458" y="5455"/>
                  </a:moveTo>
                  <a:cubicBezTo>
                    <a:pt x="6962" y="5426"/>
                    <a:pt x="6486" y="5598"/>
                    <a:pt x="6124" y="5931"/>
                  </a:cubicBezTo>
                  <a:cubicBezTo>
                    <a:pt x="5657" y="6264"/>
                    <a:pt x="5381" y="6788"/>
                    <a:pt x="5362" y="7360"/>
                  </a:cubicBezTo>
                  <a:cubicBezTo>
                    <a:pt x="5248" y="8541"/>
                    <a:pt x="6095" y="9589"/>
                    <a:pt x="7267" y="9741"/>
                  </a:cubicBezTo>
                  <a:cubicBezTo>
                    <a:pt x="8477" y="9846"/>
                    <a:pt x="9534" y="8960"/>
                    <a:pt x="9648" y="7760"/>
                  </a:cubicBezTo>
                  <a:cubicBezTo>
                    <a:pt x="9648" y="7750"/>
                    <a:pt x="9648" y="7750"/>
                    <a:pt x="9648" y="7741"/>
                  </a:cubicBezTo>
                  <a:cubicBezTo>
                    <a:pt x="9705" y="6569"/>
                    <a:pt x="8820" y="5560"/>
                    <a:pt x="7648" y="5455"/>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06972" y="1666235"/>
            <a:ext cx="10811928" cy="3931930"/>
            <a:chOff x="621302" y="2584706"/>
            <a:chExt cx="8127165" cy="2955920"/>
          </a:xfrm>
        </p:grpSpPr>
        <p:grpSp>
          <p:nvGrpSpPr>
            <p:cNvPr id="3" name="组合 2"/>
            <p:cNvGrpSpPr/>
            <p:nvPr/>
          </p:nvGrpSpPr>
          <p:grpSpPr>
            <a:xfrm>
              <a:off x="3443533" y="2584706"/>
              <a:ext cx="2482703" cy="2955920"/>
              <a:chOff x="1827008" y="2120901"/>
              <a:chExt cx="2298700" cy="2736849"/>
            </a:xfrm>
          </p:grpSpPr>
          <p:sp>
            <p:nvSpPr>
              <p:cNvPr id="16" name="矩形 15"/>
              <p:cNvSpPr/>
              <p:nvPr/>
            </p:nvSpPr>
            <p:spPr>
              <a:xfrm>
                <a:off x="1827008" y="2120901"/>
                <a:ext cx="2298700" cy="444500"/>
              </a:xfrm>
              <a:prstGeom prst="rect">
                <a:avLst/>
              </a:prstGeom>
              <a:solidFill>
                <a:schemeClr val="accent1">
                  <a:lumMod val="60000"/>
                  <a:lumOff val="40000"/>
                </a:schemeClr>
              </a:solidFill>
              <a:ln w="12700" cap="flat" cmpd="sng" algn="ctr">
                <a:noFill/>
                <a:prstDash val="solid"/>
                <a:miter lim="800000"/>
              </a:ln>
              <a:effectLst/>
            </p:spPr>
            <p:txBody>
              <a:bodyPr rtlCol="0" anchor="ctr"/>
              <a:lstStyle>
                <a:defPPr>
                  <a:defRPr lang="zh-CN">
                    <a:solidFill>
                      <a:schemeClr val="lt1"/>
                    </a:solidFill>
                  </a:defRPr>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endParaRPr kumimoji="0" lang="zh-CN" altLang="en-U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思源黑体 CN Medium" panose="020B0600000000000000" pitchFamily="34" charset="-122"/>
                  <a:cs typeface="+mn-cs"/>
                </a:endParaRPr>
              </a:p>
            </p:txBody>
          </p:sp>
          <p:sp>
            <p:nvSpPr>
              <p:cNvPr id="17" name="矩形 16"/>
              <p:cNvSpPr/>
              <p:nvPr/>
            </p:nvSpPr>
            <p:spPr>
              <a:xfrm>
                <a:off x="1827008" y="2565400"/>
                <a:ext cx="2298700" cy="2292350"/>
              </a:xfrm>
              <a:prstGeom prst="rect">
                <a:avLst/>
              </a:prstGeom>
              <a:solidFill>
                <a:sysClr val="window" lastClr="FFFFFF">
                  <a:lumMod val="95000"/>
                </a:sysClr>
              </a:solidFill>
              <a:ln w="12700" cap="flat" cmpd="sng" algn="ctr">
                <a:noFill/>
                <a:prstDash val="solid"/>
                <a:miter lim="800000"/>
              </a:ln>
              <a:effectLst/>
            </p:spPr>
            <p:txBody>
              <a:bodyPr rtlCol="0" anchor="ctr"/>
              <a:lstStyle>
                <a:defPPr>
                  <a:defRPr lang="zh-CN">
                    <a:solidFill>
                      <a:schemeClr val="lt1"/>
                    </a:solidFill>
                  </a:defRPr>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endParaRPr kumimoji="0" lang="zh-CN" altLang="en-US" sz="1600" b="0" i="0" u="none" strike="noStrike" kern="1200" cap="none" spc="0" normalizeH="0" baseline="0" noProof="0" dirty="0">
                  <a:ln>
                    <a:noFill/>
                  </a:ln>
                  <a:solidFill>
                    <a:sysClr val="window" lastClr="FFFFFF">
                      <a:lumMod val="85000"/>
                    </a:sysClr>
                  </a:solidFill>
                  <a:effectLst/>
                  <a:uLnTx/>
                  <a:uFillTx/>
                  <a:latin typeface="Times New Roman" panose="02020603050405020304" pitchFamily="18" charset="0"/>
                  <a:ea typeface="思源黑体 CN Medium" panose="020B0600000000000000" pitchFamily="34" charset="-122"/>
                  <a:cs typeface="+mn-cs"/>
                </a:endParaRPr>
              </a:p>
            </p:txBody>
          </p:sp>
        </p:grpSp>
        <p:grpSp>
          <p:nvGrpSpPr>
            <p:cNvPr id="4" name="组合 3"/>
            <p:cNvGrpSpPr/>
            <p:nvPr/>
          </p:nvGrpSpPr>
          <p:grpSpPr>
            <a:xfrm>
              <a:off x="6265764" y="2584706"/>
              <a:ext cx="2482703" cy="2955920"/>
              <a:chOff x="1827008" y="2120901"/>
              <a:chExt cx="2298700" cy="2736849"/>
            </a:xfrm>
          </p:grpSpPr>
          <p:sp>
            <p:nvSpPr>
              <p:cNvPr id="14" name="矩形 13"/>
              <p:cNvSpPr/>
              <p:nvPr/>
            </p:nvSpPr>
            <p:spPr>
              <a:xfrm>
                <a:off x="1827008" y="2120901"/>
                <a:ext cx="2298700" cy="444500"/>
              </a:xfrm>
              <a:prstGeom prst="rect">
                <a:avLst/>
              </a:prstGeom>
              <a:solidFill>
                <a:schemeClr val="accent1"/>
              </a:solidFill>
              <a:ln w="12700" cap="flat" cmpd="sng" algn="ctr">
                <a:noFill/>
                <a:prstDash val="solid"/>
                <a:miter lim="800000"/>
              </a:ln>
              <a:effectLst/>
            </p:spPr>
            <p:txBody>
              <a:bodyPr rtlCol="0" anchor="ctr"/>
              <a:lstStyle>
                <a:defPPr>
                  <a:defRPr lang="zh-CN">
                    <a:solidFill>
                      <a:schemeClr val="lt1"/>
                    </a:solidFill>
                  </a:defRPr>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endParaRPr kumimoji="0" lang="zh-CN" altLang="en-US" sz="1600" b="0" i="0" u="none" strike="noStrike" kern="1200" cap="none" spc="0" normalizeH="0" baseline="0" noProof="0" dirty="0">
                  <a:ln>
                    <a:noFill/>
                  </a:ln>
                  <a:solidFill>
                    <a:sysClr val="window" lastClr="FFFFFF"/>
                  </a:solidFill>
                  <a:effectLst/>
                  <a:uLnTx/>
                  <a:uFillTx/>
                  <a:latin typeface="Times New Roman" panose="02020603050405020304" pitchFamily="18" charset="0"/>
                  <a:ea typeface="思源黑体 CN Medium" panose="020B0600000000000000" pitchFamily="34" charset="-122"/>
                  <a:cs typeface="+mn-cs"/>
                </a:endParaRPr>
              </a:p>
            </p:txBody>
          </p:sp>
          <p:sp>
            <p:nvSpPr>
              <p:cNvPr id="15" name="矩形 14"/>
              <p:cNvSpPr/>
              <p:nvPr/>
            </p:nvSpPr>
            <p:spPr>
              <a:xfrm>
                <a:off x="1827008" y="2565400"/>
                <a:ext cx="2298700" cy="2292350"/>
              </a:xfrm>
              <a:prstGeom prst="rect">
                <a:avLst/>
              </a:prstGeom>
              <a:solidFill>
                <a:sysClr val="window" lastClr="FFFFFF">
                  <a:lumMod val="95000"/>
                </a:sysClr>
              </a:solidFill>
              <a:ln w="12700" cap="flat" cmpd="sng" algn="ctr">
                <a:noFill/>
                <a:prstDash val="solid"/>
                <a:miter lim="800000"/>
              </a:ln>
              <a:effectLst/>
            </p:spPr>
            <p:txBody>
              <a:bodyPr rtlCol="0" anchor="ctr"/>
              <a:lstStyle>
                <a:defPPr>
                  <a:defRPr lang="zh-CN">
                    <a:solidFill>
                      <a:schemeClr val="lt1"/>
                    </a:solidFill>
                  </a:defRPr>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endParaRPr kumimoji="0" lang="zh-CN" altLang="en-US" sz="1600" b="0" i="0" u="none" strike="noStrike" kern="1200" cap="none" spc="0" normalizeH="0" baseline="0" noProof="0" dirty="0">
                  <a:ln>
                    <a:noFill/>
                  </a:ln>
                  <a:solidFill>
                    <a:sysClr val="window" lastClr="FFFFFF">
                      <a:lumMod val="85000"/>
                    </a:sysClr>
                  </a:solidFill>
                  <a:effectLst/>
                  <a:uLnTx/>
                  <a:uFillTx/>
                  <a:latin typeface="Times New Roman" panose="02020603050405020304" pitchFamily="18" charset="0"/>
                  <a:ea typeface="思源黑体 CN Medium" panose="020B0600000000000000" pitchFamily="34" charset="-122"/>
                  <a:cs typeface="+mn-cs"/>
                </a:endParaRPr>
              </a:p>
            </p:txBody>
          </p:sp>
        </p:grpSp>
        <p:grpSp>
          <p:nvGrpSpPr>
            <p:cNvPr id="5" name="组合 4"/>
            <p:cNvGrpSpPr/>
            <p:nvPr/>
          </p:nvGrpSpPr>
          <p:grpSpPr>
            <a:xfrm>
              <a:off x="621302" y="2584706"/>
              <a:ext cx="2482703" cy="2955920"/>
              <a:chOff x="1827008" y="2120901"/>
              <a:chExt cx="2298700" cy="2736849"/>
            </a:xfrm>
          </p:grpSpPr>
          <p:sp>
            <p:nvSpPr>
              <p:cNvPr id="12" name="矩形 11"/>
              <p:cNvSpPr/>
              <p:nvPr/>
            </p:nvSpPr>
            <p:spPr>
              <a:xfrm>
                <a:off x="1827008" y="2120901"/>
                <a:ext cx="2298700" cy="444500"/>
              </a:xfrm>
              <a:prstGeom prst="rect">
                <a:avLst/>
              </a:prstGeom>
              <a:solidFill>
                <a:schemeClr val="accent1"/>
              </a:solidFill>
              <a:ln w="12700" cap="flat" cmpd="sng" algn="ctr">
                <a:noFill/>
                <a:prstDash val="solid"/>
                <a:miter lim="800000"/>
              </a:ln>
              <a:effectLst/>
            </p:spPr>
            <p:txBody>
              <a:bodyPr rtlCol="0" anchor="ctr"/>
              <a:lstStyle>
                <a:defPPr>
                  <a:defRPr lang="zh-CN">
                    <a:solidFill>
                      <a:schemeClr val="lt1"/>
                    </a:solidFill>
                  </a:defRPr>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endParaRPr kumimoji="0" lang="zh-CN" altLang="en-US" sz="1600" b="0" i="0" u="none" strike="noStrike" kern="1200" cap="none" spc="0" normalizeH="0" baseline="0" noProof="0" dirty="0">
                  <a:ln>
                    <a:noFill/>
                  </a:ln>
                  <a:solidFill>
                    <a:sysClr val="window" lastClr="FFFFFF"/>
                  </a:solidFill>
                  <a:effectLst/>
                  <a:uLnTx/>
                  <a:uFillTx/>
                  <a:latin typeface="Times New Roman" panose="02020603050405020304" pitchFamily="18" charset="0"/>
                  <a:ea typeface="思源黑体 CN Medium" panose="020B0600000000000000" pitchFamily="34" charset="-122"/>
                  <a:cs typeface="+mn-cs"/>
                </a:endParaRPr>
              </a:p>
            </p:txBody>
          </p:sp>
          <p:sp>
            <p:nvSpPr>
              <p:cNvPr id="13" name="矩形 12"/>
              <p:cNvSpPr/>
              <p:nvPr/>
            </p:nvSpPr>
            <p:spPr>
              <a:xfrm>
                <a:off x="1827008" y="2565400"/>
                <a:ext cx="2298700" cy="2292350"/>
              </a:xfrm>
              <a:prstGeom prst="rect">
                <a:avLst/>
              </a:prstGeom>
              <a:solidFill>
                <a:sysClr val="window" lastClr="FFFFFF">
                  <a:lumMod val="95000"/>
                </a:sysClr>
              </a:solidFill>
              <a:ln w="12700" cap="flat" cmpd="sng" algn="ctr">
                <a:noFill/>
                <a:prstDash val="solid"/>
                <a:miter lim="800000"/>
              </a:ln>
              <a:effectLst/>
            </p:spPr>
            <p:txBody>
              <a:bodyPr rtlCol="0" anchor="ctr"/>
              <a:lstStyle>
                <a:defPPr>
                  <a:defRPr lang="zh-CN">
                    <a:solidFill>
                      <a:schemeClr val="lt1"/>
                    </a:solidFill>
                  </a:defRPr>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endParaRPr kumimoji="0" lang="zh-CN" altLang="en-US" sz="1600" b="0" i="0" u="none" strike="noStrike" kern="1200" cap="none" spc="0" normalizeH="0" baseline="0" noProof="0" dirty="0">
                  <a:ln>
                    <a:noFill/>
                  </a:ln>
                  <a:solidFill>
                    <a:sysClr val="window" lastClr="FFFFFF">
                      <a:lumMod val="85000"/>
                    </a:sysClr>
                  </a:solidFill>
                  <a:effectLst/>
                  <a:uLnTx/>
                  <a:uFillTx/>
                  <a:latin typeface="Times New Roman" panose="02020603050405020304" pitchFamily="18" charset="0"/>
                  <a:ea typeface="思源黑体 CN Medium" panose="020B0600000000000000" pitchFamily="34" charset="-122"/>
                  <a:cs typeface="+mn-cs"/>
                </a:endParaRPr>
              </a:p>
            </p:txBody>
          </p:sp>
        </p:grpSp>
        <p:sp>
          <p:nvSpPr>
            <p:cNvPr id="6" name="文本框 29"/>
            <p:cNvSpPr txBox="1"/>
            <p:nvPr/>
          </p:nvSpPr>
          <p:spPr>
            <a:xfrm>
              <a:off x="1028081" y="2656210"/>
              <a:ext cx="1669143" cy="374351"/>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r>
                <a:rPr kumimoji="0" lang="zh-CN" altLang="en-US" sz="2400" b="1" i="0" u="none" strike="noStrike" kern="1200" cap="none" spc="0" normalizeH="0" baseline="0" noProof="0" dirty="0">
                  <a:ln>
                    <a:noFill/>
                  </a:ln>
                  <a:solidFill>
                    <a:sysClr val="window" lastClr="FFFFFF"/>
                  </a:solidFill>
                  <a:effectLst/>
                  <a:uLnTx/>
                  <a:uFillTx/>
                  <a:latin typeface="+mj-ea"/>
                  <a:ea typeface="+mj-ea"/>
                  <a:cs typeface="+mn-cs"/>
                </a:rPr>
                <a:t>成果一</a:t>
              </a:r>
            </a:p>
          </p:txBody>
        </p:sp>
        <p:sp>
          <p:nvSpPr>
            <p:cNvPr id="7" name="文本框 30"/>
            <p:cNvSpPr txBox="1"/>
            <p:nvPr/>
          </p:nvSpPr>
          <p:spPr>
            <a:xfrm>
              <a:off x="6672544" y="2656210"/>
              <a:ext cx="1669143" cy="374351"/>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r>
                <a:rPr kumimoji="0" lang="zh-CN" altLang="en-US" sz="2400" b="1" i="0" u="none" strike="noStrike" kern="1200" cap="none" spc="0" normalizeH="0" baseline="0" noProof="0" dirty="0">
                  <a:ln>
                    <a:noFill/>
                  </a:ln>
                  <a:solidFill>
                    <a:sysClr val="window" lastClr="FFFFFF"/>
                  </a:solidFill>
                  <a:effectLst/>
                  <a:uLnTx/>
                  <a:uFillTx/>
                  <a:latin typeface="+mj-ea"/>
                  <a:ea typeface="+mj-ea"/>
                  <a:cs typeface="+mn-cs"/>
                </a:rPr>
                <a:t>成果三</a:t>
              </a:r>
            </a:p>
          </p:txBody>
        </p:sp>
        <p:sp>
          <p:nvSpPr>
            <p:cNvPr id="8" name="文本框 31"/>
            <p:cNvSpPr txBox="1"/>
            <p:nvPr/>
          </p:nvSpPr>
          <p:spPr>
            <a:xfrm>
              <a:off x="3850313" y="2656210"/>
              <a:ext cx="1669143" cy="374351"/>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r>
                <a:rPr kumimoji="0" lang="zh-CN" altLang="en-US" sz="2400" b="1" i="0" u="none" strike="noStrike" kern="1200" cap="none" spc="0" normalizeH="0" baseline="0" noProof="0" dirty="0">
                  <a:ln>
                    <a:noFill/>
                  </a:ln>
                  <a:solidFill>
                    <a:sysClr val="window" lastClr="FFFFFF"/>
                  </a:solidFill>
                  <a:effectLst/>
                  <a:uLnTx/>
                  <a:uFillTx/>
                  <a:latin typeface="+mj-ea"/>
                  <a:ea typeface="+mj-ea"/>
                  <a:cs typeface="+mn-cs"/>
                </a:rPr>
                <a:t>成果二</a:t>
              </a:r>
            </a:p>
          </p:txBody>
        </p:sp>
        <p:sp>
          <p:nvSpPr>
            <p:cNvPr id="9" name="文本框 33"/>
            <p:cNvSpPr txBox="1"/>
            <p:nvPr/>
          </p:nvSpPr>
          <p:spPr>
            <a:xfrm>
              <a:off x="1028081" y="3388304"/>
              <a:ext cx="1669143" cy="1828804"/>
            </a:xfrm>
            <a:prstGeom prst="rect">
              <a:avLst/>
            </a:prstGeom>
            <a:noFill/>
          </p:spPr>
          <p:txBody>
            <a:bodyPr wrap="square" rtlCol="0">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20000"/>
                </a:lnSpc>
                <a:buClrTx/>
                <a:buSzTx/>
                <a:buFontTx/>
                <a:buNone/>
                <a:defRPr/>
              </a:pPr>
              <a:r>
                <a:rPr kumimoji="0" lang="zh-CN" altLang="en-US" sz="1600" b="0" i="0" u="none" strike="noStrike" kern="1200" cap="none" spc="0" normalizeH="0" baseline="0" noProof="0" dirty="0">
                  <a:ln>
                    <a:noFill/>
                  </a:ln>
                  <a:solidFill>
                    <a:srgbClr val="404040"/>
                  </a:solidFill>
                  <a:effectLst/>
                  <a:uLnTx/>
                  <a:uFillTx/>
                  <a:latin typeface="+mn-ea"/>
                  <a:ea typeface="+mn-ea"/>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srgbClr val="404040"/>
                  </a:solidFill>
                  <a:effectLst/>
                  <a:uLnTx/>
                  <a:uFillTx/>
                  <a:latin typeface="+mn-ea"/>
                  <a:ea typeface="+mn-ea"/>
                  <a:cs typeface="Segoe UI Light" panose="020B0502040204020203" pitchFamily="34" charset="0"/>
                </a:rPr>
                <a:t>......</a:t>
              </a:r>
            </a:p>
            <a:p>
              <a:pPr marL="0" marR="0" lvl="0" indent="0" algn="l" defTabSz="914400" rtl="0" eaLnBrk="1" fontAlgn="base" latinLnBrk="0" hangingPunct="1">
                <a:lnSpc>
                  <a:spcPct val="120000"/>
                </a:lnSpc>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404040"/>
                  </a:solidFill>
                  <a:effectLst/>
                  <a:uLnTx/>
                  <a:uFillTx/>
                  <a:latin typeface="+mn-ea"/>
                  <a:ea typeface="+mn-ea"/>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srgbClr val="404040"/>
                  </a:solidFill>
                  <a:effectLst/>
                  <a:uLnTx/>
                  <a:uFillTx/>
                  <a:latin typeface="+mn-ea"/>
                  <a:ea typeface="+mn-ea"/>
                  <a:cs typeface="Segoe UI Light" panose="020B0502040204020203" pitchFamily="34" charset="0"/>
                </a:rPr>
                <a:t>......</a:t>
              </a:r>
            </a:p>
          </p:txBody>
        </p:sp>
        <p:sp>
          <p:nvSpPr>
            <p:cNvPr id="10" name="文本框 34"/>
            <p:cNvSpPr txBox="1"/>
            <p:nvPr/>
          </p:nvSpPr>
          <p:spPr>
            <a:xfrm>
              <a:off x="3856855" y="3388304"/>
              <a:ext cx="1669143" cy="1828804"/>
            </a:xfrm>
            <a:prstGeom prst="rect">
              <a:avLst/>
            </a:prstGeom>
            <a:noFill/>
          </p:spPr>
          <p:txBody>
            <a:bodyPr wrap="square" rtlCol="0">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20000"/>
                </a:lnSpc>
                <a:buClrTx/>
                <a:buSzTx/>
                <a:buFontTx/>
                <a:buNone/>
                <a:defRPr/>
              </a:pPr>
              <a:r>
                <a:rPr kumimoji="0" lang="zh-CN" altLang="en-US" sz="1600" b="0" i="0" u="none" strike="noStrike" kern="1200" cap="none" spc="0" normalizeH="0" baseline="0" noProof="0" dirty="0">
                  <a:ln>
                    <a:noFill/>
                  </a:ln>
                  <a:solidFill>
                    <a:srgbClr val="404040"/>
                  </a:solidFill>
                  <a:effectLst/>
                  <a:uLnTx/>
                  <a:uFillTx/>
                  <a:latin typeface="+mn-ea"/>
                  <a:ea typeface="+mn-ea"/>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srgbClr val="404040"/>
                  </a:solidFill>
                  <a:effectLst/>
                  <a:uLnTx/>
                  <a:uFillTx/>
                  <a:latin typeface="+mn-ea"/>
                  <a:ea typeface="+mn-ea"/>
                  <a:cs typeface="Segoe UI Light" panose="020B0502040204020203" pitchFamily="34" charset="0"/>
                </a:rPr>
                <a:t>......</a:t>
              </a:r>
            </a:p>
            <a:p>
              <a:pPr marL="0" marR="0" lvl="0" indent="0" algn="l" defTabSz="914400" rtl="0" eaLnBrk="1" fontAlgn="base" latinLnBrk="0" hangingPunct="1">
                <a:lnSpc>
                  <a:spcPct val="120000"/>
                </a:lnSpc>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404040"/>
                  </a:solidFill>
                  <a:effectLst/>
                  <a:uLnTx/>
                  <a:uFillTx/>
                  <a:latin typeface="+mn-ea"/>
                  <a:ea typeface="+mn-ea"/>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srgbClr val="404040"/>
                  </a:solidFill>
                  <a:effectLst/>
                  <a:uLnTx/>
                  <a:uFillTx/>
                  <a:latin typeface="+mn-ea"/>
                  <a:ea typeface="+mn-ea"/>
                  <a:cs typeface="Segoe UI Light" panose="020B0502040204020203" pitchFamily="34" charset="0"/>
                </a:rPr>
                <a:t>......</a:t>
              </a:r>
            </a:p>
          </p:txBody>
        </p:sp>
        <p:sp>
          <p:nvSpPr>
            <p:cNvPr id="11" name="文本框 35"/>
            <p:cNvSpPr txBox="1"/>
            <p:nvPr/>
          </p:nvSpPr>
          <p:spPr>
            <a:xfrm>
              <a:off x="6685629" y="3388304"/>
              <a:ext cx="1669143" cy="1828804"/>
            </a:xfrm>
            <a:prstGeom prst="rect">
              <a:avLst/>
            </a:prstGeom>
            <a:noFill/>
          </p:spPr>
          <p:txBody>
            <a:bodyPr wrap="square" rtlCol="0">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20000"/>
                </a:lnSpc>
                <a:buClrTx/>
                <a:buSzTx/>
                <a:buFontTx/>
                <a:buNone/>
                <a:defRPr/>
              </a:pPr>
              <a:r>
                <a:rPr kumimoji="0" lang="zh-CN" altLang="en-US" sz="1600" b="0" i="0" u="none" strike="noStrike" kern="1200" cap="none" spc="0" normalizeH="0" baseline="0" noProof="0" dirty="0">
                  <a:ln>
                    <a:noFill/>
                  </a:ln>
                  <a:solidFill>
                    <a:srgbClr val="404040"/>
                  </a:solidFill>
                  <a:effectLst/>
                  <a:uLnTx/>
                  <a:uFillTx/>
                  <a:latin typeface="+mn-ea"/>
                  <a:ea typeface="+mn-ea"/>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srgbClr val="404040"/>
                  </a:solidFill>
                  <a:effectLst/>
                  <a:uLnTx/>
                  <a:uFillTx/>
                  <a:latin typeface="+mn-ea"/>
                  <a:ea typeface="+mn-ea"/>
                  <a:cs typeface="Segoe UI Light" panose="020B0502040204020203" pitchFamily="34" charset="0"/>
                </a:rPr>
                <a:t>......</a:t>
              </a:r>
            </a:p>
            <a:p>
              <a:pPr marL="0" marR="0" lvl="0" indent="0" algn="l" defTabSz="914400" rtl="0" eaLnBrk="1" fontAlgn="base" latinLnBrk="0" hangingPunct="1">
                <a:lnSpc>
                  <a:spcPct val="120000"/>
                </a:lnSpc>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404040"/>
                  </a:solidFill>
                  <a:effectLst/>
                  <a:uLnTx/>
                  <a:uFillTx/>
                  <a:latin typeface="+mn-ea"/>
                  <a:ea typeface="+mn-ea"/>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srgbClr val="404040"/>
                  </a:solidFill>
                  <a:effectLst/>
                  <a:uLnTx/>
                  <a:uFillTx/>
                  <a:latin typeface="+mn-ea"/>
                  <a:ea typeface="+mn-ea"/>
                  <a:cs typeface="Segoe UI Light" panose="020B0502040204020203" pitchFamily="34" charset="0"/>
                </a:rPr>
                <a:t>......</a:t>
              </a:r>
            </a:p>
          </p:txBody>
        </p:sp>
      </p:grpSp>
      <p:sp>
        <p:nvSpPr>
          <p:cNvPr id="18" name="文本框 17"/>
          <p:cNvSpPr txBox="1"/>
          <p:nvPr/>
        </p:nvSpPr>
        <p:spPr>
          <a:xfrm>
            <a:off x="959405" y="437769"/>
            <a:ext cx="4339650" cy="700769"/>
          </a:xfrm>
          <a:prstGeom prst="rect">
            <a:avLst/>
          </a:prstGeom>
          <a:noFill/>
        </p:spPr>
        <p:txBody>
          <a:bodyPr wrap="none" rtlCol="0">
            <a:spAutoFit/>
          </a:bodyPr>
          <a:lstStyle>
            <a:defPPr>
              <a:defRPr lang="zh-CN"/>
            </a:defPPr>
            <a:lvl1pPr>
              <a:lnSpc>
                <a:spcPct val="120000"/>
              </a:lnSpc>
              <a:spcBef>
                <a:spcPct val="0"/>
              </a:spcBef>
              <a:defRPr sz="3600" b="1">
                <a:solidFill>
                  <a:schemeClr val="accent1"/>
                </a:solidFill>
                <a:latin typeface="+mj-ea"/>
                <a:ea typeface="+mj-ea"/>
              </a:defRPr>
            </a:lvl1pPr>
          </a:lstStyle>
          <a:p>
            <a:r>
              <a:rPr lang="zh-CN" altLang="en-US" dirty="0"/>
              <a:t>论文研究成果及建议</a:t>
            </a:r>
            <a:endParaRPr lang="en-US" altLang="zh-CN" dirty="0">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959405" y="437769"/>
            <a:ext cx="4339650" cy="709105"/>
          </a:xfrm>
          <a:prstGeom prst="rect">
            <a:avLst/>
          </a:prstGeom>
          <a:noFill/>
        </p:spPr>
        <p:txBody>
          <a:bodyPr wrap="none" rtlCol="0">
            <a:spAutoFit/>
          </a:bodyPr>
          <a:lstStyle>
            <a:defPPr>
              <a:defRPr lang="zh-CN"/>
            </a:defPPr>
            <a:lvl1pPr>
              <a:lnSpc>
                <a:spcPct val="120000"/>
              </a:lnSpc>
              <a:spcBef>
                <a:spcPct val="0"/>
              </a:spcBef>
              <a:defRPr sz="3600" b="1">
                <a:solidFill>
                  <a:schemeClr val="accent1"/>
                </a:solidFill>
                <a:latin typeface="+mj-ea"/>
                <a:ea typeface="+mj-ea"/>
              </a:defRPr>
            </a:lvl1pPr>
          </a:lstStyle>
          <a:p>
            <a:r>
              <a:rPr lang="zh-CN" altLang="en-US" dirty="0"/>
              <a:t>论文研究成果及建议</a:t>
            </a:r>
            <a:endParaRPr lang="en-US" altLang="zh-CN" dirty="0">
              <a:sym typeface="+mn-ea"/>
            </a:endParaRPr>
          </a:p>
        </p:txBody>
      </p:sp>
      <p:grpSp>
        <p:nvGrpSpPr>
          <p:cNvPr id="5" name="组合 4"/>
          <p:cNvGrpSpPr/>
          <p:nvPr/>
        </p:nvGrpSpPr>
        <p:grpSpPr>
          <a:xfrm>
            <a:off x="947413" y="1207429"/>
            <a:ext cx="10297174" cy="1506592"/>
            <a:chOff x="959405" y="1407125"/>
            <a:chExt cx="10297174" cy="1506592"/>
          </a:xfrm>
        </p:grpSpPr>
        <p:sp>
          <p:nvSpPr>
            <p:cNvPr id="2" name="矩形 1"/>
            <p:cNvSpPr/>
            <p:nvPr/>
          </p:nvSpPr>
          <p:spPr>
            <a:xfrm>
              <a:off x="959405" y="1652476"/>
              <a:ext cx="10297174" cy="12612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4" name="矩形: 对角圆角 3"/>
            <p:cNvSpPr/>
            <p:nvPr/>
          </p:nvSpPr>
          <p:spPr>
            <a:xfrm>
              <a:off x="959405" y="1407125"/>
              <a:ext cx="2617076" cy="490702"/>
            </a:xfrm>
            <a:prstGeom prst="round2DiagRect">
              <a:avLst>
                <a:gd name="adj1" fmla="val 50000"/>
                <a:gd name="adj2" fmla="val 0"/>
              </a:avLst>
            </a:prstGeom>
            <a:solidFill>
              <a:schemeClr val="accent1"/>
            </a:solidFill>
            <a:ln>
              <a:noFill/>
            </a:ln>
            <a:effectLst>
              <a:outerShdw blurRad="279400" dist="317500" dir="3000000" sx="88000" sy="88000" algn="ctr"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lnSpc>
                  <a:spcPct val="120000"/>
                </a:lnSpc>
              </a:pPr>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
          <p:nvSpPr>
            <p:cNvPr id="6" name="文本框 29"/>
            <p:cNvSpPr txBox="1"/>
            <p:nvPr/>
          </p:nvSpPr>
          <p:spPr>
            <a:xfrm>
              <a:off x="1157676" y="1421644"/>
              <a:ext cx="2220535" cy="497957"/>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r>
                <a:rPr lang="zh-CN" altLang="en-US" sz="2400" b="1" dirty="0">
                  <a:solidFill>
                    <a:sysClr val="window" lastClr="FFFFFF"/>
                  </a:solidFill>
                  <a:latin typeface="+mj-ea"/>
                  <a:ea typeface="+mj-ea"/>
                </a:rPr>
                <a:t>建议</a:t>
              </a:r>
              <a:r>
                <a:rPr kumimoji="0" lang="zh-CN" altLang="en-US" sz="2400" b="1" i="0" u="none" strike="noStrike" kern="1200" cap="none" spc="0" normalizeH="0" baseline="0" noProof="0" dirty="0">
                  <a:ln>
                    <a:noFill/>
                  </a:ln>
                  <a:solidFill>
                    <a:sysClr val="window" lastClr="FFFFFF"/>
                  </a:solidFill>
                  <a:effectLst/>
                  <a:uLnTx/>
                  <a:uFillTx/>
                  <a:latin typeface="+mj-ea"/>
                  <a:ea typeface="+mj-ea"/>
                  <a:cs typeface="+mn-cs"/>
                </a:rPr>
                <a:t>一</a:t>
              </a:r>
            </a:p>
          </p:txBody>
        </p:sp>
        <p:sp>
          <p:nvSpPr>
            <p:cNvPr id="7" name="文本框 6"/>
            <p:cNvSpPr txBox="1"/>
            <p:nvPr/>
          </p:nvSpPr>
          <p:spPr>
            <a:xfrm>
              <a:off x="1157676" y="1954386"/>
              <a:ext cx="9941248" cy="955326"/>
            </a:xfrm>
            <a:prstGeom prst="rect">
              <a:avLst/>
            </a:prstGeom>
            <a:noFill/>
          </p:spPr>
          <p:txBody>
            <a:bodyPr wrap="square" rtlCol="0">
              <a:spAutoFit/>
            </a:bodyPr>
            <a:lstStyle>
              <a:defPPr>
                <a:defRPr lang="zh-CN"/>
              </a:defPPr>
              <a:lvl1pPr marR="0" lvl="0" indent="0" fontAlgn="base">
                <a:lnSpc>
                  <a:spcPct val="120000"/>
                </a:lnSpc>
                <a:spcBef>
                  <a:spcPct val="0"/>
                </a:spcBef>
                <a:spcAft>
                  <a:spcPct val="0"/>
                </a:spcAft>
                <a:buClrTx/>
                <a:buSzTx/>
                <a:buFontTx/>
                <a:buNone/>
                <a:defRPr kumimoji="0" sz="1600" b="0" i="0" u="none" strike="noStrike" cap="none" spc="0" normalizeH="0" baseline="0">
                  <a:ln>
                    <a:noFill/>
                  </a:ln>
                  <a:solidFill>
                    <a:srgbClr val="404040"/>
                  </a:solidFill>
                  <a:effectLst/>
                  <a:uLnTx/>
                  <a:uFillTx/>
                  <a:latin typeface="+mn-ea"/>
                  <a:cs typeface="Segoe UI Light" panose="020B0502040204020203" pitchFamily="34" charset="0"/>
                </a:defRPr>
              </a:lvl1pPr>
              <a:lvl2pPr lvl="1"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2pPr>
              <a:lvl3pPr lvl="2"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3pPr>
              <a:lvl4pPr lvl="3"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4pPr>
              <a:lvl5pPr lvl="4"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5pPr>
              <a:lvl6pPr lvl="5"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6pPr>
              <a:lvl7pPr lvl="6"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7pPr>
              <a:lvl8pPr lvl="7"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8pPr>
              <a:lvl9pPr lvl="8"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9pPr>
            </a:lstStyle>
            <a:p>
              <a:r>
                <a:rPr lang="zh-CN" altLang="en-US" dirty="0"/>
                <a:t>根据自己的需要填写适当的内容，此处填写详细的文字描述，建议与标题尽量简洁</a:t>
              </a:r>
              <a:r>
                <a:rPr lang="en-US" altLang="zh-CN" dirty="0"/>
                <a:t>......</a:t>
              </a:r>
              <a:r>
                <a:rPr lang="zh-CN" altLang="en-US" dirty="0"/>
                <a:t>根据自己的需要填写适当的内容，此处填写详细的文字描述，建议与标题尽量简洁</a:t>
              </a:r>
              <a:r>
                <a:rPr lang="en-US" altLang="zh-CN" dirty="0"/>
                <a:t>......</a:t>
              </a:r>
              <a:r>
                <a:rPr lang="zh-CN" altLang="en-US" dirty="0"/>
                <a:t>根据自己的需要填写适当的内容，此处填写详细的文字描述，建议与标题尽量简洁</a:t>
              </a:r>
              <a:r>
                <a:rPr lang="en-US" altLang="zh-CN" dirty="0"/>
                <a:t>......</a:t>
              </a:r>
            </a:p>
          </p:txBody>
        </p:sp>
      </p:grpSp>
      <p:grpSp>
        <p:nvGrpSpPr>
          <p:cNvPr id="9" name="组合 8"/>
          <p:cNvGrpSpPr/>
          <p:nvPr/>
        </p:nvGrpSpPr>
        <p:grpSpPr>
          <a:xfrm>
            <a:off x="947413" y="2868420"/>
            <a:ext cx="10297174" cy="1506592"/>
            <a:chOff x="959405" y="1407125"/>
            <a:chExt cx="10297174" cy="1506592"/>
          </a:xfrm>
        </p:grpSpPr>
        <p:sp>
          <p:nvSpPr>
            <p:cNvPr id="10" name="矩形 9"/>
            <p:cNvSpPr/>
            <p:nvPr/>
          </p:nvSpPr>
          <p:spPr>
            <a:xfrm>
              <a:off x="959405" y="1652476"/>
              <a:ext cx="10297174" cy="12612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1" name="矩形: 对角圆角 10"/>
            <p:cNvSpPr/>
            <p:nvPr/>
          </p:nvSpPr>
          <p:spPr>
            <a:xfrm>
              <a:off x="959405" y="1407125"/>
              <a:ext cx="2617076" cy="490702"/>
            </a:xfrm>
            <a:prstGeom prst="round2DiagRect">
              <a:avLst>
                <a:gd name="adj1" fmla="val 50000"/>
                <a:gd name="adj2" fmla="val 0"/>
              </a:avLst>
            </a:prstGeom>
            <a:solidFill>
              <a:schemeClr val="accent1">
                <a:lumMod val="60000"/>
                <a:lumOff val="40000"/>
              </a:schemeClr>
            </a:solidFill>
            <a:ln>
              <a:noFill/>
            </a:ln>
            <a:effectLst>
              <a:outerShdw blurRad="279400" dist="317500" dir="3000000" sx="88000" sy="88000" algn="ctr"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lnSpc>
                  <a:spcPct val="120000"/>
                </a:lnSpc>
              </a:pPr>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
          <p:nvSpPr>
            <p:cNvPr id="12" name="文本框 29"/>
            <p:cNvSpPr txBox="1"/>
            <p:nvPr/>
          </p:nvSpPr>
          <p:spPr>
            <a:xfrm>
              <a:off x="1157676" y="1421644"/>
              <a:ext cx="2220535" cy="497957"/>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r>
                <a:rPr lang="zh-CN" altLang="en-US" sz="2400" b="1" dirty="0">
                  <a:solidFill>
                    <a:sysClr val="window" lastClr="FFFFFF"/>
                  </a:solidFill>
                  <a:latin typeface="+mj-ea"/>
                  <a:ea typeface="+mj-ea"/>
                </a:rPr>
                <a:t>建议二</a:t>
              </a:r>
              <a:endParaRPr kumimoji="0" lang="zh-CN" altLang="en-US" sz="2400" b="1" i="0" u="none" strike="noStrike" kern="1200" cap="none" spc="0" normalizeH="0" baseline="0" noProof="0" dirty="0">
                <a:ln>
                  <a:noFill/>
                </a:ln>
                <a:solidFill>
                  <a:sysClr val="window" lastClr="FFFFFF"/>
                </a:solidFill>
                <a:effectLst/>
                <a:uLnTx/>
                <a:uFillTx/>
                <a:latin typeface="+mj-ea"/>
                <a:ea typeface="+mj-ea"/>
                <a:cs typeface="+mn-cs"/>
              </a:endParaRPr>
            </a:p>
          </p:txBody>
        </p:sp>
        <p:sp>
          <p:nvSpPr>
            <p:cNvPr id="13" name="文本框 12"/>
            <p:cNvSpPr txBox="1"/>
            <p:nvPr/>
          </p:nvSpPr>
          <p:spPr>
            <a:xfrm>
              <a:off x="1157676" y="1954386"/>
              <a:ext cx="9941248" cy="955326"/>
            </a:xfrm>
            <a:prstGeom prst="rect">
              <a:avLst/>
            </a:prstGeom>
            <a:noFill/>
          </p:spPr>
          <p:txBody>
            <a:bodyPr wrap="square" rtlCol="0">
              <a:spAutoFit/>
            </a:bodyPr>
            <a:lstStyle>
              <a:defPPr>
                <a:defRPr lang="zh-CN"/>
              </a:defPPr>
              <a:lvl1pPr marR="0" lvl="0" indent="0" fontAlgn="base">
                <a:lnSpc>
                  <a:spcPct val="120000"/>
                </a:lnSpc>
                <a:spcBef>
                  <a:spcPct val="0"/>
                </a:spcBef>
                <a:spcAft>
                  <a:spcPct val="0"/>
                </a:spcAft>
                <a:buClrTx/>
                <a:buSzTx/>
                <a:buFontTx/>
                <a:buNone/>
                <a:defRPr kumimoji="0" sz="1600" b="0" i="0" u="none" strike="noStrike" cap="none" spc="0" normalizeH="0" baseline="0">
                  <a:ln>
                    <a:noFill/>
                  </a:ln>
                  <a:solidFill>
                    <a:srgbClr val="404040"/>
                  </a:solidFill>
                  <a:effectLst/>
                  <a:uLnTx/>
                  <a:uFillTx/>
                  <a:latin typeface="+mn-ea"/>
                  <a:cs typeface="Segoe UI Light" panose="020B0502040204020203" pitchFamily="34" charset="0"/>
                </a:defRPr>
              </a:lvl1pPr>
              <a:lvl2pPr lvl="1"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2pPr>
              <a:lvl3pPr lvl="2"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3pPr>
              <a:lvl4pPr lvl="3"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4pPr>
              <a:lvl5pPr lvl="4"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5pPr>
              <a:lvl6pPr lvl="5"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6pPr>
              <a:lvl7pPr lvl="6"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7pPr>
              <a:lvl8pPr lvl="7"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8pPr>
              <a:lvl9pPr lvl="8"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9pPr>
            </a:lstStyle>
            <a:p>
              <a:r>
                <a:rPr lang="zh-CN" altLang="en-US" dirty="0"/>
                <a:t>根据自己的需要填写适当的内容，此处填写详细的文字描述，建议与标题尽量简洁</a:t>
              </a:r>
              <a:r>
                <a:rPr lang="en-US" altLang="zh-CN" dirty="0"/>
                <a:t>......</a:t>
              </a:r>
              <a:r>
                <a:rPr lang="zh-CN" altLang="en-US" dirty="0"/>
                <a:t>根据自己的需要填写适当的内容，此处填写详细的文字描述，建议与标题尽量简洁</a:t>
              </a:r>
              <a:r>
                <a:rPr lang="en-US" altLang="zh-CN" dirty="0"/>
                <a:t>......</a:t>
              </a:r>
              <a:r>
                <a:rPr lang="zh-CN" altLang="en-US" dirty="0"/>
                <a:t>根据自己的需要填写适当的内容，此处填写详细的文字描述，建议与标题尽量简洁</a:t>
              </a:r>
              <a:r>
                <a:rPr lang="en-US" altLang="zh-CN" dirty="0"/>
                <a:t>......</a:t>
              </a:r>
            </a:p>
          </p:txBody>
        </p:sp>
      </p:grpSp>
      <p:grpSp>
        <p:nvGrpSpPr>
          <p:cNvPr id="14" name="组合 13"/>
          <p:cNvGrpSpPr/>
          <p:nvPr/>
        </p:nvGrpSpPr>
        <p:grpSpPr>
          <a:xfrm>
            <a:off x="947413" y="4529412"/>
            <a:ext cx="10297174" cy="1506592"/>
            <a:chOff x="959405" y="1407125"/>
            <a:chExt cx="10297174" cy="1506592"/>
          </a:xfrm>
        </p:grpSpPr>
        <p:sp>
          <p:nvSpPr>
            <p:cNvPr id="15" name="矩形 14"/>
            <p:cNvSpPr/>
            <p:nvPr/>
          </p:nvSpPr>
          <p:spPr>
            <a:xfrm>
              <a:off x="959405" y="1652476"/>
              <a:ext cx="10297174" cy="12612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6" name="矩形: 对角圆角 15"/>
            <p:cNvSpPr/>
            <p:nvPr/>
          </p:nvSpPr>
          <p:spPr>
            <a:xfrm>
              <a:off x="959405" y="1407125"/>
              <a:ext cx="2617076" cy="490702"/>
            </a:xfrm>
            <a:prstGeom prst="round2DiagRect">
              <a:avLst>
                <a:gd name="adj1" fmla="val 50000"/>
                <a:gd name="adj2" fmla="val 0"/>
              </a:avLst>
            </a:prstGeom>
            <a:solidFill>
              <a:schemeClr val="accent1"/>
            </a:solidFill>
            <a:ln>
              <a:noFill/>
            </a:ln>
            <a:effectLst>
              <a:outerShdw blurRad="279400" dist="317500" dir="3000000" sx="88000" sy="88000" algn="ctr"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lnSpc>
                  <a:spcPct val="120000"/>
                </a:lnSpc>
              </a:pPr>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
          <p:nvSpPr>
            <p:cNvPr id="17" name="文本框 29"/>
            <p:cNvSpPr txBox="1"/>
            <p:nvPr/>
          </p:nvSpPr>
          <p:spPr>
            <a:xfrm>
              <a:off x="1157676" y="1421644"/>
              <a:ext cx="2220535" cy="497957"/>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r>
                <a:rPr lang="zh-CN" altLang="en-US" sz="2400" b="1" dirty="0">
                  <a:solidFill>
                    <a:sysClr val="window" lastClr="FFFFFF"/>
                  </a:solidFill>
                  <a:latin typeface="+mj-ea"/>
                  <a:ea typeface="+mj-ea"/>
                </a:rPr>
                <a:t>建议</a:t>
              </a:r>
              <a:r>
                <a:rPr kumimoji="0" lang="zh-CN" altLang="en-US" sz="2400" b="1" i="0" u="none" strike="noStrike" kern="1200" cap="none" spc="0" normalizeH="0" baseline="0" noProof="0" dirty="0">
                  <a:ln>
                    <a:noFill/>
                  </a:ln>
                  <a:solidFill>
                    <a:sysClr val="window" lastClr="FFFFFF"/>
                  </a:solidFill>
                  <a:effectLst/>
                  <a:uLnTx/>
                  <a:uFillTx/>
                  <a:latin typeface="+mj-ea"/>
                  <a:ea typeface="+mj-ea"/>
                  <a:cs typeface="+mn-cs"/>
                </a:rPr>
                <a:t>三</a:t>
              </a:r>
            </a:p>
          </p:txBody>
        </p:sp>
        <p:sp>
          <p:nvSpPr>
            <p:cNvPr id="19" name="文本框 18"/>
            <p:cNvSpPr txBox="1"/>
            <p:nvPr/>
          </p:nvSpPr>
          <p:spPr>
            <a:xfrm>
              <a:off x="1157676" y="1954386"/>
              <a:ext cx="9941248" cy="955326"/>
            </a:xfrm>
            <a:prstGeom prst="rect">
              <a:avLst/>
            </a:prstGeom>
            <a:noFill/>
          </p:spPr>
          <p:txBody>
            <a:bodyPr wrap="square" rtlCol="0">
              <a:spAutoFit/>
            </a:bodyPr>
            <a:lstStyle>
              <a:defPPr>
                <a:defRPr lang="zh-CN"/>
              </a:defPPr>
              <a:lvl1pPr marR="0" lvl="0" indent="0" fontAlgn="base">
                <a:lnSpc>
                  <a:spcPct val="120000"/>
                </a:lnSpc>
                <a:spcBef>
                  <a:spcPct val="0"/>
                </a:spcBef>
                <a:spcAft>
                  <a:spcPct val="0"/>
                </a:spcAft>
                <a:buClrTx/>
                <a:buSzTx/>
                <a:buFontTx/>
                <a:buNone/>
                <a:defRPr kumimoji="0" sz="1600" b="0" i="0" u="none" strike="noStrike" cap="none" spc="0" normalizeH="0" baseline="0">
                  <a:ln>
                    <a:noFill/>
                  </a:ln>
                  <a:solidFill>
                    <a:srgbClr val="404040"/>
                  </a:solidFill>
                  <a:effectLst/>
                  <a:uLnTx/>
                  <a:uFillTx/>
                  <a:latin typeface="+mn-ea"/>
                  <a:cs typeface="Segoe UI Light" panose="020B0502040204020203" pitchFamily="34" charset="0"/>
                </a:defRPr>
              </a:lvl1pPr>
              <a:lvl2pPr lvl="1"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2pPr>
              <a:lvl3pPr lvl="2"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3pPr>
              <a:lvl4pPr lvl="3"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4pPr>
              <a:lvl5pPr lvl="4"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5pPr>
              <a:lvl6pPr lvl="5"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6pPr>
              <a:lvl7pPr lvl="6"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7pPr>
              <a:lvl8pPr lvl="7"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8pPr>
              <a:lvl9pPr lvl="8"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9pPr>
            </a:lstStyle>
            <a:p>
              <a:r>
                <a:rPr lang="zh-CN" altLang="en-US" dirty="0"/>
                <a:t>根据自己的需要填写适当的内容，此处填写详细的文字描述，建议与标题尽量简洁</a:t>
              </a:r>
              <a:r>
                <a:rPr lang="en-US" altLang="zh-CN" dirty="0"/>
                <a:t>......</a:t>
              </a:r>
              <a:r>
                <a:rPr lang="zh-CN" altLang="en-US" dirty="0"/>
                <a:t>根据自己的需要填写适当的内容，此处填写详细的文字描述，建议与标题尽量简洁</a:t>
              </a:r>
              <a:r>
                <a:rPr lang="en-US" altLang="zh-CN" dirty="0"/>
                <a:t>......</a:t>
              </a:r>
              <a:r>
                <a:rPr lang="zh-CN" altLang="en-US" dirty="0"/>
                <a:t>根据自己的需要填写适当的内容，此处填写详细的文字描述，建议与标题尽量简洁</a:t>
              </a:r>
              <a:r>
                <a:rPr lang="en-US" altLang="zh-CN" dirty="0"/>
                <a:t>......</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p:nvPr/>
        </p:nvSpPr>
        <p:spPr>
          <a:xfrm>
            <a:off x="647065" y="2641076"/>
            <a:ext cx="7050099" cy="1427570"/>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20000"/>
              </a:lnSpc>
            </a:pPr>
            <a:r>
              <a:rPr lang="zh-CN" altLang="en-US" sz="54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rPr>
              <a:t>论文研究总结与致谢</a:t>
            </a:r>
            <a:endParaRPr lang="en-US" altLang="zh-CN" sz="54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sym typeface="+mn-ea"/>
            </a:endParaRPr>
          </a:p>
          <a:p>
            <a:pPr>
              <a:lnSpc>
                <a:spcPct val="120000"/>
              </a:lnSpc>
            </a:pPr>
            <a:r>
              <a:rPr lang="en-US" altLang="zh-CN" sz="2000" dirty="0">
                <a:solidFill>
                  <a:schemeClr val="accent1"/>
                </a:solidFill>
                <a:ea typeface="思源黑体 CN Bold" panose="020B0800000000000000" pitchFamily="34" charset="-122"/>
                <a:sym typeface="+mn-ea"/>
              </a:rPr>
              <a:t>Thesis research summary and acknowledgements</a:t>
            </a:r>
            <a:endParaRPr lang="zh-CN" altLang="en-US" sz="2000" dirty="0">
              <a:solidFill>
                <a:schemeClr val="accent1"/>
              </a:solidFill>
              <a:ea typeface="思源黑体 CN Bold" panose="020B0800000000000000" pitchFamily="34" charset="-122"/>
              <a:sym typeface="+mn-ea"/>
            </a:endParaRPr>
          </a:p>
        </p:txBody>
      </p:sp>
      <p:sp>
        <p:nvSpPr>
          <p:cNvPr id="10" name="文本框 11"/>
          <p:cNvSpPr txBox="1"/>
          <p:nvPr/>
        </p:nvSpPr>
        <p:spPr>
          <a:xfrm>
            <a:off x="647065" y="1515366"/>
            <a:ext cx="4676578" cy="1203919"/>
          </a:xfrm>
          <a:prstGeom prst="rect">
            <a:avLst/>
          </a:prstGeom>
          <a:noFill/>
        </p:spPr>
        <p:txBody>
          <a:bodyPr wrap="square" lIns="68580" tIns="34290" rIns="68580" bIns="34290"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20000"/>
              </a:lnSpc>
            </a:pPr>
            <a:r>
              <a:rPr lang="en-US" altLang="zh-CN" sz="6600" dirty="0">
                <a:solidFill>
                  <a:schemeClr val="accent1"/>
                </a:solidFill>
                <a:latin typeface="+mj-ea"/>
                <a:ea typeface="+mj-ea"/>
                <a:sym typeface="+mn-ea"/>
              </a:rPr>
              <a:t>PART 04</a:t>
            </a:r>
            <a:endParaRPr lang="zh-CN" altLang="en-US" sz="6600" dirty="0">
              <a:solidFill>
                <a:schemeClr val="accent1"/>
              </a:solidFill>
              <a:latin typeface="+mj-ea"/>
              <a:ea typeface="+mj-ea"/>
              <a:sym typeface="+mn-ea"/>
            </a:endParaRPr>
          </a:p>
        </p:txBody>
      </p:sp>
      <p:sp>
        <p:nvSpPr>
          <p:cNvPr id="11" name="文本框 36"/>
          <p:cNvSpPr txBox="1"/>
          <p:nvPr/>
        </p:nvSpPr>
        <p:spPr>
          <a:xfrm>
            <a:off x="647066" y="4344508"/>
            <a:ext cx="5551439" cy="63517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chemeClr val="accent1"/>
                </a:solidFill>
                <a:latin typeface="+mn-ea"/>
                <a:sym typeface="+mn-ea"/>
              </a:rPr>
              <a:t>单击此处输入您的文本，单击此处输入您的文本，本单击此处输入您的文本，本单击此处输入您的文本</a:t>
            </a:r>
          </a:p>
        </p:txBody>
      </p:sp>
      <p:sp>
        <p:nvSpPr>
          <p:cNvPr id="12" name="矩形 11"/>
          <p:cNvSpPr/>
          <p:nvPr/>
        </p:nvSpPr>
        <p:spPr>
          <a:xfrm>
            <a:off x="795007" y="4072370"/>
            <a:ext cx="893125" cy="410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nSpc>
                <a:spcPct val="120000"/>
              </a:lnSpc>
            </a:pPr>
            <a:endParaRPr lang="zh-CN" altLang="en-US" sz="2000">
              <a:solidFill>
                <a:srgbClr val="33495E"/>
              </a:solidFill>
            </a:endParaRPr>
          </a:p>
        </p:txBody>
      </p:sp>
      <p:sp>
        <p:nvSpPr>
          <p:cNvPr id="14" name="文本框 11"/>
          <p:cNvSpPr txBox="1"/>
          <p:nvPr/>
        </p:nvSpPr>
        <p:spPr>
          <a:xfrm>
            <a:off x="7189562" y="1389278"/>
            <a:ext cx="4676578" cy="4881977"/>
          </a:xfrm>
          <a:prstGeom prst="rect">
            <a:avLst/>
          </a:prstGeom>
          <a:noFill/>
        </p:spPr>
        <p:txBody>
          <a:bodyPr wrap="square" lIns="68580" tIns="34290" rIns="68580" bIns="34290"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20000"/>
              </a:lnSpc>
            </a:pPr>
            <a:r>
              <a:rPr lang="en-US" altLang="zh-CN" sz="28700" i="1" dirty="0">
                <a:solidFill>
                  <a:schemeClr val="accent1">
                    <a:lumMod val="40000"/>
                    <a:lumOff val="60000"/>
                  </a:schemeClr>
                </a:solidFill>
                <a:ea typeface="思源黑体 CN Bold" panose="020B0800000000000000" pitchFamily="34" charset="-122"/>
                <a:sym typeface="+mn-ea"/>
              </a:rPr>
              <a:t>04</a:t>
            </a:r>
            <a:endParaRPr lang="zh-CN" altLang="en-US" sz="28700" i="1" dirty="0">
              <a:solidFill>
                <a:schemeClr val="accent1">
                  <a:lumMod val="40000"/>
                  <a:lumOff val="60000"/>
                </a:schemeClr>
              </a:solidFill>
              <a:ea typeface="思源黑体 CN Bold" panose="020B0800000000000000" pitchFamily="34"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9405" y="437769"/>
            <a:ext cx="4339650" cy="700769"/>
          </a:xfrm>
          <a:prstGeom prst="rect">
            <a:avLst/>
          </a:prstGeom>
          <a:noFill/>
        </p:spPr>
        <p:txBody>
          <a:bodyPr wrap="none" rtlCol="0">
            <a:spAutoFit/>
          </a:bodyPr>
          <a:lstStyle>
            <a:defPPr>
              <a:defRPr lang="zh-CN"/>
            </a:defPPr>
            <a:lvl1pPr>
              <a:lnSpc>
                <a:spcPct val="120000"/>
              </a:lnSpc>
              <a:spcBef>
                <a:spcPct val="0"/>
              </a:spcBef>
              <a:defRPr sz="3600" b="1">
                <a:solidFill>
                  <a:schemeClr val="accent1"/>
                </a:solidFill>
                <a:latin typeface="+mj-ea"/>
                <a:ea typeface="+mj-ea"/>
              </a:defRPr>
            </a:lvl1pPr>
          </a:lstStyle>
          <a:p>
            <a:r>
              <a:rPr lang="zh-CN" altLang="en-US" dirty="0"/>
              <a:t>论文研究总结与致谢</a:t>
            </a:r>
          </a:p>
        </p:txBody>
      </p:sp>
      <p:graphicFrame>
        <p:nvGraphicFramePr>
          <p:cNvPr id="10" name="图表 9"/>
          <p:cNvGraphicFramePr/>
          <p:nvPr/>
        </p:nvGraphicFramePr>
        <p:xfrm>
          <a:off x="660400" y="1618593"/>
          <a:ext cx="5435600" cy="4278002"/>
        </p:xfrm>
        <a:graphic>
          <a:graphicData uri="http://schemas.openxmlformats.org/drawingml/2006/chart">
            <c:chart xmlns:c="http://schemas.openxmlformats.org/drawingml/2006/chart" xmlns:r="http://schemas.openxmlformats.org/officeDocument/2006/relationships" r:id="rId3"/>
          </a:graphicData>
        </a:graphic>
      </p:graphicFrame>
      <p:sp>
        <p:nvSpPr>
          <p:cNvPr id="402" name="文本框 401"/>
          <p:cNvSpPr txBox="1"/>
          <p:nvPr/>
        </p:nvSpPr>
        <p:spPr>
          <a:xfrm>
            <a:off x="6095999" y="1387760"/>
            <a:ext cx="2417379" cy="461665"/>
          </a:xfrm>
          <a:prstGeom prst="rect">
            <a:avLst/>
          </a:prstGeom>
          <a:noFill/>
        </p:spPr>
        <p:txBody>
          <a:bodyPr wrap="square">
            <a:spAutoFit/>
          </a:bodyPr>
          <a:lstStyle/>
          <a:p>
            <a:r>
              <a:rPr lang="zh-CN" altLang="en-US" sz="2400" dirty="0">
                <a:solidFill>
                  <a:schemeClr val="accent1"/>
                </a:solidFill>
                <a:latin typeface="+mj-ea"/>
                <a:ea typeface="+mj-ea"/>
              </a:rPr>
              <a:t>论文研究总结一</a:t>
            </a:r>
          </a:p>
        </p:txBody>
      </p:sp>
      <p:sp>
        <p:nvSpPr>
          <p:cNvPr id="403" name="矩形 402"/>
          <p:cNvSpPr/>
          <p:nvPr/>
        </p:nvSpPr>
        <p:spPr>
          <a:xfrm>
            <a:off x="6209414" y="5452586"/>
            <a:ext cx="1329070" cy="4263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4" name="文本框 29"/>
          <p:cNvSpPr txBox="1"/>
          <p:nvPr/>
        </p:nvSpPr>
        <p:spPr>
          <a:xfrm>
            <a:off x="6209414" y="5496486"/>
            <a:ext cx="1329070" cy="338554"/>
          </a:xfrm>
          <a:prstGeom prst="rect">
            <a:avLst/>
          </a:prstGeom>
          <a:noFill/>
          <a:ln w="9525">
            <a:noFill/>
          </a:ln>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ysClr val="window" lastClr="FFFFFF"/>
                </a:solidFill>
                <a:effectLst/>
                <a:uLnTx/>
                <a:uFillTx/>
                <a:latin typeface="+mj-ea"/>
                <a:ea typeface="+mj-ea"/>
                <a:cs typeface="+mn-cs"/>
              </a:rPr>
              <a:t>关键词</a:t>
            </a:r>
          </a:p>
        </p:txBody>
      </p:sp>
      <p:sp>
        <p:nvSpPr>
          <p:cNvPr id="406" name="文本框 405"/>
          <p:cNvSpPr txBox="1"/>
          <p:nvPr/>
        </p:nvSpPr>
        <p:spPr>
          <a:xfrm>
            <a:off x="6095999" y="1868768"/>
            <a:ext cx="5528441" cy="1250792"/>
          </a:xfrm>
          <a:prstGeom prst="rect">
            <a:avLst/>
          </a:prstGeom>
          <a:noFill/>
        </p:spPr>
        <p:txBody>
          <a:bodyPr wrap="square" rtlCol="0">
            <a:spAutoFit/>
          </a:bodyPr>
          <a:lstStyle>
            <a:defPPr>
              <a:defRPr lang="zh-CN"/>
            </a:defPPr>
            <a:lvl1pPr marR="0" lvl="0" indent="0" fontAlgn="base">
              <a:lnSpc>
                <a:spcPct val="120000"/>
              </a:lnSpc>
              <a:spcBef>
                <a:spcPct val="0"/>
              </a:spcBef>
              <a:spcAft>
                <a:spcPct val="0"/>
              </a:spcAft>
              <a:buClrTx/>
              <a:buSzTx/>
              <a:buFontTx/>
              <a:buNone/>
              <a:defRPr kumimoji="0" sz="1600" b="0" i="0" u="none" strike="noStrike" cap="none" spc="0" normalizeH="0" baseline="0">
                <a:ln>
                  <a:noFill/>
                </a:ln>
                <a:solidFill>
                  <a:srgbClr val="404040"/>
                </a:solidFill>
                <a:effectLst/>
                <a:uLnTx/>
                <a:uFillTx/>
                <a:latin typeface="+mn-ea"/>
                <a:cs typeface="Segoe UI Light" panose="020B0502040204020203" pitchFamily="34" charset="0"/>
              </a:defRPr>
            </a:lvl1pPr>
            <a:lvl2pPr lvl="1"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2pPr>
            <a:lvl3pPr lvl="2"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3pPr>
            <a:lvl4pPr lvl="3"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4pPr>
            <a:lvl5pPr lvl="4"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5pPr>
            <a:lvl6pPr lvl="5"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6pPr>
            <a:lvl7pPr lvl="6"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7pPr>
            <a:lvl8pPr lvl="7"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8pPr>
            <a:lvl9pPr lvl="8"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9pPr>
          </a:lstStyle>
          <a:p>
            <a:r>
              <a:rPr lang="zh-CN" altLang="en-US" dirty="0"/>
              <a:t>根据自己的需要填写适当的内容，此处填写详细的文字描述，建议与标题尽量简洁</a:t>
            </a:r>
            <a:r>
              <a:rPr lang="en-US" altLang="zh-CN" dirty="0"/>
              <a:t>......</a:t>
            </a:r>
          </a:p>
          <a:p>
            <a:r>
              <a:rPr lang="zh-CN" altLang="en-US" dirty="0"/>
              <a:t>根据自己的需要填写适当的内容，此处填写详细的文字描述，建议与标题尽量简洁</a:t>
            </a:r>
            <a:r>
              <a:rPr lang="en-US" altLang="zh-CN" dirty="0"/>
              <a:t>......</a:t>
            </a:r>
          </a:p>
        </p:txBody>
      </p:sp>
      <p:sp>
        <p:nvSpPr>
          <p:cNvPr id="408" name="文本框 407"/>
          <p:cNvSpPr txBox="1"/>
          <p:nvPr/>
        </p:nvSpPr>
        <p:spPr>
          <a:xfrm>
            <a:off x="6095999" y="3429316"/>
            <a:ext cx="2417379" cy="461665"/>
          </a:xfrm>
          <a:prstGeom prst="rect">
            <a:avLst/>
          </a:prstGeom>
          <a:noFill/>
        </p:spPr>
        <p:txBody>
          <a:bodyPr wrap="square">
            <a:spAutoFit/>
          </a:bodyPr>
          <a:lstStyle/>
          <a:p>
            <a:r>
              <a:rPr lang="zh-CN" altLang="en-US" sz="2400" dirty="0">
                <a:solidFill>
                  <a:schemeClr val="accent1"/>
                </a:solidFill>
                <a:latin typeface="+mj-ea"/>
                <a:ea typeface="+mj-ea"/>
              </a:rPr>
              <a:t>论文研究总结二</a:t>
            </a:r>
          </a:p>
        </p:txBody>
      </p:sp>
      <p:sp>
        <p:nvSpPr>
          <p:cNvPr id="409" name="文本框 408"/>
          <p:cNvSpPr txBox="1"/>
          <p:nvPr/>
        </p:nvSpPr>
        <p:spPr>
          <a:xfrm>
            <a:off x="6095999" y="3910324"/>
            <a:ext cx="5528441" cy="1250792"/>
          </a:xfrm>
          <a:prstGeom prst="rect">
            <a:avLst/>
          </a:prstGeom>
          <a:noFill/>
        </p:spPr>
        <p:txBody>
          <a:bodyPr wrap="square" rtlCol="0">
            <a:spAutoFit/>
          </a:bodyPr>
          <a:lstStyle>
            <a:defPPr>
              <a:defRPr lang="zh-CN"/>
            </a:defPPr>
            <a:lvl1pPr marR="0" lvl="0" indent="0" fontAlgn="base">
              <a:lnSpc>
                <a:spcPct val="120000"/>
              </a:lnSpc>
              <a:spcBef>
                <a:spcPct val="0"/>
              </a:spcBef>
              <a:spcAft>
                <a:spcPct val="0"/>
              </a:spcAft>
              <a:buClrTx/>
              <a:buSzTx/>
              <a:buFontTx/>
              <a:buNone/>
              <a:defRPr kumimoji="0" sz="1600" b="0" i="0" u="none" strike="noStrike" cap="none" spc="0" normalizeH="0" baseline="0">
                <a:ln>
                  <a:noFill/>
                </a:ln>
                <a:solidFill>
                  <a:srgbClr val="404040"/>
                </a:solidFill>
                <a:effectLst/>
                <a:uLnTx/>
                <a:uFillTx/>
                <a:latin typeface="+mn-ea"/>
                <a:cs typeface="Segoe UI Light" panose="020B0502040204020203" pitchFamily="34" charset="0"/>
              </a:defRPr>
            </a:lvl1pPr>
            <a:lvl2pPr lvl="1"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2pPr>
            <a:lvl3pPr lvl="2"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3pPr>
            <a:lvl4pPr lvl="3"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4pPr>
            <a:lvl5pPr lvl="4"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5pPr>
            <a:lvl6pPr lvl="5"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6pPr>
            <a:lvl7pPr lvl="6"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7pPr>
            <a:lvl8pPr lvl="7"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8pPr>
            <a:lvl9pPr lvl="8" indent="0" eaLnBrk="0" fontAlgn="base" hangingPunct="0">
              <a:lnSpc>
                <a:spcPct val="100000"/>
              </a:lnSpc>
              <a:spcBef>
                <a:spcPct val="0"/>
              </a:spcBef>
              <a:spcAft>
                <a:spcPct val="0"/>
              </a:spcAft>
              <a:buNone/>
              <a:defRPr b="0" i="0" u="none" baseline="0">
                <a:latin typeface="Arial" panose="020B0604020202020204" pitchFamily="34" charset="0"/>
                <a:ea typeface="宋体" panose="02010600030101010101" pitchFamily="2" charset="-122"/>
              </a:defRPr>
            </a:lvl9pPr>
          </a:lstStyle>
          <a:p>
            <a:r>
              <a:rPr lang="zh-CN" altLang="en-US" dirty="0"/>
              <a:t>根据自己的需要填写适当的内容，此处填写详细的文字描述，建议与标题尽量简洁</a:t>
            </a:r>
            <a:r>
              <a:rPr lang="en-US" altLang="zh-CN" dirty="0"/>
              <a:t>......</a:t>
            </a:r>
          </a:p>
          <a:p>
            <a:r>
              <a:rPr lang="zh-CN" altLang="en-US" dirty="0"/>
              <a:t>根据自己的需要填写适当的内容，此处填写详细的文字描述，建议与标题尽量简洁</a:t>
            </a:r>
            <a:r>
              <a:rPr lang="en-US" altLang="zh-CN" dirty="0"/>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9405" y="437769"/>
            <a:ext cx="4339650" cy="590931"/>
          </a:xfrm>
          <a:prstGeom prst="rect">
            <a:avLst/>
          </a:prstGeom>
          <a:noFill/>
        </p:spPr>
        <p:txBody>
          <a:bodyPr wrap="none" rtlCol="0">
            <a:spAutoFit/>
          </a:bodyPr>
          <a:lstStyle>
            <a:defPPr>
              <a:defRPr lang="zh-CN"/>
            </a:defPPr>
            <a:lvl1pPr>
              <a:lnSpc>
                <a:spcPct val="120000"/>
              </a:lnSpc>
              <a:spcBef>
                <a:spcPct val="0"/>
              </a:spcBef>
              <a:defRPr sz="3600" b="1">
                <a:solidFill>
                  <a:schemeClr val="accent1"/>
                </a:solidFill>
                <a:latin typeface="+mj-ea"/>
                <a:ea typeface="+mj-ea"/>
              </a:defRPr>
            </a:lvl1pPr>
          </a:lstStyle>
          <a:p>
            <a:r>
              <a:rPr lang="zh-CN" altLang="en-US" dirty="0"/>
              <a:t>论文研究总结与致谢</a:t>
            </a:r>
          </a:p>
        </p:txBody>
      </p:sp>
      <p:sp>
        <p:nvSpPr>
          <p:cNvPr id="3" name="矩形 2"/>
          <p:cNvSpPr/>
          <p:nvPr/>
        </p:nvSpPr>
        <p:spPr>
          <a:xfrm>
            <a:off x="0" y="5463251"/>
            <a:ext cx="12192000" cy="1394749"/>
          </a:xfrm>
          <a:prstGeom prst="rect">
            <a:avLst/>
          </a:prstGeom>
          <a:gradFill>
            <a:gsLst>
              <a:gs pos="0">
                <a:schemeClr val="accent1">
                  <a:lumMod val="60000"/>
                  <a:lumOff val="40000"/>
                </a:schemeClr>
              </a:gs>
              <a:gs pos="100000">
                <a:schemeClr val="accent1">
                  <a:lumMod val="75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顶角 3"/>
          <p:cNvSpPr/>
          <p:nvPr/>
        </p:nvSpPr>
        <p:spPr>
          <a:xfrm>
            <a:off x="863138" y="1681304"/>
            <a:ext cx="10442575" cy="4013440"/>
          </a:xfrm>
          <a:prstGeom prst="round2SameRect">
            <a:avLst>
              <a:gd name="adj1" fmla="val 12629"/>
              <a:gd name="adj2" fmla="val 0"/>
            </a:avLst>
          </a:prstGeom>
          <a:solidFill>
            <a:schemeClr val="bg1"/>
          </a:solidFill>
          <a:ln>
            <a:noFill/>
          </a:ln>
          <a:effectLst>
            <a:outerShdw blurRad="215900" dist="76200" dir="13500000" algn="br" rotWithShape="0">
              <a:schemeClr val="bg1">
                <a:lumMod val="65000"/>
                <a:alpha val="40000"/>
              </a:schemeClr>
            </a:outerShdw>
            <a:reflection blurRad="6350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Times New Roman" panose="02020603050405020304" pitchFamily="18" charset="0"/>
              <a:ea typeface="思源黑体 CN Regular" panose="020B0500000000000000" charset="-122"/>
              <a:cs typeface="+mn-cs"/>
            </a:endParaRPr>
          </a:p>
        </p:txBody>
      </p:sp>
      <p:sp>
        <p:nvSpPr>
          <p:cNvPr id="5" name="文本框 4"/>
          <p:cNvSpPr txBox="1"/>
          <p:nvPr/>
        </p:nvSpPr>
        <p:spPr>
          <a:xfrm>
            <a:off x="1137806" y="3959240"/>
            <a:ext cx="6726543" cy="1216012"/>
          </a:xfrm>
          <a:prstGeom prst="rect">
            <a:avLst/>
          </a:prstGeom>
        </p:spPr>
        <p:txBody>
          <a:bodyPr>
            <a:noAutofit/>
          </a:bodyPr>
          <a:lstStyle>
            <a:defPPr>
              <a:defRPr lang="zh-CN"/>
            </a:defPPr>
            <a:lvl1pPr marR="0" lvl="0" indent="0" algn="ctr" fontAlgn="auto">
              <a:lnSpc>
                <a:spcPct val="100000"/>
              </a:lnSpc>
              <a:spcBef>
                <a:spcPct val="0"/>
              </a:spcBef>
              <a:spcAft>
                <a:spcPts val="0"/>
              </a:spcAft>
              <a:buClrTx/>
              <a:buSzTx/>
              <a:buFontTx/>
              <a:buNone/>
              <a:defRPr kumimoji="0" sz="6600" b="0" i="0" strike="noStrike" cap="none" spc="0" normalizeH="0" baseline="0">
                <a:ln>
                  <a:noFill/>
                </a:ln>
                <a:solidFill>
                  <a:schemeClr val="bg1"/>
                </a:solidFill>
                <a:effectLst/>
                <a:uLnTx/>
                <a:uFillTx/>
                <a:latin typeface="演示镇魂行楷" panose="00000500000000000000" pitchFamily="2" charset="-122"/>
                <a:ea typeface="演示镇魂行楷" panose="00000500000000000000" pitchFamily="2" charset="-122"/>
                <a:cs typeface="微软雅黑" panose="020B0503020204020204" pitchFamily="34" charset="-122"/>
              </a:defRPr>
            </a:lvl1pPr>
          </a:lstStyle>
          <a:p>
            <a:pPr marL="0" marR="0" lvl="0" indent="0" algn="ctr" defTabSz="914400" rtl="0" eaLnBrk="1" fontAlgn="auto" latinLnBrk="0" hangingPunct="1">
              <a:lnSpc>
                <a:spcPct val="130000"/>
              </a:lnSpc>
              <a:spcBef>
                <a:spcPct val="0"/>
              </a:spcBef>
              <a:spcAft>
                <a:spcPts val="0"/>
              </a:spcAft>
              <a:buClrTx/>
              <a:buSzTx/>
              <a:buFontTx/>
              <a:buNone/>
              <a:defRPr/>
            </a:pPr>
            <a:r>
              <a:rPr kumimoji="0" lang="zh-CN" altLang="en-US" sz="2800" b="1" i="1" u="none" strike="noStrike" kern="1200" cap="none" spc="0" normalizeH="0" baseline="0" noProof="0" dirty="0">
                <a:ln>
                  <a:noFill/>
                </a:ln>
                <a:solidFill>
                  <a:schemeClr val="accent1"/>
                </a:solidFill>
                <a:effectLst/>
                <a:uLnTx/>
                <a:uFillTx/>
                <a:latin typeface="+mj-ea"/>
                <a:ea typeface="+mj-ea"/>
              </a:rPr>
              <a:t>感谢各位导师和同学对我毕业论文的帮助，</a:t>
            </a:r>
            <a:endParaRPr kumimoji="0" lang="en-US" altLang="zh-CN" sz="2800" b="1" i="1" u="none" strike="noStrike" kern="1200" cap="none" spc="0" normalizeH="0" baseline="0" noProof="0" dirty="0">
              <a:ln>
                <a:noFill/>
              </a:ln>
              <a:solidFill>
                <a:schemeClr val="accent1"/>
              </a:solidFill>
              <a:effectLst/>
              <a:uLnTx/>
              <a:uFillTx/>
              <a:latin typeface="+mj-ea"/>
              <a:ea typeface="+mj-ea"/>
            </a:endParaRPr>
          </a:p>
          <a:p>
            <a:pPr marL="0" marR="0" lvl="0" indent="0" algn="ctr" defTabSz="914400" rtl="0" eaLnBrk="1" fontAlgn="auto" latinLnBrk="0" hangingPunct="1">
              <a:lnSpc>
                <a:spcPct val="130000"/>
              </a:lnSpc>
              <a:spcBef>
                <a:spcPct val="0"/>
              </a:spcBef>
              <a:spcAft>
                <a:spcPts val="0"/>
              </a:spcAft>
              <a:buClrTx/>
              <a:buSzTx/>
              <a:buFontTx/>
              <a:buNone/>
              <a:defRPr/>
            </a:pPr>
            <a:r>
              <a:rPr kumimoji="0" lang="zh-CN" altLang="en-US" sz="2800" b="1" i="1" u="none" strike="noStrike" kern="1200" cap="none" spc="0" normalizeH="0" baseline="0" noProof="0" dirty="0">
                <a:ln>
                  <a:noFill/>
                </a:ln>
                <a:solidFill>
                  <a:schemeClr val="accent1"/>
                </a:solidFill>
                <a:effectLst/>
                <a:uLnTx/>
                <a:uFillTx/>
                <a:latin typeface="+mj-ea"/>
                <a:ea typeface="+mj-ea"/>
              </a:rPr>
              <a:t>感谢</a:t>
            </a:r>
            <a:r>
              <a:rPr lang="en-US" altLang="zh-CN" sz="2800" b="1" i="1" dirty="0" err="1">
                <a:solidFill>
                  <a:schemeClr val="accent1"/>
                </a:solidFill>
                <a:latin typeface="+mj-ea"/>
                <a:ea typeface="+mj-ea"/>
              </a:rPr>
              <a:t>xxxxxx</a:t>
            </a:r>
            <a:r>
              <a:rPr kumimoji="0" lang="zh-CN" altLang="en-US" sz="2800" b="1" i="1" u="none" strike="noStrike" kern="1200" cap="none" spc="0" normalizeH="0" baseline="0" noProof="0" dirty="0">
                <a:ln>
                  <a:noFill/>
                </a:ln>
                <a:solidFill>
                  <a:schemeClr val="accent1"/>
                </a:solidFill>
                <a:effectLst/>
                <a:uLnTx/>
                <a:uFillTx/>
                <a:latin typeface="+mj-ea"/>
                <a:ea typeface="+mj-ea"/>
              </a:rPr>
              <a:t>大学给我了四年美好的时光。</a:t>
            </a:r>
          </a:p>
        </p:txBody>
      </p:sp>
      <p:sp>
        <p:nvSpPr>
          <p:cNvPr id="6" name="文本框 5"/>
          <p:cNvSpPr txBox="1"/>
          <p:nvPr/>
        </p:nvSpPr>
        <p:spPr>
          <a:xfrm>
            <a:off x="1275513" y="2753163"/>
            <a:ext cx="6588836" cy="954557"/>
          </a:xfrm>
          <a:prstGeom prst="rect">
            <a:avLst/>
          </a:prstGeom>
          <a:noFill/>
        </p:spPr>
        <p:txBody>
          <a:bodyPr wrap="square" rtlCol="0">
            <a:spAutoFit/>
          </a:bodyPr>
          <a:lstStyle>
            <a:defPPr>
              <a:defRPr lang="zh-CN"/>
            </a:defPPr>
            <a:lvl1pPr>
              <a:lnSpc>
                <a:spcPct val="120000"/>
              </a:lnSpc>
              <a:defRPr sz="1600">
                <a:solidFill>
                  <a:schemeClr val="tx1">
                    <a:lumMod val="75000"/>
                    <a:lumOff val="25000"/>
                  </a:schemeClr>
                </a:solidFill>
              </a:defRPr>
            </a:lvl1pPr>
          </a:lstStyle>
          <a:p>
            <a:r>
              <a:rPr lang="zh-CN" altLang="en-US" dirty="0"/>
              <a:t>是我作为一名学生即将完成学业的最后一次作业，它是对学校所学知识的全面总结和综合应用，它为我今后走向社会独立开展工作铸就了一个良好的开端。</a:t>
            </a:r>
          </a:p>
        </p:txBody>
      </p:sp>
      <p:sp>
        <p:nvSpPr>
          <p:cNvPr id="7" name="矩形: 圆角 6"/>
          <p:cNvSpPr/>
          <p:nvPr/>
        </p:nvSpPr>
        <p:spPr>
          <a:xfrm>
            <a:off x="1275513" y="2141065"/>
            <a:ext cx="1387504" cy="435071"/>
          </a:xfrm>
          <a:prstGeom prst="roundRect">
            <a:avLst>
              <a:gd name="adj" fmla="val 50000"/>
            </a:avLst>
          </a:prstGeom>
          <a:gradFill>
            <a:gsLst>
              <a:gs pos="21000">
                <a:schemeClr val="accent1">
                  <a:lumMod val="60000"/>
                  <a:lumOff val="40000"/>
                </a:schemeClr>
              </a:gs>
              <a:gs pos="99000">
                <a:schemeClr val="accent1"/>
              </a:gs>
            </a:gsLst>
            <a:lin ang="2700000" scaled="1"/>
          </a:gradFill>
          <a:ln w="12700" cap="flat" cmpd="sng" algn="ctr">
            <a:noFill/>
            <a:prstDash val="solid"/>
            <a:miter lim="800000"/>
          </a:ln>
          <a:effectLst>
            <a:outerShdw blurRad="342900" dist="101600" dir="2700000" sx="98000" sy="98000" algn="tl" rotWithShape="0">
              <a:schemeClr val="accent5">
                <a:alpha val="4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Times New Roman" panose="02020603050405020304" pitchFamily="18" charset="0"/>
                <a:ea typeface="思源黑体 CN Medium" panose="020B0600000000000000" pitchFamily="34" charset="-122"/>
                <a:cs typeface="+mn-cs"/>
              </a:rPr>
              <a:t>毕业论文</a:t>
            </a:r>
          </a:p>
        </p:txBody>
      </p:sp>
      <p:grpSp>
        <p:nvGrpSpPr>
          <p:cNvPr id="16" name="图形 13"/>
          <p:cNvGrpSpPr/>
          <p:nvPr/>
        </p:nvGrpSpPr>
        <p:grpSpPr>
          <a:xfrm>
            <a:off x="7436626" y="2146689"/>
            <a:ext cx="4167187" cy="2715964"/>
            <a:chOff x="7436626" y="2146689"/>
            <a:chExt cx="4167187" cy="2715964"/>
          </a:xfrm>
        </p:grpSpPr>
        <p:sp>
          <p:nvSpPr>
            <p:cNvPr id="17" name="任意多边形: 形状 16"/>
            <p:cNvSpPr/>
            <p:nvPr/>
          </p:nvSpPr>
          <p:spPr>
            <a:xfrm>
              <a:off x="7877633" y="3812808"/>
              <a:ext cx="3271456" cy="1049845"/>
            </a:xfrm>
            <a:custGeom>
              <a:avLst/>
              <a:gdLst>
                <a:gd name="connsiteX0" fmla="*/ 0 w 3271456"/>
                <a:gd name="connsiteY0" fmla="*/ 0 h 1049845"/>
                <a:gd name="connsiteX1" fmla="*/ 3271457 w 3271456"/>
                <a:gd name="connsiteY1" fmla="*/ 0 h 1049845"/>
                <a:gd name="connsiteX2" fmla="*/ 3271457 w 3271456"/>
                <a:gd name="connsiteY2" fmla="*/ 1049846 h 1049845"/>
                <a:gd name="connsiteX3" fmla="*/ 0 w 3271456"/>
                <a:gd name="connsiteY3" fmla="*/ 1049846 h 1049845"/>
              </a:gdLst>
              <a:ahLst/>
              <a:cxnLst>
                <a:cxn ang="0">
                  <a:pos x="connsiteX0" y="connsiteY0"/>
                </a:cxn>
                <a:cxn ang="0">
                  <a:pos x="connsiteX1" y="connsiteY1"/>
                </a:cxn>
                <a:cxn ang="0">
                  <a:pos x="connsiteX2" y="connsiteY2"/>
                </a:cxn>
                <a:cxn ang="0">
                  <a:pos x="connsiteX3" y="connsiteY3"/>
                </a:cxn>
              </a:cxnLst>
              <a:rect l="l" t="t" r="r" b="b"/>
              <a:pathLst>
                <a:path w="3271456" h="1049845">
                  <a:moveTo>
                    <a:pt x="0" y="0"/>
                  </a:moveTo>
                  <a:lnTo>
                    <a:pt x="3271457" y="0"/>
                  </a:lnTo>
                  <a:lnTo>
                    <a:pt x="3271457" y="1049846"/>
                  </a:lnTo>
                  <a:lnTo>
                    <a:pt x="0" y="1049846"/>
                  </a:lnTo>
                  <a:close/>
                </a:path>
              </a:pathLst>
            </a:custGeom>
            <a:solidFill>
              <a:srgbClr val="E0E0E0"/>
            </a:solidFill>
            <a:ln w="9525" cap="flat">
              <a:noFill/>
              <a:prstDash val="solid"/>
              <a:miter/>
            </a:ln>
          </p:spPr>
          <p:txBody>
            <a:bodyPr rtlCol="0" anchor="ctr"/>
            <a:lstStyle/>
            <a:p>
              <a:endParaRPr lang="zh-CN" altLang="en-US"/>
            </a:p>
          </p:txBody>
        </p:sp>
        <p:sp>
          <p:nvSpPr>
            <p:cNvPr id="18" name="任意多边形: 形状 17"/>
            <p:cNvSpPr/>
            <p:nvPr/>
          </p:nvSpPr>
          <p:spPr>
            <a:xfrm>
              <a:off x="7753522" y="3418759"/>
              <a:ext cx="3525488" cy="404759"/>
            </a:xfrm>
            <a:custGeom>
              <a:avLst/>
              <a:gdLst>
                <a:gd name="connsiteX0" fmla="*/ 0 w 3525488"/>
                <a:gd name="connsiteY0" fmla="*/ 394049 h 404759"/>
                <a:gd name="connsiteX1" fmla="*/ 3525488 w 3525488"/>
                <a:gd name="connsiteY1" fmla="*/ 394049 h 404759"/>
                <a:gd name="connsiteX2" fmla="*/ 3262027 w 3525488"/>
                <a:gd name="connsiteY2" fmla="*/ 0 h 404759"/>
                <a:gd name="connsiteX3" fmla="*/ 293180 w 3525488"/>
                <a:gd name="connsiteY3" fmla="*/ 0 h 404759"/>
              </a:gdLst>
              <a:ahLst/>
              <a:cxnLst>
                <a:cxn ang="0">
                  <a:pos x="connsiteX0" y="connsiteY0"/>
                </a:cxn>
                <a:cxn ang="0">
                  <a:pos x="connsiteX1" y="connsiteY1"/>
                </a:cxn>
                <a:cxn ang="0">
                  <a:pos x="connsiteX2" y="connsiteY2"/>
                </a:cxn>
                <a:cxn ang="0">
                  <a:pos x="connsiteX3" y="connsiteY3"/>
                </a:cxn>
              </a:cxnLst>
              <a:rect l="l" t="t" r="r" b="b"/>
              <a:pathLst>
                <a:path w="3525488" h="404759">
                  <a:moveTo>
                    <a:pt x="0" y="394049"/>
                  </a:moveTo>
                  <a:cubicBezTo>
                    <a:pt x="0" y="394049"/>
                    <a:pt x="3525488" y="418147"/>
                    <a:pt x="3525488" y="394049"/>
                  </a:cubicBezTo>
                  <a:cubicBezTo>
                    <a:pt x="3525488" y="369951"/>
                    <a:pt x="3262027" y="0"/>
                    <a:pt x="3262027" y="0"/>
                  </a:cubicBezTo>
                  <a:lnTo>
                    <a:pt x="293180" y="0"/>
                  </a:lnTo>
                  <a:close/>
                </a:path>
              </a:pathLst>
            </a:custGeom>
            <a:solidFill>
              <a:srgbClr val="E0E0E0"/>
            </a:solidFill>
            <a:ln w="9525" cap="flat">
              <a:noFill/>
              <a:prstDash val="solid"/>
              <a:miter/>
            </a:ln>
          </p:spPr>
          <p:txBody>
            <a:bodyPr rtlCol="0" anchor="ctr"/>
            <a:lstStyle/>
            <a:p>
              <a:endParaRPr lang="zh-CN" altLang="en-US"/>
            </a:p>
          </p:txBody>
        </p:sp>
        <p:sp>
          <p:nvSpPr>
            <p:cNvPr id="19" name="任意多边形: 形状 18"/>
            <p:cNvSpPr/>
            <p:nvPr/>
          </p:nvSpPr>
          <p:spPr>
            <a:xfrm>
              <a:off x="7753903" y="3809665"/>
              <a:ext cx="3539775" cy="4953"/>
            </a:xfrm>
            <a:custGeom>
              <a:avLst/>
              <a:gdLst>
                <a:gd name="connsiteX0" fmla="*/ 3539776 w 3539775"/>
                <a:gd name="connsiteY0" fmla="*/ 2477 h 4953"/>
                <a:gd name="connsiteX1" fmla="*/ 1769936 w 3539775"/>
                <a:gd name="connsiteY1" fmla="*/ 4953 h 4953"/>
                <a:gd name="connsiteX2" fmla="*/ 0 w 3539775"/>
                <a:gd name="connsiteY2" fmla="*/ 2477 h 4953"/>
                <a:gd name="connsiteX3" fmla="*/ 1769936 w 3539775"/>
                <a:gd name="connsiteY3" fmla="*/ 0 h 4953"/>
                <a:gd name="connsiteX4" fmla="*/ 3539776 w 3539775"/>
                <a:gd name="connsiteY4" fmla="*/ 2477 h 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9775" h="4953">
                  <a:moveTo>
                    <a:pt x="3539776" y="2477"/>
                  </a:moveTo>
                  <a:cubicBezTo>
                    <a:pt x="3539776" y="3810"/>
                    <a:pt x="2747296" y="4953"/>
                    <a:pt x="1769936" y="4953"/>
                  </a:cubicBezTo>
                  <a:cubicBezTo>
                    <a:pt x="792575" y="4953"/>
                    <a:pt x="0" y="3810"/>
                    <a:pt x="0" y="2477"/>
                  </a:cubicBezTo>
                  <a:cubicBezTo>
                    <a:pt x="0" y="1143"/>
                    <a:pt x="792290" y="0"/>
                    <a:pt x="1769936" y="0"/>
                  </a:cubicBezTo>
                  <a:cubicBezTo>
                    <a:pt x="2747582" y="0"/>
                    <a:pt x="3539776" y="1048"/>
                    <a:pt x="3539776" y="2477"/>
                  </a:cubicBezTo>
                  <a:close/>
                </a:path>
              </a:pathLst>
            </a:custGeom>
            <a:solidFill>
              <a:srgbClr val="EBEBEB"/>
            </a:solidFill>
            <a:ln w="9525" cap="flat">
              <a:noFill/>
              <a:prstDash val="solid"/>
              <a:miter/>
            </a:ln>
          </p:spPr>
          <p:txBody>
            <a:bodyPr rtlCol="0" anchor="ctr"/>
            <a:lstStyle/>
            <a:p>
              <a:endParaRPr lang="zh-CN" altLang="en-US"/>
            </a:p>
          </p:txBody>
        </p:sp>
        <p:sp>
          <p:nvSpPr>
            <p:cNvPr id="20" name="任意多边形: 形状 19"/>
            <p:cNvSpPr/>
            <p:nvPr/>
          </p:nvSpPr>
          <p:spPr>
            <a:xfrm>
              <a:off x="8490662" y="2691430"/>
              <a:ext cx="2045303" cy="929639"/>
            </a:xfrm>
            <a:custGeom>
              <a:avLst/>
              <a:gdLst>
                <a:gd name="connsiteX0" fmla="*/ 1024795 w 2045303"/>
                <a:gd name="connsiteY0" fmla="*/ 0 h 929639"/>
                <a:gd name="connsiteX1" fmla="*/ 0 w 2045303"/>
                <a:gd name="connsiteY1" fmla="*/ 929640 h 929639"/>
                <a:gd name="connsiteX2" fmla="*/ 2045303 w 2045303"/>
                <a:gd name="connsiteY2" fmla="*/ 929640 h 929639"/>
                <a:gd name="connsiteX3" fmla="*/ 1024795 w 2045303"/>
                <a:gd name="connsiteY3" fmla="*/ 0 h 929639"/>
              </a:gdLst>
              <a:ahLst/>
              <a:cxnLst>
                <a:cxn ang="0">
                  <a:pos x="connsiteX0" y="connsiteY0"/>
                </a:cxn>
                <a:cxn ang="0">
                  <a:pos x="connsiteX1" y="connsiteY1"/>
                </a:cxn>
                <a:cxn ang="0">
                  <a:pos x="connsiteX2" y="connsiteY2"/>
                </a:cxn>
                <a:cxn ang="0">
                  <a:pos x="connsiteX3" y="connsiteY3"/>
                </a:cxn>
              </a:cxnLst>
              <a:rect l="l" t="t" r="r" b="b"/>
              <a:pathLst>
                <a:path w="2045303" h="929639">
                  <a:moveTo>
                    <a:pt x="1024795" y="0"/>
                  </a:moveTo>
                  <a:lnTo>
                    <a:pt x="0" y="929640"/>
                  </a:lnTo>
                  <a:lnTo>
                    <a:pt x="2045303" y="929640"/>
                  </a:lnTo>
                  <a:lnTo>
                    <a:pt x="1024795" y="0"/>
                  </a:lnTo>
                  <a:close/>
                </a:path>
              </a:pathLst>
            </a:custGeom>
            <a:solidFill>
              <a:srgbClr val="EBEBEB"/>
            </a:solidFill>
            <a:ln w="9525" cap="flat">
              <a:noFill/>
              <a:prstDash val="solid"/>
              <a:miter/>
            </a:ln>
          </p:spPr>
          <p:txBody>
            <a:bodyPr rtlCol="0" anchor="ctr"/>
            <a:lstStyle/>
            <a:p>
              <a:endParaRPr lang="zh-CN" altLang="en-US"/>
            </a:p>
          </p:txBody>
        </p:sp>
        <p:sp>
          <p:nvSpPr>
            <p:cNvPr id="21" name="任意多边形: 形状 20"/>
            <p:cNvSpPr/>
            <p:nvPr/>
          </p:nvSpPr>
          <p:spPr>
            <a:xfrm>
              <a:off x="8685734" y="3621070"/>
              <a:ext cx="1696974" cy="1241583"/>
            </a:xfrm>
            <a:custGeom>
              <a:avLst/>
              <a:gdLst>
                <a:gd name="connsiteX0" fmla="*/ 0 w 1696974"/>
                <a:gd name="connsiteY0" fmla="*/ 0 h 1241583"/>
                <a:gd name="connsiteX1" fmla="*/ 0 w 1696974"/>
                <a:gd name="connsiteY1" fmla="*/ 1241584 h 1241583"/>
                <a:gd name="connsiteX2" fmla="*/ 1696974 w 1696974"/>
                <a:gd name="connsiteY2" fmla="*/ 1241584 h 1241583"/>
                <a:gd name="connsiteX3" fmla="*/ 1696974 w 1696974"/>
                <a:gd name="connsiteY3" fmla="*/ 0 h 1241583"/>
                <a:gd name="connsiteX4" fmla="*/ 113157 w 1696974"/>
                <a:gd name="connsiteY4" fmla="*/ 0 h 1241583"/>
                <a:gd name="connsiteX5" fmla="*/ 0 w 1696974"/>
                <a:gd name="connsiteY5" fmla="*/ 0 h 1241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6974" h="1241583">
                  <a:moveTo>
                    <a:pt x="0" y="0"/>
                  </a:moveTo>
                  <a:lnTo>
                    <a:pt x="0" y="1241584"/>
                  </a:lnTo>
                  <a:lnTo>
                    <a:pt x="1696974" y="1241584"/>
                  </a:lnTo>
                  <a:lnTo>
                    <a:pt x="1696974" y="0"/>
                  </a:lnTo>
                  <a:lnTo>
                    <a:pt x="113157" y="0"/>
                  </a:lnTo>
                  <a:lnTo>
                    <a:pt x="0" y="0"/>
                  </a:lnTo>
                  <a:close/>
                </a:path>
              </a:pathLst>
            </a:custGeom>
            <a:solidFill>
              <a:srgbClr val="EBEBEB"/>
            </a:solidFill>
            <a:ln w="9525" cap="flat">
              <a:noFill/>
              <a:prstDash val="solid"/>
              <a:miter/>
            </a:ln>
          </p:spPr>
          <p:txBody>
            <a:bodyPr rtlCol="0" anchor="ctr"/>
            <a:lstStyle/>
            <a:p>
              <a:endParaRPr lang="zh-CN" altLang="en-US"/>
            </a:p>
          </p:txBody>
        </p:sp>
        <p:sp>
          <p:nvSpPr>
            <p:cNvPr id="22" name="任意多边形: 形状 21"/>
            <p:cNvSpPr/>
            <p:nvPr/>
          </p:nvSpPr>
          <p:spPr>
            <a:xfrm>
              <a:off x="8630299" y="3621070"/>
              <a:ext cx="204501" cy="108775"/>
            </a:xfrm>
            <a:custGeom>
              <a:avLst/>
              <a:gdLst>
                <a:gd name="connsiteX0" fmla="*/ 1429 w 204501"/>
                <a:gd name="connsiteY0" fmla="*/ 108776 h 108775"/>
                <a:gd name="connsiteX1" fmla="*/ 204502 w 204501"/>
                <a:gd name="connsiteY1" fmla="*/ 108776 h 108775"/>
                <a:gd name="connsiteX2" fmla="*/ 204502 w 204501"/>
                <a:gd name="connsiteY2" fmla="*/ 0 h 108775"/>
                <a:gd name="connsiteX3" fmla="*/ 0 w 204501"/>
                <a:gd name="connsiteY3" fmla="*/ 0 h 108775"/>
                <a:gd name="connsiteX4" fmla="*/ 1429 w 204501"/>
                <a:gd name="connsiteY4" fmla="*/ 108776 h 10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01" h="108775">
                  <a:moveTo>
                    <a:pt x="1429" y="108776"/>
                  </a:moveTo>
                  <a:lnTo>
                    <a:pt x="204502" y="108776"/>
                  </a:lnTo>
                  <a:lnTo>
                    <a:pt x="204502" y="0"/>
                  </a:lnTo>
                  <a:lnTo>
                    <a:pt x="0" y="0"/>
                  </a:lnTo>
                  <a:lnTo>
                    <a:pt x="1429" y="108776"/>
                  </a:lnTo>
                  <a:close/>
                </a:path>
              </a:pathLst>
            </a:custGeom>
            <a:solidFill>
              <a:srgbClr val="F5F5F5"/>
            </a:solidFill>
            <a:ln w="9525" cap="flat">
              <a:noFill/>
              <a:prstDash val="solid"/>
              <a:miter/>
            </a:ln>
          </p:spPr>
          <p:txBody>
            <a:bodyPr rtlCol="0" anchor="ctr"/>
            <a:lstStyle/>
            <a:p>
              <a:endParaRPr lang="zh-CN" altLang="en-US"/>
            </a:p>
          </p:txBody>
        </p:sp>
        <p:sp>
          <p:nvSpPr>
            <p:cNvPr id="23" name="任意多边形: 形状 22"/>
            <p:cNvSpPr/>
            <p:nvPr/>
          </p:nvSpPr>
          <p:spPr>
            <a:xfrm>
              <a:off x="8625250" y="4753878"/>
              <a:ext cx="226504" cy="108775"/>
            </a:xfrm>
            <a:custGeom>
              <a:avLst/>
              <a:gdLst>
                <a:gd name="connsiteX0" fmla="*/ 1524 w 226504"/>
                <a:gd name="connsiteY0" fmla="*/ 108776 h 108775"/>
                <a:gd name="connsiteX1" fmla="*/ 226504 w 226504"/>
                <a:gd name="connsiteY1" fmla="*/ 108776 h 108775"/>
                <a:gd name="connsiteX2" fmla="*/ 226504 w 226504"/>
                <a:gd name="connsiteY2" fmla="*/ 0 h 108775"/>
                <a:gd name="connsiteX3" fmla="*/ 0 w 226504"/>
                <a:gd name="connsiteY3" fmla="*/ 0 h 108775"/>
                <a:gd name="connsiteX4" fmla="*/ 1524 w 226504"/>
                <a:gd name="connsiteY4" fmla="*/ 108776 h 10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04" h="108775">
                  <a:moveTo>
                    <a:pt x="1524" y="108776"/>
                  </a:moveTo>
                  <a:lnTo>
                    <a:pt x="226504" y="108776"/>
                  </a:lnTo>
                  <a:lnTo>
                    <a:pt x="226504" y="0"/>
                  </a:lnTo>
                  <a:lnTo>
                    <a:pt x="0" y="0"/>
                  </a:lnTo>
                  <a:lnTo>
                    <a:pt x="1524" y="108776"/>
                  </a:lnTo>
                  <a:close/>
                </a:path>
              </a:pathLst>
            </a:custGeom>
            <a:solidFill>
              <a:srgbClr val="F5F5F5"/>
            </a:solidFill>
            <a:ln w="9525" cap="flat">
              <a:noFill/>
              <a:prstDash val="solid"/>
              <a:miter/>
            </a:ln>
          </p:spPr>
          <p:txBody>
            <a:bodyPr rtlCol="0" anchor="ctr"/>
            <a:lstStyle/>
            <a:p>
              <a:endParaRPr lang="zh-CN" altLang="en-US"/>
            </a:p>
          </p:txBody>
        </p:sp>
        <p:sp>
          <p:nvSpPr>
            <p:cNvPr id="24" name="任意多边形: 形状 23"/>
            <p:cNvSpPr/>
            <p:nvPr/>
          </p:nvSpPr>
          <p:spPr>
            <a:xfrm>
              <a:off x="8643158" y="3729845"/>
              <a:ext cx="179260" cy="1132808"/>
            </a:xfrm>
            <a:custGeom>
              <a:avLst/>
              <a:gdLst>
                <a:gd name="connsiteX0" fmla="*/ 179261 w 179260"/>
                <a:gd name="connsiteY0" fmla="*/ 1132808 h 1132808"/>
                <a:gd name="connsiteX1" fmla="*/ 0 w 179260"/>
                <a:gd name="connsiteY1" fmla="*/ 1132808 h 1132808"/>
                <a:gd name="connsiteX2" fmla="*/ 27146 w 179260"/>
                <a:gd name="connsiteY2" fmla="*/ 0 h 1132808"/>
                <a:gd name="connsiteX3" fmla="*/ 154400 w 179260"/>
                <a:gd name="connsiteY3" fmla="*/ 0 h 1132808"/>
                <a:gd name="connsiteX4" fmla="*/ 179261 w 179260"/>
                <a:gd name="connsiteY4" fmla="*/ 1132808 h 1132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260" h="1132808">
                  <a:moveTo>
                    <a:pt x="179261" y="1132808"/>
                  </a:moveTo>
                  <a:lnTo>
                    <a:pt x="0" y="1132808"/>
                  </a:lnTo>
                  <a:lnTo>
                    <a:pt x="27146" y="0"/>
                  </a:lnTo>
                  <a:lnTo>
                    <a:pt x="154400" y="0"/>
                  </a:lnTo>
                  <a:lnTo>
                    <a:pt x="179261" y="1132808"/>
                  </a:lnTo>
                  <a:close/>
                </a:path>
              </a:pathLst>
            </a:custGeom>
            <a:solidFill>
              <a:srgbClr val="F5F5F5"/>
            </a:solidFill>
            <a:ln w="9525" cap="flat">
              <a:noFill/>
              <a:prstDash val="solid"/>
              <a:miter/>
            </a:ln>
          </p:spPr>
          <p:txBody>
            <a:bodyPr rtlCol="0" anchor="ctr"/>
            <a:lstStyle/>
            <a:p>
              <a:endParaRPr lang="zh-CN" altLang="en-US"/>
            </a:p>
          </p:txBody>
        </p:sp>
        <p:sp>
          <p:nvSpPr>
            <p:cNvPr id="25" name="任意多边形: 形状 24"/>
            <p:cNvSpPr/>
            <p:nvPr/>
          </p:nvSpPr>
          <p:spPr>
            <a:xfrm>
              <a:off x="8967484" y="3621070"/>
              <a:ext cx="204501" cy="108775"/>
            </a:xfrm>
            <a:custGeom>
              <a:avLst/>
              <a:gdLst>
                <a:gd name="connsiteX0" fmla="*/ 1333 w 204501"/>
                <a:gd name="connsiteY0" fmla="*/ 108776 h 108775"/>
                <a:gd name="connsiteX1" fmla="*/ 204502 w 204501"/>
                <a:gd name="connsiteY1" fmla="*/ 108776 h 108775"/>
                <a:gd name="connsiteX2" fmla="*/ 204502 w 204501"/>
                <a:gd name="connsiteY2" fmla="*/ 0 h 108775"/>
                <a:gd name="connsiteX3" fmla="*/ 0 w 204501"/>
                <a:gd name="connsiteY3" fmla="*/ 0 h 108775"/>
                <a:gd name="connsiteX4" fmla="*/ 1333 w 204501"/>
                <a:gd name="connsiteY4" fmla="*/ 108776 h 10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01" h="108775">
                  <a:moveTo>
                    <a:pt x="1333" y="108776"/>
                  </a:moveTo>
                  <a:lnTo>
                    <a:pt x="204502" y="108776"/>
                  </a:lnTo>
                  <a:lnTo>
                    <a:pt x="204502" y="0"/>
                  </a:lnTo>
                  <a:lnTo>
                    <a:pt x="0" y="0"/>
                  </a:lnTo>
                  <a:lnTo>
                    <a:pt x="1333" y="108776"/>
                  </a:lnTo>
                  <a:close/>
                </a:path>
              </a:pathLst>
            </a:custGeom>
            <a:solidFill>
              <a:srgbClr val="F5F5F5"/>
            </a:solidFill>
            <a:ln w="9525" cap="flat">
              <a:noFill/>
              <a:prstDash val="solid"/>
              <a:miter/>
            </a:ln>
          </p:spPr>
          <p:txBody>
            <a:bodyPr rtlCol="0" anchor="ctr"/>
            <a:lstStyle/>
            <a:p>
              <a:endParaRPr lang="zh-CN" altLang="en-US"/>
            </a:p>
          </p:txBody>
        </p:sp>
        <p:sp>
          <p:nvSpPr>
            <p:cNvPr id="26" name="任意多边形: 形状 25"/>
            <p:cNvSpPr/>
            <p:nvPr/>
          </p:nvSpPr>
          <p:spPr>
            <a:xfrm>
              <a:off x="8962436" y="4753878"/>
              <a:ext cx="226504" cy="108775"/>
            </a:xfrm>
            <a:custGeom>
              <a:avLst/>
              <a:gdLst>
                <a:gd name="connsiteX0" fmla="*/ 1524 w 226504"/>
                <a:gd name="connsiteY0" fmla="*/ 108776 h 108775"/>
                <a:gd name="connsiteX1" fmla="*/ 226504 w 226504"/>
                <a:gd name="connsiteY1" fmla="*/ 108776 h 108775"/>
                <a:gd name="connsiteX2" fmla="*/ 226504 w 226504"/>
                <a:gd name="connsiteY2" fmla="*/ 0 h 108775"/>
                <a:gd name="connsiteX3" fmla="*/ 0 w 226504"/>
                <a:gd name="connsiteY3" fmla="*/ 0 h 108775"/>
                <a:gd name="connsiteX4" fmla="*/ 1524 w 226504"/>
                <a:gd name="connsiteY4" fmla="*/ 108776 h 10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04" h="108775">
                  <a:moveTo>
                    <a:pt x="1524" y="108776"/>
                  </a:moveTo>
                  <a:lnTo>
                    <a:pt x="226504" y="108776"/>
                  </a:lnTo>
                  <a:lnTo>
                    <a:pt x="226504" y="0"/>
                  </a:lnTo>
                  <a:lnTo>
                    <a:pt x="0" y="0"/>
                  </a:lnTo>
                  <a:lnTo>
                    <a:pt x="1524" y="108776"/>
                  </a:lnTo>
                  <a:close/>
                </a:path>
              </a:pathLst>
            </a:custGeom>
            <a:solidFill>
              <a:srgbClr val="F5F5F5"/>
            </a:solidFill>
            <a:ln w="9525" cap="flat">
              <a:noFill/>
              <a:prstDash val="solid"/>
              <a:miter/>
            </a:ln>
          </p:spPr>
          <p:txBody>
            <a:bodyPr rtlCol="0" anchor="ctr"/>
            <a:lstStyle/>
            <a:p>
              <a:endParaRPr lang="zh-CN" altLang="en-US"/>
            </a:p>
          </p:txBody>
        </p:sp>
        <p:sp>
          <p:nvSpPr>
            <p:cNvPr id="27" name="任意多边形: 形状 26"/>
            <p:cNvSpPr/>
            <p:nvPr/>
          </p:nvSpPr>
          <p:spPr>
            <a:xfrm>
              <a:off x="8980247" y="3729845"/>
              <a:ext cx="179355" cy="1132808"/>
            </a:xfrm>
            <a:custGeom>
              <a:avLst/>
              <a:gdLst>
                <a:gd name="connsiteX0" fmla="*/ 179356 w 179355"/>
                <a:gd name="connsiteY0" fmla="*/ 1132808 h 1132808"/>
                <a:gd name="connsiteX1" fmla="*/ 0 w 179355"/>
                <a:gd name="connsiteY1" fmla="*/ 1132808 h 1132808"/>
                <a:gd name="connsiteX2" fmla="*/ 27242 w 179355"/>
                <a:gd name="connsiteY2" fmla="*/ 0 h 1132808"/>
                <a:gd name="connsiteX3" fmla="*/ 154496 w 179355"/>
                <a:gd name="connsiteY3" fmla="*/ 0 h 1132808"/>
                <a:gd name="connsiteX4" fmla="*/ 179356 w 179355"/>
                <a:gd name="connsiteY4" fmla="*/ 1132808 h 1132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55" h="1132808">
                  <a:moveTo>
                    <a:pt x="179356" y="1132808"/>
                  </a:moveTo>
                  <a:lnTo>
                    <a:pt x="0" y="1132808"/>
                  </a:lnTo>
                  <a:lnTo>
                    <a:pt x="27242" y="0"/>
                  </a:lnTo>
                  <a:lnTo>
                    <a:pt x="154496" y="0"/>
                  </a:lnTo>
                  <a:lnTo>
                    <a:pt x="179356" y="1132808"/>
                  </a:lnTo>
                  <a:close/>
                </a:path>
              </a:pathLst>
            </a:custGeom>
            <a:solidFill>
              <a:srgbClr val="F5F5F5"/>
            </a:solidFill>
            <a:ln w="9525" cap="flat">
              <a:noFill/>
              <a:prstDash val="solid"/>
              <a:miter/>
            </a:ln>
          </p:spPr>
          <p:txBody>
            <a:bodyPr rtlCol="0" anchor="ctr"/>
            <a:lstStyle/>
            <a:p>
              <a:endParaRPr lang="zh-CN" altLang="en-US"/>
            </a:p>
          </p:txBody>
        </p:sp>
        <p:sp>
          <p:nvSpPr>
            <p:cNvPr id="28" name="任意多边形: 形状 27"/>
            <p:cNvSpPr/>
            <p:nvPr/>
          </p:nvSpPr>
          <p:spPr>
            <a:xfrm>
              <a:off x="9858548" y="3621070"/>
              <a:ext cx="204501" cy="108775"/>
            </a:xfrm>
            <a:custGeom>
              <a:avLst/>
              <a:gdLst>
                <a:gd name="connsiteX0" fmla="*/ 1333 w 204501"/>
                <a:gd name="connsiteY0" fmla="*/ 108776 h 108775"/>
                <a:gd name="connsiteX1" fmla="*/ 204502 w 204501"/>
                <a:gd name="connsiteY1" fmla="*/ 108776 h 108775"/>
                <a:gd name="connsiteX2" fmla="*/ 204502 w 204501"/>
                <a:gd name="connsiteY2" fmla="*/ 0 h 108775"/>
                <a:gd name="connsiteX3" fmla="*/ 0 w 204501"/>
                <a:gd name="connsiteY3" fmla="*/ 0 h 108775"/>
                <a:gd name="connsiteX4" fmla="*/ 1333 w 204501"/>
                <a:gd name="connsiteY4" fmla="*/ 108776 h 10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01" h="108775">
                  <a:moveTo>
                    <a:pt x="1333" y="108776"/>
                  </a:moveTo>
                  <a:lnTo>
                    <a:pt x="204502" y="108776"/>
                  </a:lnTo>
                  <a:lnTo>
                    <a:pt x="204502" y="0"/>
                  </a:lnTo>
                  <a:lnTo>
                    <a:pt x="0" y="0"/>
                  </a:lnTo>
                  <a:lnTo>
                    <a:pt x="1333" y="108776"/>
                  </a:lnTo>
                  <a:close/>
                </a:path>
              </a:pathLst>
            </a:custGeom>
            <a:solidFill>
              <a:srgbClr val="F5F5F5"/>
            </a:solidFill>
            <a:ln w="9525" cap="flat">
              <a:noFill/>
              <a:prstDash val="solid"/>
              <a:miter/>
            </a:ln>
          </p:spPr>
          <p:txBody>
            <a:bodyPr rtlCol="0" anchor="ctr"/>
            <a:lstStyle/>
            <a:p>
              <a:endParaRPr lang="zh-CN" altLang="en-US"/>
            </a:p>
          </p:txBody>
        </p:sp>
        <p:sp>
          <p:nvSpPr>
            <p:cNvPr id="29" name="任意多边形: 形状 28"/>
            <p:cNvSpPr/>
            <p:nvPr/>
          </p:nvSpPr>
          <p:spPr>
            <a:xfrm>
              <a:off x="9853404" y="4753878"/>
              <a:ext cx="226504" cy="108775"/>
            </a:xfrm>
            <a:custGeom>
              <a:avLst/>
              <a:gdLst>
                <a:gd name="connsiteX0" fmla="*/ 1619 w 226504"/>
                <a:gd name="connsiteY0" fmla="*/ 108776 h 108775"/>
                <a:gd name="connsiteX1" fmla="*/ 226504 w 226504"/>
                <a:gd name="connsiteY1" fmla="*/ 108776 h 108775"/>
                <a:gd name="connsiteX2" fmla="*/ 226504 w 226504"/>
                <a:gd name="connsiteY2" fmla="*/ 0 h 108775"/>
                <a:gd name="connsiteX3" fmla="*/ 0 w 226504"/>
                <a:gd name="connsiteY3" fmla="*/ 0 h 108775"/>
                <a:gd name="connsiteX4" fmla="*/ 1619 w 226504"/>
                <a:gd name="connsiteY4" fmla="*/ 108776 h 10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04" h="108775">
                  <a:moveTo>
                    <a:pt x="1619" y="108776"/>
                  </a:moveTo>
                  <a:lnTo>
                    <a:pt x="226504" y="108776"/>
                  </a:lnTo>
                  <a:lnTo>
                    <a:pt x="226504" y="0"/>
                  </a:lnTo>
                  <a:lnTo>
                    <a:pt x="0" y="0"/>
                  </a:lnTo>
                  <a:lnTo>
                    <a:pt x="1619" y="108776"/>
                  </a:lnTo>
                  <a:close/>
                </a:path>
              </a:pathLst>
            </a:custGeom>
            <a:solidFill>
              <a:srgbClr val="F5F5F5"/>
            </a:solidFill>
            <a:ln w="9525" cap="flat">
              <a:noFill/>
              <a:prstDash val="solid"/>
              <a:miter/>
            </a:ln>
          </p:spPr>
          <p:txBody>
            <a:bodyPr rtlCol="0" anchor="ctr"/>
            <a:lstStyle/>
            <a:p>
              <a:endParaRPr lang="zh-CN" altLang="en-US"/>
            </a:p>
          </p:txBody>
        </p:sp>
        <p:sp>
          <p:nvSpPr>
            <p:cNvPr id="30" name="任意多边形: 形状 29"/>
            <p:cNvSpPr/>
            <p:nvPr/>
          </p:nvSpPr>
          <p:spPr>
            <a:xfrm>
              <a:off x="9871311" y="3729845"/>
              <a:ext cx="179355" cy="1132808"/>
            </a:xfrm>
            <a:custGeom>
              <a:avLst/>
              <a:gdLst>
                <a:gd name="connsiteX0" fmla="*/ 179356 w 179355"/>
                <a:gd name="connsiteY0" fmla="*/ 1132808 h 1132808"/>
                <a:gd name="connsiteX1" fmla="*/ 0 w 179355"/>
                <a:gd name="connsiteY1" fmla="*/ 1132808 h 1132808"/>
                <a:gd name="connsiteX2" fmla="*/ 27241 w 179355"/>
                <a:gd name="connsiteY2" fmla="*/ 0 h 1132808"/>
                <a:gd name="connsiteX3" fmla="*/ 154496 w 179355"/>
                <a:gd name="connsiteY3" fmla="*/ 0 h 1132808"/>
                <a:gd name="connsiteX4" fmla="*/ 179356 w 179355"/>
                <a:gd name="connsiteY4" fmla="*/ 1132808 h 1132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55" h="1132808">
                  <a:moveTo>
                    <a:pt x="179356" y="1132808"/>
                  </a:moveTo>
                  <a:lnTo>
                    <a:pt x="0" y="1132808"/>
                  </a:lnTo>
                  <a:lnTo>
                    <a:pt x="27241" y="0"/>
                  </a:lnTo>
                  <a:lnTo>
                    <a:pt x="154496" y="0"/>
                  </a:lnTo>
                  <a:lnTo>
                    <a:pt x="179356" y="1132808"/>
                  </a:lnTo>
                  <a:close/>
                </a:path>
              </a:pathLst>
            </a:custGeom>
            <a:solidFill>
              <a:srgbClr val="F5F5F5"/>
            </a:solidFill>
            <a:ln w="9525" cap="flat">
              <a:noFill/>
              <a:prstDash val="solid"/>
              <a:miter/>
            </a:ln>
          </p:spPr>
          <p:txBody>
            <a:bodyPr rtlCol="0" anchor="ctr"/>
            <a:lstStyle/>
            <a:p>
              <a:endParaRPr lang="zh-CN" altLang="en-US"/>
            </a:p>
          </p:txBody>
        </p:sp>
        <p:sp>
          <p:nvSpPr>
            <p:cNvPr id="31" name="任意多边形: 形状 30"/>
            <p:cNvSpPr/>
            <p:nvPr/>
          </p:nvSpPr>
          <p:spPr>
            <a:xfrm>
              <a:off x="10225736" y="3621070"/>
              <a:ext cx="204501" cy="108775"/>
            </a:xfrm>
            <a:custGeom>
              <a:avLst/>
              <a:gdLst>
                <a:gd name="connsiteX0" fmla="*/ 1334 w 204501"/>
                <a:gd name="connsiteY0" fmla="*/ 108776 h 108775"/>
                <a:gd name="connsiteX1" fmla="*/ 204502 w 204501"/>
                <a:gd name="connsiteY1" fmla="*/ 108776 h 108775"/>
                <a:gd name="connsiteX2" fmla="*/ 204502 w 204501"/>
                <a:gd name="connsiteY2" fmla="*/ 0 h 108775"/>
                <a:gd name="connsiteX3" fmla="*/ 0 w 204501"/>
                <a:gd name="connsiteY3" fmla="*/ 0 h 108775"/>
                <a:gd name="connsiteX4" fmla="*/ 1334 w 204501"/>
                <a:gd name="connsiteY4" fmla="*/ 108776 h 10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01" h="108775">
                  <a:moveTo>
                    <a:pt x="1334" y="108776"/>
                  </a:moveTo>
                  <a:lnTo>
                    <a:pt x="204502" y="108776"/>
                  </a:lnTo>
                  <a:lnTo>
                    <a:pt x="204502" y="0"/>
                  </a:lnTo>
                  <a:lnTo>
                    <a:pt x="0" y="0"/>
                  </a:lnTo>
                  <a:lnTo>
                    <a:pt x="1334" y="108776"/>
                  </a:lnTo>
                  <a:close/>
                </a:path>
              </a:pathLst>
            </a:custGeom>
            <a:solidFill>
              <a:srgbClr val="F5F5F5"/>
            </a:solidFill>
            <a:ln w="9525" cap="flat">
              <a:noFill/>
              <a:prstDash val="solid"/>
              <a:miter/>
            </a:ln>
          </p:spPr>
          <p:txBody>
            <a:bodyPr rtlCol="0" anchor="ctr"/>
            <a:lstStyle/>
            <a:p>
              <a:endParaRPr lang="zh-CN" altLang="en-US"/>
            </a:p>
          </p:txBody>
        </p:sp>
        <p:sp>
          <p:nvSpPr>
            <p:cNvPr id="32" name="任意多边形: 形状 31"/>
            <p:cNvSpPr/>
            <p:nvPr/>
          </p:nvSpPr>
          <p:spPr>
            <a:xfrm>
              <a:off x="10220688" y="4753878"/>
              <a:ext cx="226504" cy="108775"/>
            </a:xfrm>
            <a:custGeom>
              <a:avLst/>
              <a:gdLst>
                <a:gd name="connsiteX0" fmla="*/ 1524 w 226504"/>
                <a:gd name="connsiteY0" fmla="*/ 108776 h 108775"/>
                <a:gd name="connsiteX1" fmla="*/ 226504 w 226504"/>
                <a:gd name="connsiteY1" fmla="*/ 108776 h 108775"/>
                <a:gd name="connsiteX2" fmla="*/ 226504 w 226504"/>
                <a:gd name="connsiteY2" fmla="*/ 0 h 108775"/>
                <a:gd name="connsiteX3" fmla="*/ 0 w 226504"/>
                <a:gd name="connsiteY3" fmla="*/ 0 h 108775"/>
                <a:gd name="connsiteX4" fmla="*/ 1524 w 226504"/>
                <a:gd name="connsiteY4" fmla="*/ 108776 h 10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04" h="108775">
                  <a:moveTo>
                    <a:pt x="1524" y="108776"/>
                  </a:moveTo>
                  <a:lnTo>
                    <a:pt x="226504" y="108776"/>
                  </a:lnTo>
                  <a:lnTo>
                    <a:pt x="226504" y="0"/>
                  </a:lnTo>
                  <a:lnTo>
                    <a:pt x="0" y="0"/>
                  </a:lnTo>
                  <a:lnTo>
                    <a:pt x="1524" y="108776"/>
                  </a:lnTo>
                  <a:close/>
                </a:path>
              </a:pathLst>
            </a:custGeom>
            <a:solidFill>
              <a:srgbClr val="F5F5F5"/>
            </a:solidFill>
            <a:ln w="9525" cap="flat">
              <a:noFill/>
              <a:prstDash val="solid"/>
              <a:miter/>
            </a:ln>
          </p:spPr>
          <p:txBody>
            <a:bodyPr rtlCol="0" anchor="ctr"/>
            <a:lstStyle/>
            <a:p>
              <a:endParaRPr lang="zh-CN" altLang="en-US"/>
            </a:p>
          </p:txBody>
        </p:sp>
        <p:sp>
          <p:nvSpPr>
            <p:cNvPr id="33" name="任意多边形: 形状 32"/>
            <p:cNvSpPr/>
            <p:nvPr/>
          </p:nvSpPr>
          <p:spPr>
            <a:xfrm>
              <a:off x="10238500" y="3729845"/>
              <a:ext cx="179355" cy="1132808"/>
            </a:xfrm>
            <a:custGeom>
              <a:avLst/>
              <a:gdLst>
                <a:gd name="connsiteX0" fmla="*/ 179356 w 179355"/>
                <a:gd name="connsiteY0" fmla="*/ 1132808 h 1132808"/>
                <a:gd name="connsiteX1" fmla="*/ 0 w 179355"/>
                <a:gd name="connsiteY1" fmla="*/ 1132808 h 1132808"/>
                <a:gd name="connsiteX2" fmla="*/ 27242 w 179355"/>
                <a:gd name="connsiteY2" fmla="*/ 0 h 1132808"/>
                <a:gd name="connsiteX3" fmla="*/ 154496 w 179355"/>
                <a:gd name="connsiteY3" fmla="*/ 0 h 1132808"/>
                <a:gd name="connsiteX4" fmla="*/ 179356 w 179355"/>
                <a:gd name="connsiteY4" fmla="*/ 1132808 h 1132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55" h="1132808">
                  <a:moveTo>
                    <a:pt x="179356" y="1132808"/>
                  </a:moveTo>
                  <a:lnTo>
                    <a:pt x="0" y="1132808"/>
                  </a:lnTo>
                  <a:lnTo>
                    <a:pt x="27242" y="0"/>
                  </a:lnTo>
                  <a:lnTo>
                    <a:pt x="154496" y="0"/>
                  </a:lnTo>
                  <a:lnTo>
                    <a:pt x="179356" y="1132808"/>
                  </a:lnTo>
                  <a:close/>
                </a:path>
              </a:pathLst>
            </a:custGeom>
            <a:solidFill>
              <a:srgbClr val="F5F5F5"/>
            </a:solidFill>
            <a:ln w="9525" cap="flat">
              <a:noFill/>
              <a:prstDash val="solid"/>
              <a:miter/>
            </a:ln>
          </p:spPr>
          <p:txBody>
            <a:bodyPr rtlCol="0" anchor="ctr"/>
            <a:lstStyle/>
            <a:p>
              <a:endParaRPr lang="zh-CN" altLang="en-US"/>
            </a:p>
          </p:txBody>
        </p:sp>
        <p:sp>
          <p:nvSpPr>
            <p:cNvPr id="34" name="任意多边形: 形状 33"/>
            <p:cNvSpPr/>
            <p:nvPr/>
          </p:nvSpPr>
          <p:spPr>
            <a:xfrm>
              <a:off x="9424684" y="4384308"/>
              <a:ext cx="252031" cy="478345"/>
            </a:xfrm>
            <a:custGeom>
              <a:avLst/>
              <a:gdLst>
                <a:gd name="connsiteX0" fmla="*/ 0 w 252031"/>
                <a:gd name="connsiteY0" fmla="*/ 0 h 478345"/>
                <a:gd name="connsiteX1" fmla="*/ 252032 w 252031"/>
                <a:gd name="connsiteY1" fmla="*/ 0 h 478345"/>
                <a:gd name="connsiteX2" fmla="*/ 252032 w 252031"/>
                <a:gd name="connsiteY2" fmla="*/ 478346 h 478345"/>
                <a:gd name="connsiteX3" fmla="*/ 0 w 252031"/>
                <a:gd name="connsiteY3" fmla="*/ 478346 h 478345"/>
              </a:gdLst>
              <a:ahLst/>
              <a:cxnLst>
                <a:cxn ang="0">
                  <a:pos x="connsiteX0" y="connsiteY0"/>
                </a:cxn>
                <a:cxn ang="0">
                  <a:pos x="connsiteX1" y="connsiteY1"/>
                </a:cxn>
                <a:cxn ang="0">
                  <a:pos x="connsiteX2" y="connsiteY2"/>
                </a:cxn>
                <a:cxn ang="0">
                  <a:pos x="connsiteX3" y="connsiteY3"/>
                </a:cxn>
              </a:cxnLst>
              <a:rect l="l" t="t" r="r" b="b"/>
              <a:pathLst>
                <a:path w="252031" h="478345">
                  <a:moveTo>
                    <a:pt x="0" y="0"/>
                  </a:moveTo>
                  <a:lnTo>
                    <a:pt x="252032" y="0"/>
                  </a:lnTo>
                  <a:lnTo>
                    <a:pt x="252032" y="478346"/>
                  </a:lnTo>
                  <a:lnTo>
                    <a:pt x="0" y="478346"/>
                  </a:lnTo>
                  <a:close/>
                </a:path>
              </a:pathLst>
            </a:custGeom>
            <a:solidFill>
              <a:srgbClr val="E0E0E0"/>
            </a:solidFill>
            <a:ln w="9525" cap="flat">
              <a:noFill/>
              <a:prstDash val="solid"/>
              <a:miter/>
            </a:ln>
          </p:spPr>
          <p:txBody>
            <a:bodyPr rtlCol="0" anchor="ctr"/>
            <a:lstStyle/>
            <a:p>
              <a:endParaRPr lang="zh-CN" altLang="en-US"/>
            </a:p>
          </p:txBody>
        </p:sp>
        <p:sp>
          <p:nvSpPr>
            <p:cNvPr id="35" name="任意多边形: 形状 34"/>
            <p:cNvSpPr/>
            <p:nvPr/>
          </p:nvSpPr>
          <p:spPr>
            <a:xfrm>
              <a:off x="9420207" y="3889008"/>
              <a:ext cx="251650" cy="373570"/>
            </a:xfrm>
            <a:custGeom>
              <a:avLst/>
              <a:gdLst>
                <a:gd name="connsiteX0" fmla="*/ 251650 w 251650"/>
                <a:gd name="connsiteY0" fmla="*/ 373571 h 373570"/>
                <a:gd name="connsiteX1" fmla="*/ 0 w 251650"/>
                <a:gd name="connsiteY1" fmla="*/ 373571 h 373570"/>
                <a:gd name="connsiteX2" fmla="*/ 0 w 251650"/>
                <a:gd name="connsiteY2" fmla="*/ 125921 h 373570"/>
                <a:gd name="connsiteX3" fmla="*/ 126016 w 251650"/>
                <a:gd name="connsiteY3" fmla="*/ 0 h 373570"/>
                <a:gd name="connsiteX4" fmla="*/ 126016 w 251650"/>
                <a:gd name="connsiteY4" fmla="*/ 0 h 373570"/>
                <a:gd name="connsiteX5" fmla="*/ 251650 w 251650"/>
                <a:gd name="connsiteY5" fmla="*/ 125921 h 3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650" h="373570">
                  <a:moveTo>
                    <a:pt x="251650" y="373571"/>
                  </a:moveTo>
                  <a:lnTo>
                    <a:pt x="0" y="373571"/>
                  </a:lnTo>
                  <a:lnTo>
                    <a:pt x="0" y="125921"/>
                  </a:lnTo>
                  <a:cubicBezTo>
                    <a:pt x="57" y="56359"/>
                    <a:pt x="56455" y="0"/>
                    <a:pt x="126016" y="0"/>
                  </a:cubicBezTo>
                  <a:lnTo>
                    <a:pt x="126016" y="0"/>
                  </a:lnTo>
                  <a:cubicBezTo>
                    <a:pt x="195443" y="162"/>
                    <a:pt x="251650" y="56483"/>
                    <a:pt x="251650" y="125921"/>
                  </a:cubicBezTo>
                  <a:close/>
                </a:path>
              </a:pathLst>
            </a:custGeom>
            <a:solidFill>
              <a:srgbClr val="FAFAFA"/>
            </a:solidFill>
            <a:ln w="9525" cap="flat">
              <a:noFill/>
              <a:prstDash val="solid"/>
              <a:miter/>
            </a:ln>
          </p:spPr>
          <p:txBody>
            <a:bodyPr rtlCol="0" anchor="ctr"/>
            <a:lstStyle/>
            <a:p>
              <a:endParaRPr lang="zh-CN" altLang="en-US"/>
            </a:p>
          </p:txBody>
        </p:sp>
        <p:sp>
          <p:nvSpPr>
            <p:cNvPr id="36" name="任意多边形: 形状 35"/>
            <p:cNvSpPr/>
            <p:nvPr/>
          </p:nvSpPr>
          <p:spPr>
            <a:xfrm>
              <a:off x="7985837" y="3986830"/>
              <a:ext cx="176022" cy="276034"/>
            </a:xfrm>
            <a:custGeom>
              <a:avLst/>
              <a:gdLst>
                <a:gd name="connsiteX0" fmla="*/ 0 w 176022"/>
                <a:gd name="connsiteY0" fmla="*/ 0 h 276034"/>
                <a:gd name="connsiteX1" fmla="*/ 176022 w 176022"/>
                <a:gd name="connsiteY1" fmla="*/ 0 h 276034"/>
                <a:gd name="connsiteX2" fmla="*/ 176022 w 176022"/>
                <a:gd name="connsiteY2" fmla="*/ 276035 h 276034"/>
                <a:gd name="connsiteX3" fmla="*/ 0 w 176022"/>
                <a:gd name="connsiteY3" fmla="*/ 276035 h 276034"/>
              </a:gdLst>
              <a:ahLst/>
              <a:cxnLst>
                <a:cxn ang="0">
                  <a:pos x="connsiteX0" y="connsiteY0"/>
                </a:cxn>
                <a:cxn ang="0">
                  <a:pos x="connsiteX1" y="connsiteY1"/>
                </a:cxn>
                <a:cxn ang="0">
                  <a:pos x="connsiteX2" y="connsiteY2"/>
                </a:cxn>
                <a:cxn ang="0">
                  <a:pos x="connsiteX3" y="connsiteY3"/>
                </a:cxn>
              </a:cxnLst>
              <a:rect l="l" t="t" r="r" b="b"/>
              <a:pathLst>
                <a:path w="176022" h="276034">
                  <a:moveTo>
                    <a:pt x="0" y="0"/>
                  </a:moveTo>
                  <a:lnTo>
                    <a:pt x="176022" y="0"/>
                  </a:lnTo>
                  <a:lnTo>
                    <a:pt x="176022" y="276035"/>
                  </a:lnTo>
                  <a:lnTo>
                    <a:pt x="0" y="276035"/>
                  </a:lnTo>
                  <a:close/>
                </a:path>
              </a:pathLst>
            </a:custGeom>
            <a:solidFill>
              <a:srgbClr val="F5F5F5"/>
            </a:solidFill>
            <a:ln w="9525" cap="flat">
              <a:noFill/>
              <a:prstDash val="solid"/>
              <a:miter/>
            </a:ln>
          </p:spPr>
          <p:txBody>
            <a:bodyPr rtlCol="0" anchor="ctr"/>
            <a:lstStyle/>
            <a:p>
              <a:endParaRPr lang="zh-CN" altLang="en-US"/>
            </a:p>
          </p:txBody>
        </p:sp>
        <p:sp>
          <p:nvSpPr>
            <p:cNvPr id="37" name="任意多边形: 形状 36"/>
            <p:cNvSpPr/>
            <p:nvPr/>
          </p:nvSpPr>
          <p:spPr>
            <a:xfrm>
              <a:off x="7942308" y="4068554"/>
              <a:ext cx="263175" cy="4952"/>
            </a:xfrm>
            <a:custGeom>
              <a:avLst/>
              <a:gdLst>
                <a:gd name="connsiteX0" fmla="*/ 263176 w 263175"/>
                <a:gd name="connsiteY0" fmla="*/ 2476 h 4952"/>
                <a:gd name="connsiteX1" fmla="*/ 131540 w 263175"/>
                <a:gd name="connsiteY1" fmla="*/ 4953 h 4952"/>
                <a:gd name="connsiteX2" fmla="*/ 0 w 263175"/>
                <a:gd name="connsiteY2" fmla="*/ 2476 h 4952"/>
                <a:gd name="connsiteX3" fmla="*/ 131540 w 263175"/>
                <a:gd name="connsiteY3" fmla="*/ 0 h 4952"/>
                <a:gd name="connsiteX4" fmla="*/ 263176 w 263175"/>
                <a:gd name="connsiteY4" fmla="*/ 2476 h 4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75" h="4952">
                  <a:moveTo>
                    <a:pt x="263176" y="2476"/>
                  </a:moveTo>
                  <a:cubicBezTo>
                    <a:pt x="263176" y="3810"/>
                    <a:pt x="204216" y="4953"/>
                    <a:pt x="131540" y="4953"/>
                  </a:cubicBezTo>
                  <a:cubicBezTo>
                    <a:pt x="58865" y="4953"/>
                    <a:pt x="0" y="3810"/>
                    <a:pt x="0" y="2476"/>
                  </a:cubicBezTo>
                  <a:cubicBezTo>
                    <a:pt x="0" y="1143"/>
                    <a:pt x="58865" y="0"/>
                    <a:pt x="131540" y="0"/>
                  </a:cubicBezTo>
                  <a:cubicBezTo>
                    <a:pt x="204216" y="0"/>
                    <a:pt x="263176" y="1143"/>
                    <a:pt x="263176" y="2476"/>
                  </a:cubicBezTo>
                  <a:close/>
                </a:path>
              </a:pathLst>
            </a:custGeom>
            <a:solidFill>
              <a:srgbClr val="E0E0E0"/>
            </a:solidFill>
            <a:ln w="9525" cap="flat">
              <a:noFill/>
              <a:prstDash val="solid"/>
              <a:miter/>
            </a:ln>
          </p:spPr>
          <p:txBody>
            <a:bodyPr rtlCol="0" anchor="ctr"/>
            <a:lstStyle/>
            <a:p>
              <a:endParaRPr lang="zh-CN" altLang="en-US"/>
            </a:p>
          </p:txBody>
        </p:sp>
        <p:sp>
          <p:nvSpPr>
            <p:cNvPr id="38" name="任意多边形: 形状 37"/>
            <p:cNvSpPr/>
            <p:nvPr/>
          </p:nvSpPr>
          <p:spPr>
            <a:xfrm>
              <a:off x="7942308" y="4175329"/>
              <a:ext cx="263175" cy="5048"/>
            </a:xfrm>
            <a:custGeom>
              <a:avLst/>
              <a:gdLst>
                <a:gd name="connsiteX0" fmla="*/ 263176 w 263175"/>
                <a:gd name="connsiteY0" fmla="*/ 2477 h 5048"/>
                <a:gd name="connsiteX1" fmla="*/ 131540 w 263175"/>
                <a:gd name="connsiteY1" fmla="*/ 5048 h 5048"/>
                <a:gd name="connsiteX2" fmla="*/ 0 w 263175"/>
                <a:gd name="connsiteY2" fmla="*/ 2477 h 5048"/>
                <a:gd name="connsiteX3" fmla="*/ 131540 w 263175"/>
                <a:gd name="connsiteY3" fmla="*/ 0 h 5048"/>
                <a:gd name="connsiteX4" fmla="*/ 263176 w 263175"/>
                <a:gd name="connsiteY4" fmla="*/ 2477 h 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75" h="5048">
                  <a:moveTo>
                    <a:pt x="263176" y="2477"/>
                  </a:moveTo>
                  <a:cubicBezTo>
                    <a:pt x="263176" y="3905"/>
                    <a:pt x="204216" y="5048"/>
                    <a:pt x="131540" y="5048"/>
                  </a:cubicBezTo>
                  <a:cubicBezTo>
                    <a:pt x="58865" y="5048"/>
                    <a:pt x="0" y="3905"/>
                    <a:pt x="0" y="2477"/>
                  </a:cubicBezTo>
                  <a:cubicBezTo>
                    <a:pt x="0" y="1048"/>
                    <a:pt x="58865" y="0"/>
                    <a:pt x="131540" y="0"/>
                  </a:cubicBezTo>
                  <a:cubicBezTo>
                    <a:pt x="204216" y="0"/>
                    <a:pt x="263176" y="1524"/>
                    <a:pt x="263176" y="2477"/>
                  </a:cubicBezTo>
                  <a:close/>
                </a:path>
              </a:pathLst>
            </a:custGeom>
            <a:solidFill>
              <a:srgbClr val="E0E0E0"/>
            </a:solidFill>
            <a:ln w="9525" cap="flat">
              <a:noFill/>
              <a:prstDash val="solid"/>
              <a:miter/>
            </a:ln>
          </p:spPr>
          <p:txBody>
            <a:bodyPr rtlCol="0" anchor="ctr"/>
            <a:lstStyle/>
            <a:p>
              <a:endParaRPr lang="zh-CN" altLang="en-US"/>
            </a:p>
          </p:txBody>
        </p:sp>
        <p:sp>
          <p:nvSpPr>
            <p:cNvPr id="39" name="任意多边形: 形状 38"/>
            <p:cNvSpPr/>
            <p:nvPr/>
          </p:nvSpPr>
          <p:spPr>
            <a:xfrm>
              <a:off x="8074801" y="3964922"/>
              <a:ext cx="4952" cy="362997"/>
            </a:xfrm>
            <a:custGeom>
              <a:avLst/>
              <a:gdLst>
                <a:gd name="connsiteX0" fmla="*/ 2476 w 4952"/>
                <a:gd name="connsiteY0" fmla="*/ 362998 h 362997"/>
                <a:gd name="connsiteX1" fmla="*/ 0 w 4952"/>
                <a:gd name="connsiteY1" fmla="*/ 181546 h 362997"/>
                <a:gd name="connsiteX2" fmla="*/ 2476 w 4952"/>
                <a:gd name="connsiteY2" fmla="*/ 0 h 362997"/>
                <a:gd name="connsiteX3" fmla="*/ 4953 w 4952"/>
                <a:gd name="connsiteY3" fmla="*/ 181546 h 362997"/>
                <a:gd name="connsiteX4" fmla="*/ 2476 w 4952"/>
                <a:gd name="connsiteY4" fmla="*/ 362998 h 362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 h="362997">
                  <a:moveTo>
                    <a:pt x="2476" y="362998"/>
                  </a:moveTo>
                  <a:cubicBezTo>
                    <a:pt x="1048" y="362998"/>
                    <a:pt x="0" y="281749"/>
                    <a:pt x="0" y="181546"/>
                  </a:cubicBezTo>
                  <a:cubicBezTo>
                    <a:pt x="0" y="81343"/>
                    <a:pt x="1048" y="0"/>
                    <a:pt x="2476" y="0"/>
                  </a:cubicBezTo>
                  <a:cubicBezTo>
                    <a:pt x="3905" y="0"/>
                    <a:pt x="4953" y="81248"/>
                    <a:pt x="4953" y="181546"/>
                  </a:cubicBezTo>
                  <a:cubicBezTo>
                    <a:pt x="4953" y="281845"/>
                    <a:pt x="3810" y="362998"/>
                    <a:pt x="2476" y="362998"/>
                  </a:cubicBezTo>
                  <a:close/>
                </a:path>
              </a:pathLst>
            </a:custGeom>
            <a:solidFill>
              <a:srgbClr val="E0E0E0"/>
            </a:solidFill>
            <a:ln w="9525" cap="flat">
              <a:noFill/>
              <a:prstDash val="solid"/>
              <a:miter/>
            </a:ln>
          </p:spPr>
          <p:txBody>
            <a:bodyPr rtlCol="0" anchor="ctr"/>
            <a:lstStyle/>
            <a:p>
              <a:endParaRPr lang="zh-CN" altLang="en-US"/>
            </a:p>
          </p:txBody>
        </p:sp>
        <p:sp>
          <p:nvSpPr>
            <p:cNvPr id="40" name="任意多边形: 形状 39"/>
            <p:cNvSpPr/>
            <p:nvPr/>
          </p:nvSpPr>
          <p:spPr>
            <a:xfrm>
              <a:off x="8339024" y="3986830"/>
              <a:ext cx="176021" cy="276034"/>
            </a:xfrm>
            <a:custGeom>
              <a:avLst/>
              <a:gdLst>
                <a:gd name="connsiteX0" fmla="*/ 0 w 176021"/>
                <a:gd name="connsiteY0" fmla="*/ 0 h 276034"/>
                <a:gd name="connsiteX1" fmla="*/ 176022 w 176021"/>
                <a:gd name="connsiteY1" fmla="*/ 0 h 276034"/>
                <a:gd name="connsiteX2" fmla="*/ 176022 w 176021"/>
                <a:gd name="connsiteY2" fmla="*/ 276035 h 276034"/>
                <a:gd name="connsiteX3" fmla="*/ 0 w 176021"/>
                <a:gd name="connsiteY3" fmla="*/ 276035 h 276034"/>
              </a:gdLst>
              <a:ahLst/>
              <a:cxnLst>
                <a:cxn ang="0">
                  <a:pos x="connsiteX0" y="connsiteY0"/>
                </a:cxn>
                <a:cxn ang="0">
                  <a:pos x="connsiteX1" y="connsiteY1"/>
                </a:cxn>
                <a:cxn ang="0">
                  <a:pos x="connsiteX2" y="connsiteY2"/>
                </a:cxn>
                <a:cxn ang="0">
                  <a:pos x="connsiteX3" y="connsiteY3"/>
                </a:cxn>
              </a:cxnLst>
              <a:rect l="l" t="t" r="r" b="b"/>
              <a:pathLst>
                <a:path w="176021" h="276034">
                  <a:moveTo>
                    <a:pt x="0" y="0"/>
                  </a:moveTo>
                  <a:lnTo>
                    <a:pt x="176022" y="0"/>
                  </a:lnTo>
                  <a:lnTo>
                    <a:pt x="176022" y="276035"/>
                  </a:lnTo>
                  <a:lnTo>
                    <a:pt x="0" y="276035"/>
                  </a:lnTo>
                  <a:close/>
                </a:path>
              </a:pathLst>
            </a:custGeom>
            <a:solidFill>
              <a:srgbClr val="F5F5F5"/>
            </a:solidFill>
            <a:ln w="9525" cap="flat">
              <a:noFill/>
              <a:prstDash val="solid"/>
              <a:miter/>
            </a:ln>
          </p:spPr>
          <p:txBody>
            <a:bodyPr rtlCol="0" anchor="ctr"/>
            <a:lstStyle/>
            <a:p>
              <a:endParaRPr lang="zh-CN" altLang="en-US"/>
            </a:p>
          </p:txBody>
        </p:sp>
        <p:sp>
          <p:nvSpPr>
            <p:cNvPr id="41" name="任意多边形: 形状 40"/>
            <p:cNvSpPr/>
            <p:nvPr/>
          </p:nvSpPr>
          <p:spPr>
            <a:xfrm>
              <a:off x="8295495" y="4068554"/>
              <a:ext cx="263175" cy="4952"/>
            </a:xfrm>
            <a:custGeom>
              <a:avLst/>
              <a:gdLst>
                <a:gd name="connsiteX0" fmla="*/ 263176 w 263175"/>
                <a:gd name="connsiteY0" fmla="*/ 2476 h 4952"/>
                <a:gd name="connsiteX1" fmla="*/ 131540 w 263175"/>
                <a:gd name="connsiteY1" fmla="*/ 4953 h 4952"/>
                <a:gd name="connsiteX2" fmla="*/ 0 w 263175"/>
                <a:gd name="connsiteY2" fmla="*/ 2476 h 4952"/>
                <a:gd name="connsiteX3" fmla="*/ 131540 w 263175"/>
                <a:gd name="connsiteY3" fmla="*/ 0 h 4952"/>
                <a:gd name="connsiteX4" fmla="*/ 263176 w 263175"/>
                <a:gd name="connsiteY4" fmla="*/ 2476 h 4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75" h="4952">
                  <a:moveTo>
                    <a:pt x="263176" y="2476"/>
                  </a:moveTo>
                  <a:cubicBezTo>
                    <a:pt x="263176" y="3810"/>
                    <a:pt x="204216" y="4953"/>
                    <a:pt x="131540" y="4953"/>
                  </a:cubicBezTo>
                  <a:cubicBezTo>
                    <a:pt x="58865" y="4953"/>
                    <a:pt x="0" y="3810"/>
                    <a:pt x="0" y="2476"/>
                  </a:cubicBezTo>
                  <a:cubicBezTo>
                    <a:pt x="0" y="1143"/>
                    <a:pt x="58865" y="0"/>
                    <a:pt x="131540" y="0"/>
                  </a:cubicBezTo>
                  <a:cubicBezTo>
                    <a:pt x="204216" y="0"/>
                    <a:pt x="263176" y="1143"/>
                    <a:pt x="263176" y="2476"/>
                  </a:cubicBezTo>
                  <a:close/>
                </a:path>
              </a:pathLst>
            </a:custGeom>
            <a:solidFill>
              <a:srgbClr val="E0E0E0"/>
            </a:solidFill>
            <a:ln w="9525" cap="flat">
              <a:noFill/>
              <a:prstDash val="solid"/>
              <a:miter/>
            </a:ln>
          </p:spPr>
          <p:txBody>
            <a:bodyPr rtlCol="0" anchor="ctr"/>
            <a:lstStyle/>
            <a:p>
              <a:endParaRPr lang="zh-CN" altLang="en-US"/>
            </a:p>
          </p:txBody>
        </p:sp>
        <p:sp>
          <p:nvSpPr>
            <p:cNvPr id="42" name="任意多边形: 形状 41"/>
            <p:cNvSpPr/>
            <p:nvPr/>
          </p:nvSpPr>
          <p:spPr>
            <a:xfrm>
              <a:off x="8295495" y="4175329"/>
              <a:ext cx="263175" cy="5048"/>
            </a:xfrm>
            <a:custGeom>
              <a:avLst/>
              <a:gdLst>
                <a:gd name="connsiteX0" fmla="*/ 263176 w 263175"/>
                <a:gd name="connsiteY0" fmla="*/ 2477 h 5048"/>
                <a:gd name="connsiteX1" fmla="*/ 131540 w 263175"/>
                <a:gd name="connsiteY1" fmla="*/ 5048 h 5048"/>
                <a:gd name="connsiteX2" fmla="*/ 0 w 263175"/>
                <a:gd name="connsiteY2" fmla="*/ 2477 h 5048"/>
                <a:gd name="connsiteX3" fmla="*/ 131540 w 263175"/>
                <a:gd name="connsiteY3" fmla="*/ 0 h 5048"/>
                <a:gd name="connsiteX4" fmla="*/ 263176 w 263175"/>
                <a:gd name="connsiteY4" fmla="*/ 2477 h 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75" h="5048">
                  <a:moveTo>
                    <a:pt x="263176" y="2477"/>
                  </a:moveTo>
                  <a:cubicBezTo>
                    <a:pt x="263176" y="3905"/>
                    <a:pt x="204216" y="5048"/>
                    <a:pt x="131540" y="5048"/>
                  </a:cubicBezTo>
                  <a:cubicBezTo>
                    <a:pt x="58865" y="5048"/>
                    <a:pt x="0" y="3905"/>
                    <a:pt x="0" y="2477"/>
                  </a:cubicBezTo>
                  <a:cubicBezTo>
                    <a:pt x="0" y="1048"/>
                    <a:pt x="58865" y="0"/>
                    <a:pt x="131540" y="0"/>
                  </a:cubicBezTo>
                  <a:cubicBezTo>
                    <a:pt x="204216" y="0"/>
                    <a:pt x="263176" y="1524"/>
                    <a:pt x="263176" y="2477"/>
                  </a:cubicBezTo>
                  <a:close/>
                </a:path>
              </a:pathLst>
            </a:custGeom>
            <a:solidFill>
              <a:srgbClr val="E0E0E0"/>
            </a:solidFill>
            <a:ln w="9525" cap="flat">
              <a:noFill/>
              <a:prstDash val="solid"/>
              <a:miter/>
            </a:ln>
          </p:spPr>
          <p:txBody>
            <a:bodyPr rtlCol="0" anchor="ctr"/>
            <a:lstStyle/>
            <a:p>
              <a:endParaRPr lang="zh-CN" altLang="en-US"/>
            </a:p>
          </p:txBody>
        </p:sp>
        <p:sp>
          <p:nvSpPr>
            <p:cNvPr id="43" name="任意多边形: 形状 42"/>
            <p:cNvSpPr/>
            <p:nvPr/>
          </p:nvSpPr>
          <p:spPr>
            <a:xfrm>
              <a:off x="8427988" y="3964922"/>
              <a:ext cx="4952" cy="362997"/>
            </a:xfrm>
            <a:custGeom>
              <a:avLst/>
              <a:gdLst>
                <a:gd name="connsiteX0" fmla="*/ 2476 w 4952"/>
                <a:gd name="connsiteY0" fmla="*/ 362998 h 362997"/>
                <a:gd name="connsiteX1" fmla="*/ 0 w 4952"/>
                <a:gd name="connsiteY1" fmla="*/ 181546 h 362997"/>
                <a:gd name="connsiteX2" fmla="*/ 2476 w 4952"/>
                <a:gd name="connsiteY2" fmla="*/ 0 h 362997"/>
                <a:gd name="connsiteX3" fmla="*/ 4953 w 4952"/>
                <a:gd name="connsiteY3" fmla="*/ 181546 h 362997"/>
                <a:gd name="connsiteX4" fmla="*/ 2476 w 4952"/>
                <a:gd name="connsiteY4" fmla="*/ 362998 h 362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 h="362997">
                  <a:moveTo>
                    <a:pt x="2476" y="362998"/>
                  </a:moveTo>
                  <a:cubicBezTo>
                    <a:pt x="1048" y="362998"/>
                    <a:pt x="0" y="281749"/>
                    <a:pt x="0" y="181546"/>
                  </a:cubicBezTo>
                  <a:cubicBezTo>
                    <a:pt x="0" y="81343"/>
                    <a:pt x="1048" y="0"/>
                    <a:pt x="2476" y="0"/>
                  </a:cubicBezTo>
                  <a:cubicBezTo>
                    <a:pt x="3905" y="0"/>
                    <a:pt x="4953" y="81248"/>
                    <a:pt x="4953" y="181546"/>
                  </a:cubicBezTo>
                  <a:cubicBezTo>
                    <a:pt x="4953" y="281845"/>
                    <a:pt x="3810" y="362998"/>
                    <a:pt x="2476" y="362998"/>
                  </a:cubicBezTo>
                  <a:close/>
                </a:path>
              </a:pathLst>
            </a:custGeom>
            <a:solidFill>
              <a:srgbClr val="E0E0E0"/>
            </a:solidFill>
            <a:ln w="9525" cap="flat">
              <a:noFill/>
              <a:prstDash val="solid"/>
              <a:miter/>
            </a:ln>
          </p:spPr>
          <p:txBody>
            <a:bodyPr rtlCol="0" anchor="ctr"/>
            <a:lstStyle/>
            <a:p>
              <a:endParaRPr lang="zh-CN" altLang="en-US"/>
            </a:p>
          </p:txBody>
        </p:sp>
        <p:sp>
          <p:nvSpPr>
            <p:cNvPr id="44" name="任意多边形: 形状 43"/>
            <p:cNvSpPr/>
            <p:nvPr/>
          </p:nvSpPr>
          <p:spPr>
            <a:xfrm>
              <a:off x="8339024" y="4404501"/>
              <a:ext cx="176021" cy="276034"/>
            </a:xfrm>
            <a:custGeom>
              <a:avLst/>
              <a:gdLst>
                <a:gd name="connsiteX0" fmla="*/ 0 w 176021"/>
                <a:gd name="connsiteY0" fmla="*/ 0 h 276034"/>
                <a:gd name="connsiteX1" fmla="*/ 176022 w 176021"/>
                <a:gd name="connsiteY1" fmla="*/ 0 h 276034"/>
                <a:gd name="connsiteX2" fmla="*/ 176022 w 176021"/>
                <a:gd name="connsiteY2" fmla="*/ 276035 h 276034"/>
                <a:gd name="connsiteX3" fmla="*/ 0 w 176021"/>
                <a:gd name="connsiteY3" fmla="*/ 276035 h 276034"/>
              </a:gdLst>
              <a:ahLst/>
              <a:cxnLst>
                <a:cxn ang="0">
                  <a:pos x="connsiteX0" y="connsiteY0"/>
                </a:cxn>
                <a:cxn ang="0">
                  <a:pos x="connsiteX1" y="connsiteY1"/>
                </a:cxn>
                <a:cxn ang="0">
                  <a:pos x="connsiteX2" y="connsiteY2"/>
                </a:cxn>
                <a:cxn ang="0">
                  <a:pos x="connsiteX3" y="connsiteY3"/>
                </a:cxn>
              </a:cxnLst>
              <a:rect l="l" t="t" r="r" b="b"/>
              <a:pathLst>
                <a:path w="176021" h="276034">
                  <a:moveTo>
                    <a:pt x="0" y="0"/>
                  </a:moveTo>
                  <a:lnTo>
                    <a:pt x="176022" y="0"/>
                  </a:lnTo>
                  <a:lnTo>
                    <a:pt x="176022" y="276035"/>
                  </a:lnTo>
                  <a:lnTo>
                    <a:pt x="0" y="276035"/>
                  </a:lnTo>
                  <a:close/>
                </a:path>
              </a:pathLst>
            </a:custGeom>
            <a:solidFill>
              <a:srgbClr val="F5F5F5"/>
            </a:solidFill>
            <a:ln w="9525" cap="flat">
              <a:noFill/>
              <a:prstDash val="solid"/>
              <a:miter/>
            </a:ln>
          </p:spPr>
          <p:txBody>
            <a:bodyPr rtlCol="0" anchor="ctr"/>
            <a:lstStyle/>
            <a:p>
              <a:endParaRPr lang="zh-CN" altLang="en-US"/>
            </a:p>
          </p:txBody>
        </p:sp>
        <p:sp>
          <p:nvSpPr>
            <p:cNvPr id="45" name="任意多边形: 形状 44"/>
            <p:cNvSpPr/>
            <p:nvPr/>
          </p:nvSpPr>
          <p:spPr>
            <a:xfrm>
              <a:off x="8295495" y="4486130"/>
              <a:ext cx="263175" cy="5048"/>
            </a:xfrm>
            <a:custGeom>
              <a:avLst/>
              <a:gdLst>
                <a:gd name="connsiteX0" fmla="*/ 263176 w 263175"/>
                <a:gd name="connsiteY0" fmla="*/ 2572 h 5048"/>
                <a:gd name="connsiteX1" fmla="*/ 131540 w 263175"/>
                <a:gd name="connsiteY1" fmla="*/ 5048 h 5048"/>
                <a:gd name="connsiteX2" fmla="*/ 0 w 263175"/>
                <a:gd name="connsiteY2" fmla="*/ 2572 h 5048"/>
                <a:gd name="connsiteX3" fmla="*/ 131540 w 263175"/>
                <a:gd name="connsiteY3" fmla="*/ 0 h 5048"/>
                <a:gd name="connsiteX4" fmla="*/ 263176 w 263175"/>
                <a:gd name="connsiteY4" fmla="*/ 2572 h 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75" h="5048">
                  <a:moveTo>
                    <a:pt x="263176" y="2572"/>
                  </a:moveTo>
                  <a:cubicBezTo>
                    <a:pt x="263176" y="3905"/>
                    <a:pt x="204216" y="5048"/>
                    <a:pt x="131540" y="5048"/>
                  </a:cubicBezTo>
                  <a:cubicBezTo>
                    <a:pt x="58865" y="5048"/>
                    <a:pt x="0" y="3905"/>
                    <a:pt x="0" y="2572"/>
                  </a:cubicBezTo>
                  <a:cubicBezTo>
                    <a:pt x="0" y="1238"/>
                    <a:pt x="58865" y="0"/>
                    <a:pt x="131540" y="0"/>
                  </a:cubicBezTo>
                  <a:cubicBezTo>
                    <a:pt x="204216" y="0"/>
                    <a:pt x="263176" y="1143"/>
                    <a:pt x="263176" y="2572"/>
                  </a:cubicBezTo>
                  <a:close/>
                </a:path>
              </a:pathLst>
            </a:custGeom>
            <a:solidFill>
              <a:srgbClr val="E0E0E0"/>
            </a:solidFill>
            <a:ln w="9525" cap="flat">
              <a:noFill/>
              <a:prstDash val="solid"/>
              <a:miter/>
            </a:ln>
          </p:spPr>
          <p:txBody>
            <a:bodyPr rtlCol="0" anchor="ctr"/>
            <a:lstStyle/>
            <a:p>
              <a:endParaRPr lang="zh-CN" altLang="en-US"/>
            </a:p>
          </p:txBody>
        </p:sp>
        <p:sp>
          <p:nvSpPr>
            <p:cNvPr id="46" name="任意多边形: 形状 45"/>
            <p:cNvSpPr/>
            <p:nvPr/>
          </p:nvSpPr>
          <p:spPr>
            <a:xfrm>
              <a:off x="8295495" y="4593477"/>
              <a:ext cx="263175" cy="4953"/>
            </a:xfrm>
            <a:custGeom>
              <a:avLst/>
              <a:gdLst>
                <a:gd name="connsiteX0" fmla="*/ 263176 w 263175"/>
                <a:gd name="connsiteY0" fmla="*/ 2477 h 4953"/>
                <a:gd name="connsiteX1" fmla="*/ 131540 w 263175"/>
                <a:gd name="connsiteY1" fmla="*/ 4953 h 4953"/>
                <a:gd name="connsiteX2" fmla="*/ 0 w 263175"/>
                <a:gd name="connsiteY2" fmla="*/ 2477 h 4953"/>
                <a:gd name="connsiteX3" fmla="*/ 131540 w 263175"/>
                <a:gd name="connsiteY3" fmla="*/ 0 h 4953"/>
                <a:gd name="connsiteX4" fmla="*/ 263176 w 263175"/>
                <a:gd name="connsiteY4" fmla="*/ 2477 h 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75" h="4953">
                  <a:moveTo>
                    <a:pt x="263176" y="2477"/>
                  </a:moveTo>
                  <a:cubicBezTo>
                    <a:pt x="263176" y="3810"/>
                    <a:pt x="204216" y="4953"/>
                    <a:pt x="131540" y="4953"/>
                  </a:cubicBezTo>
                  <a:cubicBezTo>
                    <a:pt x="58865" y="4953"/>
                    <a:pt x="0" y="3810"/>
                    <a:pt x="0" y="2477"/>
                  </a:cubicBezTo>
                  <a:cubicBezTo>
                    <a:pt x="0" y="1143"/>
                    <a:pt x="58865" y="0"/>
                    <a:pt x="131540" y="0"/>
                  </a:cubicBezTo>
                  <a:cubicBezTo>
                    <a:pt x="204216" y="0"/>
                    <a:pt x="263176" y="667"/>
                    <a:pt x="263176" y="2477"/>
                  </a:cubicBezTo>
                  <a:close/>
                </a:path>
              </a:pathLst>
            </a:custGeom>
            <a:solidFill>
              <a:srgbClr val="E0E0E0"/>
            </a:solidFill>
            <a:ln w="9525" cap="flat">
              <a:noFill/>
              <a:prstDash val="solid"/>
              <a:miter/>
            </a:ln>
          </p:spPr>
          <p:txBody>
            <a:bodyPr rtlCol="0" anchor="ctr"/>
            <a:lstStyle/>
            <a:p>
              <a:endParaRPr lang="zh-CN" altLang="en-US"/>
            </a:p>
          </p:txBody>
        </p:sp>
        <p:sp>
          <p:nvSpPr>
            <p:cNvPr id="47" name="任意多边形: 形状 46"/>
            <p:cNvSpPr/>
            <p:nvPr/>
          </p:nvSpPr>
          <p:spPr>
            <a:xfrm>
              <a:off x="8427988" y="4383070"/>
              <a:ext cx="4952" cy="362426"/>
            </a:xfrm>
            <a:custGeom>
              <a:avLst/>
              <a:gdLst>
                <a:gd name="connsiteX0" fmla="*/ 2476 w 4952"/>
                <a:gd name="connsiteY0" fmla="*/ 362426 h 362426"/>
                <a:gd name="connsiteX1" fmla="*/ 0 w 4952"/>
                <a:gd name="connsiteY1" fmla="*/ 180975 h 362426"/>
                <a:gd name="connsiteX2" fmla="*/ 2476 w 4952"/>
                <a:gd name="connsiteY2" fmla="*/ 0 h 362426"/>
                <a:gd name="connsiteX3" fmla="*/ 4953 w 4952"/>
                <a:gd name="connsiteY3" fmla="*/ 180975 h 362426"/>
                <a:gd name="connsiteX4" fmla="*/ 2476 w 4952"/>
                <a:gd name="connsiteY4" fmla="*/ 362426 h 36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 h="362426">
                  <a:moveTo>
                    <a:pt x="2476" y="362426"/>
                  </a:moveTo>
                  <a:cubicBezTo>
                    <a:pt x="1048" y="362426"/>
                    <a:pt x="0" y="281178"/>
                    <a:pt x="0" y="180975"/>
                  </a:cubicBezTo>
                  <a:cubicBezTo>
                    <a:pt x="0" y="80772"/>
                    <a:pt x="1048" y="0"/>
                    <a:pt x="2476" y="0"/>
                  </a:cubicBezTo>
                  <a:cubicBezTo>
                    <a:pt x="3905" y="0"/>
                    <a:pt x="4953" y="81248"/>
                    <a:pt x="4953" y="180975"/>
                  </a:cubicBezTo>
                  <a:cubicBezTo>
                    <a:pt x="4953" y="280702"/>
                    <a:pt x="3810" y="362426"/>
                    <a:pt x="2476" y="362426"/>
                  </a:cubicBezTo>
                  <a:close/>
                </a:path>
              </a:pathLst>
            </a:custGeom>
            <a:solidFill>
              <a:srgbClr val="E0E0E0"/>
            </a:solidFill>
            <a:ln w="9525" cap="flat">
              <a:noFill/>
              <a:prstDash val="solid"/>
              <a:miter/>
            </a:ln>
          </p:spPr>
          <p:txBody>
            <a:bodyPr rtlCol="0" anchor="ctr"/>
            <a:lstStyle/>
            <a:p>
              <a:endParaRPr lang="zh-CN" altLang="en-US"/>
            </a:p>
          </p:txBody>
        </p:sp>
        <p:sp>
          <p:nvSpPr>
            <p:cNvPr id="48" name="任意多边形: 形状 47"/>
            <p:cNvSpPr/>
            <p:nvPr/>
          </p:nvSpPr>
          <p:spPr>
            <a:xfrm>
              <a:off x="7989457" y="4400310"/>
              <a:ext cx="176022" cy="276034"/>
            </a:xfrm>
            <a:custGeom>
              <a:avLst/>
              <a:gdLst>
                <a:gd name="connsiteX0" fmla="*/ 0 w 176022"/>
                <a:gd name="connsiteY0" fmla="*/ 0 h 276034"/>
                <a:gd name="connsiteX1" fmla="*/ 176022 w 176022"/>
                <a:gd name="connsiteY1" fmla="*/ 0 h 276034"/>
                <a:gd name="connsiteX2" fmla="*/ 176022 w 176022"/>
                <a:gd name="connsiteY2" fmla="*/ 276035 h 276034"/>
                <a:gd name="connsiteX3" fmla="*/ 0 w 176022"/>
                <a:gd name="connsiteY3" fmla="*/ 276035 h 276034"/>
              </a:gdLst>
              <a:ahLst/>
              <a:cxnLst>
                <a:cxn ang="0">
                  <a:pos x="connsiteX0" y="connsiteY0"/>
                </a:cxn>
                <a:cxn ang="0">
                  <a:pos x="connsiteX1" y="connsiteY1"/>
                </a:cxn>
                <a:cxn ang="0">
                  <a:pos x="connsiteX2" y="connsiteY2"/>
                </a:cxn>
                <a:cxn ang="0">
                  <a:pos x="connsiteX3" y="connsiteY3"/>
                </a:cxn>
              </a:cxnLst>
              <a:rect l="l" t="t" r="r" b="b"/>
              <a:pathLst>
                <a:path w="176022" h="276034">
                  <a:moveTo>
                    <a:pt x="0" y="0"/>
                  </a:moveTo>
                  <a:lnTo>
                    <a:pt x="176022" y="0"/>
                  </a:lnTo>
                  <a:lnTo>
                    <a:pt x="176022" y="276035"/>
                  </a:lnTo>
                  <a:lnTo>
                    <a:pt x="0" y="276035"/>
                  </a:lnTo>
                  <a:close/>
                </a:path>
              </a:pathLst>
            </a:custGeom>
            <a:solidFill>
              <a:srgbClr val="F5F5F5"/>
            </a:solidFill>
            <a:ln w="9525" cap="flat">
              <a:noFill/>
              <a:prstDash val="solid"/>
              <a:miter/>
            </a:ln>
          </p:spPr>
          <p:txBody>
            <a:bodyPr rtlCol="0" anchor="ctr"/>
            <a:lstStyle/>
            <a:p>
              <a:endParaRPr lang="zh-CN" altLang="en-US"/>
            </a:p>
          </p:txBody>
        </p:sp>
        <p:sp>
          <p:nvSpPr>
            <p:cNvPr id="49" name="任意多边形: 形状 48"/>
            <p:cNvSpPr/>
            <p:nvPr/>
          </p:nvSpPr>
          <p:spPr>
            <a:xfrm>
              <a:off x="7945928" y="4481654"/>
              <a:ext cx="263175" cy="5333"/>
            </a:xfrm>
            <a:custGeom>
              <a:avLst/>
              <a:gdLst>
                <a:gd name="connsiteX0" fmla="*/ 263176 w 263175"/>
                <a:gd name="connsiteY0" fmla="*/ 2857 h 5333"/>
                <a:gd name="connsiteX1" fmla="*/ 131540 w 263175"/>
                <a:gd name="connsiteY1" fmla="*/ 5334 h 5333"/>
                <a:gd name="connsiteX2" fmla="*/ 0 w 263175"/>
                <a:gd name="connsiteY2" fmla="*/ 2857 h 5333"/>
                <a:gd name="connsiteX3" fmla="*/ 131540 w 263175"/>
                <a:gd name="connsiteY3" fmla="*/ 0 h 5333"/>
                <a:gd name="connsiteX4" fmla="*/ 263176 w 263175"/>
                <a:gd name="connsiteY4" fmla="*/ 2857 h 5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75" h="5333">
                  <a:moveTo>
                    <a:pt x="263176" y="2857"/>
                  </a:moveTo>
                  <a:cubicBezTo>
                    <a:pt x="263176" y="4191"/>
                    <a:pt x="204216" y="5334"/>
                    <a:pt x="131540" y="5334"/>
                  </a:cubicBezTo>
                  <a:cubicBezTo>
                    <a:pt x="58865" y="5334"/>
                    <a:pt x="0" y="4191"/>
                    <a:pt x="0" y="2857"/>
                  </a:cubicBezTo>
                  <a:cubicBezTo>
                    <a:pt x="0" y="1524"/>
                    <a:pt x="59055" y="0"/>
                    <a:pt x="131540" y="0"/>
                  </a:cubicBezTo>
                  <a:cubicBezTo>
                    <a:pt x="204025" y="0"/>
                    <a:pt x="263176" y="1524"/>
                    <a:pt x="263176" y="2857"/>
                  </a:cubicBezTo>
                  <a:close/>
                </a:path>
              </a:pathLst>
            </a:custGeom>
            <a:solidFill>
              <a:srgbClr val="E0E0E0"/>
            </a:solidFill>
            <a:ln w="9525" cap="flat">
              <a:noFill/>
              <a:prstDash val="solid"/>
              <a:miter/>
            </a:ln>
          </p:spPr>
          <p:txBody>
            <a:bodyPr rtlCol="0" anchor="ctr"/>
            <a:lstStyle/>
            <a:p>
              <a:endParaRPr lang="zh-CN" altLang="en-US"/>
            </a:p>
          </p:txBody>
        </p:sp>
        <p:sp>
          <p:nvSpPr>
            <p:cNvPr id="50" name="任意多边形: 形状 49"/>
            <p:cNvSpPr/>
            <p:nvPr/>
          </p:nvSpPr>
          <p:spPr>
            <a:xfrm>
              <a:off x="7945928" y="4588810"/>
              <a:ext cx="263175" cy="4952"/>
            </a:xfrm>
            <a:custGeom>
              <a:avLst/>
              <a:gdLst>
                <a:gd name="connsiteX0" fmla="*/ 263176 w 263175"/>
                <a:gd name="connsiteY0" fmla="*/ 2477 h 4952"/>
                <a:gd name="connsiteX1" fmla="*/ 131540 w 263175"/>
                <a:gd name="connsiteY1" fmla="*/ 4953 h 4952"/>
                <a:gd name="connsiteX2" fmla="*/ 0 w 263175"/>
                <a:gd name="connsiteY2" fmla="*/ 2477 h 4952"/>
                <a:gd name="connsiteX3" fmla="*/ 131540 w 263175"/>
                <a:gd name="connsiteY3" fmla="*/ 0 h 4952"/>
                <a:gd name="connsiteX4" fmla="*/ 263176 w 263175"/>
                <a:gd name="connsiteY4" fmla="*/ 2477 h 4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75" h="4952">
                  <a:moveTo>
                    <a:pt x="263176" y="2477"/>
                  </a:moveTo>
                  <a:cubicBezTo>
                    <a:pt x="263176" y="3905"/>
                    <a:pt x="204216" y="4953"/>
                    <a:pt x="131540" y="4953"/>
                  </a:cubicBezTo>
                  <a:cubicBezTo>
                    <a:pt x="58865" y="4953"/>
                    <a:pt x="0" y="3905"/>
                    <a:pt x="0" y="2477"/>
                  </a:cubicBezTo>
                  <a:cubicBezTo>
                    <a:pt x="0" y="1048"/>
                    <a:pt x="58865" y="0"/>
                    <a:pt x="131540" y="0"/>
                  </a:cubicBezTo>
                  <a:cubicBezTo>
                    <a:pt x="204216" y="0"/>
                    <a:pt x="263176" y="1143"/>
                    <a:pt x="263176" y="2477"/>
                  </a:cubicBezTo>
                  <a:close/>
                </a:path>
              </a:pathLst>
            </a:custGeom>
            <a:solidFill>
              <a:srgbClr val="E0E0E0"/>
            </a:solidFill>
            <a:ln w="9525" cap="flat">
              <a:noFill/>
              <a:prstDash val="solid"/>
              <a:miter/>
            </a:ln>
          </p:spPr>
          <p:txBody>
            <a:bodyPr rtlCol="0" anchor="ctr"/>
            <a:lstStyle/>
            <a:p>
              <a:endParaRPr lang="zh-CN" altLang="en-US"/>
            </a:p>
          </p:txBody>
        </p:sp>
        <p:sp>
          <p:nvSpPr>
            <p:cNvPr id="51" name="任意多边形: 形状 50"/>
            <p:cNvSpPr/>
            <p:nvPr/>
          </p:nvSpPr>
          <p:spPr>
            <a:xfrm>
              <a:off x="8078706" y="4378879"/>
              <a:ext cx="4953" cy="362521"/>
            </a:xfrm>
            <a:custGeom>
              <a:avLst/>
              <a:gdLst>
                <a:gd name="connsiteX0" fmla="*/ 2477 w 4953"/>
                <a:gd name="connsiteY0" fmla="*/ 362521 h 362521"/>
                <a:gd name="connsiteX1" fmla="*/ 0 w 4953"/>
                <a:gd name="connsiteY1" fmla="*/ 180975 h 362521"/>
                <a:gd name="connsiteX2" fmla="*/ 2477 w 4953"/>
                <a:gd name="connsiteY2" fmla="*/ 0 h 362521"/>
                <a:gd name="connsiteX3" fmla="*/ 4953 w 4953"/>
                <a:gd name="connsiteY3" fmla="*/ 180975 h 362521"/>
                <a:gd name="connsiteX4" fmla="*/ 2477 w 4953"/>
                <a:gd name="connsiteY4" fmla="*/ 362521 h 362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 h="362521">
                  <a:moveTo>
                    <a:pt x="2477" y="362521"/>
                  </a:moveTo>
                  <a:cubicBezTo>
                    <a:pt x="1143" y="362521"/>
                    <a:pt x="0" y="281178"/>
                    <a:pt x="0" y="180975"/>
                  </a:cubicBezTo>
                  <a:cubicBezTo>
                    <a:pt x="0" y="80772"/>
                    <a:pt x="1143" y="0"/>
                    <a:pt x="2477" y="0"/>
                  </a:cubicBezTo>
                  <a:cubicBezTo>
                    <a:pt x="3810" y="0"/>
                    <a:pt x="4953" y="81248"/>
                    <a:pt x="4953" y="180975"/>
                  </a:cubicBezTo>
                  <a:cubicBezTo>
                    <a:pt x="4953" y="280702"/>
                    <a:pt x="3524" y="362521"/>
                    <a:pt x="2477" y="362521"/>
                  </a:cubicBezTo>
                  <a:close/>
                </a:path>
              </a:pathLst>
            </a:custGeom>
            <a:solidFill>
              <a:srgbClr val="E0E0E0"/>
            </a:solidFill>
            <a:ln w="9525" cap="flat">
              <a:noFill/>
              <a:prstDash val="solid"/>
              <a:miter/>
            </a:ln>
          </p:spPr>
          <p:txBody>
            <a:bodyPr rtlCol="0" anchor="ctr"/>
            <a:lstStyle/>
            <a:p>
              <a:endParaRPr lang="zh-CN" altLang="en-US"/>
            </a:p>
          </p:txBody>
        </p:sp>
        <p:sp>
          <p:nvSpPr>
            <p:cNvPr id="52" name="任意多边形: 形状 51"/>
            <p:cNvSpPr/>
            <p:nvPr/>
          </p:nvSpPr>
          <p:spPr>
            <a:xfrm>
              <a:off x="10499675" y="3986830"/>
              <a:ext cx="176022" cy="276034"/>
            </a:xfrm>
            <a:custGeom>
              <a:avLst/>
              <a:gdLst>
                <a:gd name="connsiteX0" fmla="*/ 0 w 176022"/>
                <a:gd name="connsiteY0" fmla="*/ 0 h 276034"/>
                <a:gd name="connsiteX1" fmla="*/ 176022 w 176022"/>
                <a:gd name="connsiteY1" fmla="*/ 0 h 276034"/>
                <a:gd name="connsiteX2" fmla="*/ 176022 w 176022"/>
                <a:gd name="connsiteY2" fmla="*/ 276035 h 276034"/>
                <a:gd name="connsiteX3" fmla="*/ 0 w 176022"/>
                <a:gd name="connsiteY3" fmla="*/ 276035 h 276034"/>
              </a:gdLst>
              <a:ahLst/>
              <a:cxnLst>
                <a:cxn ang="0">
                  <a:pos x="connsiteX0" y="connsiteY0"/>
                </a:cxn>
                <a:cxn ang="0">
                  <a:pos x="connsiteX1" y="connsiteY1"/>
                </a:cxn>
                <a:cxn ang="0">
                  <a:pos x="connsiteX2" y="connsiteY2"/>
                </a:cxn>
                <a:cxn ang="0">
                  <a:pos x="connsiteX3" y="connsiteY3"/>
                </a:cxn>
              </a:cxnLst>
              <a:rect l="l" t="t" r="r" b="b"/>
              <a:pathLst>
                <a:path w="176022" h="276034">
                  <a:moveTo>
                    <a:pt x="0" y="0"/>
                  </a:moveTo>
                  <a:lnTo>
                    <a:pt x="176022" y="0"/>
                  </a:lnTo>
                  <a:lnTo>
                    <a:pt x="176022" y="276035"/>
                  </a:lnTo>
                  <a:lnTo>
                    <a:pt x="0" y="276035"/>
                  </a:lnTo>
                  <a:close/>
                </a:path>
              </a:pathLst>
            </a:custGeom>
            <a:solidFill>
              <a:srgbClr val="F5F5F5"/>
            </a:solidFill>
            <a:ln w="9525" cap="flat">
              <a:noFill/>
              <a:prstDash val="solid"/>
              <a:miter/>
            </a:ln>
          </p:spPr>
          <p:txBody>
            <a:bodyPr rtlCol="0" anchor="ctr"/>
            <a:lstStyle/>
            <a:p>
              <a:endParaRPr lang="zh-CN" altLang="en-US"/>
            </a:p>
          </p:txBody>
        </p:sp>
        <p:sp>
          <p:nvSpPr>
            <p:cNvPr id="53" name="任意多边形: 形状 52"/>
            <p:cNvSpPr/>
            <p:nvPr/>
          </p:nvSpPr>
          <p:spPr>
            <a:xfrm>
              <a:off x="10456432" y="4068554"/>
              <a:ext cx="263175" cy="4952"/>
            </a:xfrm>
            <a:custGeom>
              <a:avLst/>
              <a:gdLst>
                <a:gd name="connsiteX0" fmla="*/ 263176 w 263175"/>
                <a:gd name="connsiteY0" fmla="*/ 2476 h 4952"/>
                <a:gd name="connsiteX1" fmla="*/ 131636 w 263175"/>
                <a:gd name="connsiteY1" fmla="*/ 4953 h 4952"/>
                <a:gd name="connsiteX2" fmla="*/ 0 w 263175"/>
                <a:gd name="connsiteY2" fmla="*/ 2476 h 4952"/>
                <a:gd name="connsiteX3" fmla="*/ 131636 w 263175"/>
                <a:gd name="connsiteY3" fmla="*/ 0 h 4952"/>
                <a:gd name="connsiteX4" fmla="*/ 263176 w 263175"/>
                <a:gd name="connsiteY4" fmla="*/ 2476 h 4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75" h="4952">
                  <a:moveTo>
                    <a:pt x="263176" y="2476"/>
                  </a:moveTo>
                  <a:cubicBezTo>
                    <a:pt x="263176" y="3810"/>
                    <a:pt x="204311" y="4953"/>
                    <a:pt x="131636" y="4953"/>
                  </a:cubicBezTo>
                  <a:cubicBezTo>
                    <a:pt x="58960" y="4953"/>
                    <a:pt x="0" y="3810"/>
                    <a:pt x="0" y="2476"/>
                  </a:cubicBezTo>
                  <a:cubicBezTo>
                    <a:pt x="0" y="1143"/>
                    <a:pt x="58960" y="0"/>
                    <a:pt x="131636" y="0"/>
                  </a:cubicBezTo>
                  <a:cubicBezTo>
                    <a:pt x="204311" y="0"/>
                    <a:pt x="263176" y="1143"/>
                    <a:pt x="263176" y="2476"/>
                  </a:cubicBezTo>
                  <a:close/>
                </a:path>
              </a:pathLst>
            </a:custGeom>
            <a:solidFill>
              <a:srgbClr val="E0E0E0"/>
            </a:solidFill>
            <a:ln w="9525" cap="flat">
              <a:noFill/>
              <a:prstDash val="solid"/>
              <a:miter/>
            </a:ln>
          </p:spPr>
          <p:txBody>
            <a:bodyPr rtlCol="0" anchor="ctr"/>
            <a:lstStyle/>
            <a:p>
              <a:endParaRPr lang="zh-CN" altLang="en-US"/>
            </a:p>
          </p:txBody>
        </p:sp>
        <p:sp>
          <p:nvSpPr>
            <p:cNvPr id="54" name="任意多边形: 形状 53"/>
            <p:cNvSpPr/>
            <p:nvPr/>
          </p:nvSpPr>
          <p:spPr>
            <a:xfrm>
              <a:off x="10456432" y="4175329"/>
              <a:ext cx="263175" cy="5048"/>
            </a:xfrm>
            <a:custGeom>
              <a:avLst/>
              <a:gdLst>
                <a:gd name="connsiteX0" fmla="*/ 263176 w 263175"/>
                <a:gd name="connsiteY0" fmla="*/ 2477 h 5048"/>
                <a:gd name="connsiteX1" fmla="*/ 131636 w 263175"/>
                <a:gd name="connsiteY1" fmla="*/ 5048 h 5048"/>
                <a:gd name="connsiteX2" fmla="*/ 0 w 263175"/>
                <a:gd name="connsiteY2" fmla="*/ 2477 h 5048"/>
                <a:gd name="connsiteX3" fmla="*/ 131636 w 263175"/>
                <a:gd name="connsiteY3" fmla="*/ 0 h 5048"/>
                <a:gd name="connsiteX4" fmla="*/ 263176 w 263175"/>
                <a:gd name="connsiteY4" fmla="*/ 2477 h 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75" h="5048">
                  <a:moveTo>
                    <a:pt x="263176" y="2477"/>
                  </a:moveTo>
                  <a:cubicBezTo>
                    <a:pt x="263176" y="3905"/>
                    <a:pt x="204311" y="5048"/>
                    <a:pt x="131636" y="5048"/>
                  </a:cubicBezTo>
                  <a:cubicBezTo>
                    <a:pt x="58960" y="5048"/>
                    <a:pt x="0" y="3905"/>
                    <a:pt x="0" y="2477"/>
                  </a:cubicBezTo>
                  <a:cubicBezTo>
                    <a:pt x="0" y="1048"/>
                    <a:pt x="58960" y="0"/>
                    <a:pt x="131636" y="0"/>
                  </a:cubicBezTo>
                  <a:cubicBezTo>
                    <a:pt x="204311" y="0"/>
                    <a:pt x="263176" y="1524"/>
                    <a:pt x="263176" y="2477"/>
                  </a:cubicBezTo>
                  <a:close/>
                </a:path>
              </a:pathLst>
            </a:custGeom>
            <a:solidFill>
              <a:srgbClr val="E0E0E0"/>
            </a:solidFill>
            <a:ln w="9525" cap="flat">
              <a:noFill/>
              <a:prstDash val="solid"/>
              <a:miter/>
            </a:ln>
          </p:spPr>
          <p:txBody>
            <a:bodyPr rtlCol="0" anchor="ctr"/>
            <a:lstStyle/>
            <a:p>
              <a:endParaRPr lang="zh-CN" altLang="en-US"/>
            </a:p>
          </p:txBody>
        </p:sp>
        <p:sp>
          <p:nvSpPr>
            <p:cNvPr id="55" name="任意多边形: 形状 54"/>
            <p:cNvSpPr/>
            <p:nvPr/>
          </p:nvSpPr>
          <p:spPr>
            <a:xfrm>
              <a:off x="10588543" y="3964922"/>
              <a:ext cx="5048" cy="362997"/>
            </a:xfrm>
            <a:custGeom>
              <a:avLst/>
              <a:gdLst>
                <a:gd name="connsiteX0" fmla="*/ 2572 w 5048"/>
                <a:gd name="connsiteY0" fmla="*/ 362998 h 362997"/>
                <a:gd name="connsiteX1" fmla="*/ 0 w 5048"/>
                <a:gd name="connsiteY1" fmla="*/ 181546 h 362997"/>
                <a:gd name="connsiteX2" fmla="*/ 2572 w 5048"/>
                <a:gd name="connsiteY2" fmla="*/ 0 h 362997"/>
                <a:gd name="connsiteX3" fmla="*/ 5048 w 5048"/>
                <a:gd name="connsiteY3" fmla="*/ 181546 h 362997"/>
                <a:gd name="connsiteX4" fmla="*/ 2572 w 5048"/>
                <a:gd name="connsiteY4" fmla="*/ 362998 h 362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 h="362997">
                  <a:moveTo>
                    <a:pt x="2572" y="362998"/>
                  </a:moveTo>
                  <a:cubicBezTo>
                    <a:pt x="1143" y="362998"/>
                    <a:pt x="0" y="281749"/>
                    <a:pt x="0" y="181546"/>
                  </a:cubicBezTo>
                  <a:cubicBezTo>
                    <a:pt x="0" y="81343"/>
                    <a:pt x="1143" y="0"/>
                    <a:pt x="2572" y="0"/>
                  </a:cubicBezTo>
                  <a:cubicBezTo>
                    <a:pt x="4001" y="0"/>
                    <a:pt x="5048" y="81248"/>
                    <a:pt x="5048" y="181546"/>
                  </a:cubicBezTo>
                  <a:cubicBezTo>
                    <a:pt x="5048" y="281845"/>
                    <a:pt x="3905" y="362998"/>
                    <a:pt x="2572" y="362998"/>
                  </a:cubicBezTo>
                  <a:close/>
                </a:path>
              </a:pathLst>
            </a:custGeom>
            <a:solidFill>
              <a:srgbClr val="E0E0E0"/>
            </a:solidFill>
            <a:ln w="9525" cap="flat">
              <a:noFill/>
              <a:prstDash val="solid"/>
              <a:miter/>
            </a:ln>
          </p:spPr>
          <p:txBody>
            <a:bodyPr rtlCol="0" anchor="ctr"/>
            <a:lstStyle/>
            <a:p>
              <a:endParaRPr lang="zh-CN" altLang="en-US"/>
            </a:p>
          </p:txBody>
        </p:sp>
        <p:sp>
          <p:nvSpPr>
            <p:cNvPr id="56" name="任意多边形: 形状 55"/>
            <p:cNvSpPr/>
            <p:nvPr/>
          </p:nvSpPr>
          <p:spPr>
            <a:xfrm>
              <a:off x="10852862" y="3986830"/>
              <a:ext cx="176022" cy="276034"/>
            </a:xfrm>
            <a:custGeom>
              <a:avLst/>
              <a:gdLst>
                <a:gd name="connsiteX0" fmla="*/ 0 w 176022"/>
                <a:gd name="connsiteY0" fmla="*/ 0 h 276034"/>
                <a:gd name="connsiteX1" fmla="*/ 176022 w 176022"/>
                <a:gd name="connsiteY1" fmla="*/ 0 h 276034"/>
                <a:gd name="connsiteX2" fmla="*/ 176022 w 176022"/>
                <a:gd name="connsiteY2" fmla="*/ 276035 h 276034"/>
                <a:gd name="connsiteX3" fmla="*/ 0 w 176022"/>
                <a:gd name="connsiteY3" fmla="*/ 276035 h 276034"/>
              </a:gdLst>
              <a:ahLst/>
              <a:cxnLst>
                <a:cxn ang="0">
                  <a:pos x="connsiteX0" y="connsiteY0"/>
                </a:cxn>
                <a:cxn ang="0">
                  <a:pos x="connsiteX1" y="connsiteY1"/>
                </a:cxn>
                <a:cxn ang="0">
                  <a:pos x="connsiteX2" y="connsiteY2"/>
                </a:cxn>
                <a:cxn ang="0">
                  <a:pos x="connsiteX3" y="connsiteY3"/>
                </a:cxn>
              </a:cxnLst>
              <a:rect l="l" t="t" r="r" b="b"/>
              <a:pathLst>
                <a:path w="176022" h="276034">
                  <a:moveTo>
                    <a:pt x="0" y="0"/>
                  </a:moveTo>
                  <a:lnTo>
                    <a:pt x="176022" y="0"/>
                  </a:lnTo>
                  <a:lnTo>
                    <a:pt x="176022" y="276035"/>
                  </a:lnTo>
                  <a:lnTo>
                    <a:pt x="0" y="276035"/>
                  </a:lnTo>
                  <a:close/>
                </a:path>
              </a:pathLst>
            </a:custGeom>
            <a:solidFill>
              <a:srgbClr val="F5F5F5"/>
            </a:solidFill>
            <a:ln w="9525" cap="flat">
              <a:noFill/>
              <a:prstDash val="solid"/>
              <a:miter/>
            </a:ln>
          </p:spPr>
          <p:txBody>
            <a:bodyPr rtlCol="0" anchor="ctr"/>
            <a:lstStyle/>
            <a:p>
              <a:endParaRPr lang="zh-CN" altLang="en-US"/>
            </a:p>
          </p:txBody>
        </p:sp>
        <p:sp>
          <p:nvSpPr>
            <p:cNvPr id="57" name="任意多边形: 形状 56"/>
            <p:cNvSpPr/>
            <p:nvPr/>
          </p:nvSpPr>
          <p:spPr>
            <a:xfrm>
              <a:off x="10808857" y="4068554"/>
              <a:ext cx="263175" cy="4952"/>
            </a:xfrm>
            <a:custGeom>
              <a:avLst/>
              <a:gdLst>
                <a:gd name="connsiteX0" fmla="*/ 263176 w 263175"/>
                <a:gd name="connsiteY0" fmla="*/ 2476 h 4952"/>
                <a:gd name="connsiteX1" fmla="*/ 131636 w 263175"/>
                <a:gd name="connsiteY1" fmla="*/ 4953 h 4952"/>
                <a:gd name="connsiteX2" fmla="*/ 0 w 263175"/>
                <a:gd name="connsiteY2" fmla="*/ 2476 h 4952"/>
                <a:gd name="connsiteX3" fmla="*/ 131636 w 263175"/>
                <a:gd name="connsiteY3" fmla="*/ 0 h 4952"/>
                <a:gd name="connsiteX4" fmla="*/ 263176 w 263175"/>
                <a:gd name="connsiteY4" fmla="*/ 2476 h 4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75" h="4952">
                  <a:moveTo>
                    <a:pt x="263176" y="2476"/>
                  </a:moveTo>
                  <a:cubicBezTo>
                    <a:pt x="263176" y="3810"/>
                    <a:pt x="204311" y="4953"/>
                    <a:pt x="131636" y="4953"/>
                  </a:cubicBezTo>
                  <a:cubicBezTo>
                    <a:pt x="58960" y="4953"/>
                    <a:pt x="0" y="3810"/>
                    <a:pt x="0" y="2476"/>
                  </a:cubicBezTo>
                  <a:cubicBezTo>
                    <a:pt x="0" y="1143"/>
                    <a:pt x="58960" y="0"/>
                    <a:pt x="131636" y="0"/>
                  </a:cubicBezTo>
                  <a:cubicBezTo>
                    <a:pt x="204311" y="0"/>
                    <a:pt x="263176" y="1143"/>
                    <a:pt x="263176" y="2476"/>
                  </a:cubicBezTo>
                  <a:close/>
                </a:path>
              </a:pathLst>
            </a:custGeom>
            <a:solidFill>
              <a:srgbClr val="E0E0E0"/>
            </a:solidFill>
            <a:ln w="9525" cap="flat">
              <a:noFill/>
              <a:prstDash val="solid"/>
              <a:miter/>
            </a:ln>
          </p:spPr>
          <p:txBody>
            <a:bodyPr rtlCol="0" anchor="ctr"/>
            <a:lstStyle/>
            <a:p>
              <a:endParaRPr lang="zh-CN" altLang="en-US"/>
            </a:p>
          </p:txBody>
        </p:sp>
        <p:sp>
          <p:nvSpPr>
            <p:cNvPr id="58" name="任意多边形: 形状 57"/>
            <p:cNvSpPr/>
            <p:nvPr/>
          </p:nvSpPr>
          <p:spPr>
            <a:xfrm>
              <a:off x="10808857" y="4175329"/>
              <a:ext cx="263175" cy="5048"/>
            </a:xfrm>
            <a:custGeom>
              <a:avLst/>
              <a:gdLst>
                <a:gd name="connsiteX0" fmla="*/ 263176 w 263175"/>
                <a:gd name="connsiteY0" fmla="*/ 2477 h 5048"/>
                <a:gd name="connsiteX1" fmla="*/ 131636 w 263175"/>
                <a:gd name="connsiteY1" fmla="*/ 5048 h 5048"/>
                <a:gd name="connsiteX2" fmla="*/ 0 w 263175"/>
                <a:gd name="connsiteY2" fmla="*/ 2477 h 5048"/>
                <a:gd name="connsiteX3" fmla="*/ 131636 w 263175"/>
                <a:gd name="connsiteY3" fmla="*/ 0 h 5048"/>
                <a:gd name="connsiteX4" fmla="*/ 263176 w 263175"/>
                <a:gd name="connsiteY4" fmla="*/ 2477 h 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75" h="5048">
                  <a:moveTo>
                    <a:pt x="263176" y="2477"/>
                  </a:moveTo>
                  <a:cubicBezTo>
                    <a:pt x="263176" y="3905"/>
                    <a:pt x="204311" y="5048"/>
                    <a:pt x="131636" y="5048"/>
                  </a:cubicBezTo>
                  <a:cubicBezTo>
                    <a:pt x="58960" y="5048"/>
                    <a:pt x="0" y="3905"/>
                    <a:pt x="0" y="2477"/>
                  </a:cubicBezTo>
                  <a:cubicBezTo>
                    <a:pt x="0" y="1048"/>
                    <a:pt x="58960" y="0"/>
                    <a:pt x="131636" y="0"/>
                  </a:cubicBezTo>
                  <a:cubicBezTo>
                    <a:pt x="204311" y="0"/>
                    <a:pt x="263176" y="1524"/>
                    <a:pt x="263176" y="2477"/>
                  </a:cubicBezTo>
                  <a:close/>
                </a:path>
              </a:pathLst>
            </a:custGeom>
            <a:solidFill>
              <a:srgbClr val="E0E0E0"/>
            </a:solidFill>
            <a:ln w="9525" cap="flat">
              <a:noFill/>
              <a:prstDash val="solid"/>
              <a:miter/>
            </a:ln>
          </p:spPr>
          <p:txBody>
            <a:bodyPr rtlCol="0" anchor="ctr"/>
            <a:lstStyle/>
            <a:p>
              <a:endParaRPr lang="zh-CN" altLang="en-US"/>
            </a:p>
          </p:txBody>
        </p:sp>
        <p:sp>
          <p:nvSpPr>
            <p:cNvPr id="59" name="任意多边形: 形状 58"/>
            <p:cNvSpPr/>
            <p:nvPr/>
          </p:nvSpPr>
          <p:spPr>
            <a:xfrm>
              <a:off x="10941731" y="3964922"/>
              <a:ext cx="5048" cy="362997"/>
            </a:xfrm>
            <a:custGeom>
              <a:avLst/>
              <a:gdLst>
                <a:gd name="connsiteX0" fmla="*/ 2572 w 5048"/>
                <a:gd name="connsiteY0" fmla="*/ 362998 h 362997"/>
                <a:gd name="connsiteX1" fmla="*/ 0 w 5048"/>
                <a:gd name="connsiteY1" fmla="*/ 181546 h 362997"/>
                <a:gd name="connsiteX2" fmla="*/ 2572 w 5048"/>
                <a:gd name="connsiteY2" fmla="*/ 0 h 362997"/>
                <a:gd name="connsiteX3" fmla="*/ 5048 w 5048"/>
                <a:gd name="connsiteY3" fmla="*/ 181546 h 362997"/>
                <a:gd name="connsiteX4" fmla="*/ 2572 w 5048"/>
                <a:gd name="connsiteY4" fmla="*/ 362998 h 362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 h="362997">
                  <a:moveTo>
                    <a:pt x="2572" y="362998"/>
                  </a:moveTo>
                  <a:cubicBezTo>
                    <a:pt x="1143" y="362998"/>
                    <a:pt x="0" y="281749"/>
                    <a:pt x="0" y="181546"/>
                  </a:cubicBezTo>
                  <a:cubicBezTo>
                    <a:pt x="0" y="81343"/>
                    <a:pt x="1143" y="0"/>
                    <a:pt x="2572" y="0"/>
                  </a:cubicBezTo>
                  <a:cubicBezTo>
                    <a:pt x="4000" y="0"/>
                    <a:pt x="5048" y="81248"/>
                    <a:pt x="5048" y="181546"/>
                  </a:cubicBezTo>
                  <a:cubicBezTo>
                    <a:pt x="5048" y="281845"/>
                    <a:pt x="3905" y="362998"/>
                    <a:pt x="2572" y="362998"/>
                  </a:cubicBezTo>
                  <a:close/>
                </a:path>
              </a:pathLst>
            </a:custGeom>
            <a:solidFill>
              <a:srgbClr val="E0E0E0"/>
            </a:solidFill>
            <a:ln w="9525" cap="flat">
              <a:noFill/>
              <a:prstDash val="solid"/>
              <a:miter/>
            </a:ln>
          </p:spPr>
          <p:txBody>
            <a:bodyPr rtlCol="0" anchor="ctr"/>
            <a:lstStyle/>
            <a:p>
              <a:endParaRPr lang="zh-CN" altLang="en-US"/>
            </a:p>
          </p:txBody>
        </p:sp>
        <p:sp>
          <p:nvSpPr>
            <p:cNvPr id="60" name="任意多边形: 形状 59"/>
            <p:cNvSpPr/>
            <p:nvPr/>
          </p:nvSpPr>
          <p:spPr>
            <a:xfrm>
              <a:off x="10852862" y="4404501"/>
              <a:ext cx="176022" cy="276034"/>
            </a:xfrm>
            <a:custGeom>
              <a:avLst/>
              <a:gdLst>
                <a:gd name="connsiteX0" fmla="*/ 0 w 176022"/>
                <a:gd name="connsiteY0" fmla="*/ 0 h 276034"/>
                <a:gd name="connsiteX1" fmla="*/ 176022 w 176022"/>
                <a:gd name="connsiteY1" fmla="*/ 0 h 276034"/>
                <a:gd name="connsiteX2" fmla="*/ 176022 w 176022"/>
                <a:gd name="connsiteY2" fmla="*/ 276035 h 276034"/>
                <a:gd name="connsiteX3" fmla="*/ 0 w 176022"/>
                <a:gd name="connsiteY3" fmla="*/ 276035 h 276034"/>
              </a:gdLst>
              <a:ahLst/>
              <a:cxnLst>
                <a:cxn ang="0">
                  <a:pos x="connsiteX0" y="connsiteY0"/>
                </a:cxn>
                <a:cxn ang="0">
                  <a:pos x="connsiteX1" y="connsiteY1"/>
                </a:cxn>
                <a:cxn ang="0">
                  <a:pos x="connsiteX2" y="connsiteY2"/>
                </a:cxn>
                <a:cxn ang="0">
                  <a:pos x="connsiteX3" y="connsiteY3"/>
                </a:cxn>
              </a:cxnLst>
              <a:rect l="l" t="t" r="r" b="b"/>
              <a:pathLst>
                <a:path w="176022" h="276034">
                  <a:moveTo>
                    <a:pt x="0" y="0"/>
                  </a:moveTo>
                  <a:lnTo>
                    <a:pt x="176022" y="0"/>
                  </a:lnTo>
                  <a:lnTo>
                    <a:pt x="176022" y="276035"/>
                  </a:lnTo>
                  <a:lnTo>
                    <a:pt x="0" y="276035"/>
                  </a:lnTo>
                  <a:close/>
                </a:path>
              </a:pathLst>
            </a:custGeom>
            <a:solidFill>
              <a:srgbClr val="F5F5F5"/>
            </a:solidFill>
            <a:ln w="9525" cap="flat">
              <a:noFill/>
              <a:prstDash val="solid"/>
              <a:miter/>
            </a:ln>
          </p:spPr>
          <p:txBody>
            <a:bodyPr rtlCol="0" anchor="ctr"/>
            <a:lstStyle/>
            <a:p>
              <a:endParaRPr lang="zh-CN" altLang="en-US"/>
            </a:p>
          </p:txBody>
        </p:sp>
        <p:sp>
          <p:nvSpPr>
            <p:cNvPr id="61" name="任意多边形: 形状 60"/>
            <p:cNvSpPr/>
            <p:nvPr/>
          </p:nvSpPr>
          <p:spPr>
            <a:xfrm>
              <a:off x="10808857" y="4486130"/>
              <a:ext cx="263175" cy="5048"/>
            </a:xfrm>
            <a:custGeom>
              <a:avLst/>
              <a:gdLst>
                <a:gd name="connsiteX0" fmla="*/ 263176 w 263175"/>
                <a:gd name="connsiteY0" fmla="*/ 2572 h 5048"/>
                <a:gd name="connsiteX1" fmla="*/ 131636 w 263175"/>
                <a:gd name="connsiteY1" fmla="*/ 5048 h 5048"/>
                <a:gd name="connsiteX2" fmla="*/ 0 w 263175"/>
                <a:gd name="connsiteY2" fmla="*/ 2572 h 5048"/>
                <a:gd name="connsiteX3" fmla="*/ 131636 w 263175"/>
                <a:gd name="connsiteY3" fmla="*/ 0 h 5048"/>
                <a:gd name="connsiteX4" fmla="*/ 263176 w 263175"/>
                <a:gd name="connsiteY4" fmla="*/ 2572 h 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75" h="5048">
                  <a:moveTo>
                    <a:pt x="263176" y="2572"/>
                  </a:moveTo>
                  <a:cubicBezTo>
                    <a:pt x="263176" y="3905"/>
                    <a:pt x="204311" y="5048"/>
                    <a:pt x="131636" y="5048"/>
                  </a:cubicBezTo>
                  <a:cubicBezTo>
                    <a:pt x="58960" y="5048"/>
                    <a:pt x="0" y="3905"/>
                    <a:pt x="0" y="2572"/>
                  </a:cubicBezTo>
                  <a:cubicBezTo>
                    <a:pt x="0" y="1238"/>
                    <a:pt x="58960" y="0"/>
                    <a:pt x="131636" y="0"/>
                  </a:cubicBezTo>
                  <a:cubicBezTo>
                    <a:pt x="204311" y="0"/>
                    <a:pt x="263176" y="1143"/>
                    <a:pt x="263176" y="2572"/>
                  </a:cubicBezTo>
                  <a:close/>
                </a:path>
              </a:pathLst>
            </a:custGeom>
            <a:solidFill>
              <a:srgbClr val="E0E0E0"/>
            </a:solidFill>
            <a:ln w="9525" cap="flat">
              <a:noFill/>
              <a:prstDash val="solid"/>
              <a:miter/>
            </a:ln>
          </p:spPr>
          <p:txBody>
            <a:bodyPr rtlCol="0" anchor="ctr"/>
            <a:lstStyle/>
            <a:p>
              <a:endParaRPr lang="zh-CN" altLang="en-US"/>
            </a:p>
          </p:txBody>
        </p:sp>
        <p:sp>
          <p:nvSpPr>
            <p:cNvPr id="62" name="任意多边形: 形状 61"/>
            <p:cNvSpPr/>
            <p:nvPr/>
          </p:nvSpPr>
          <p:spPr>
            <a:xfrm>
              <a:off x="10808857" y="4593477"/>
              <a:ext cx="263175" cy="4953"/>
            </a:xfrm>
            <a:custGeom>
              <a:avLst/>
              <a:gdLst>
                <a:gd name="connsiteX0" fmla="*/ 263176 w 263175"/>
                <a:gd name="connsiteY0" fmla="*/ 2477 h 4953"/>
                <a:gd name="connsiteX1" fmla="*/ 131636 w 263175"/>
                <a:gd name="connsiteY1" fmla="*/ 4953 h 4953"/>
                <a:gd name="connsiteX2" fmla="*/ 0 w 263175"/>
                <a:gd name="connsiteY2" fmla="*/ 2477 h 4953"/>
                <a:gd name="connsiteX3" fmla="*/ 131636 w 263175"/>
                <a:gd name="connsiteY3" fmla="*/ 0 h 4953"/>
                <a:gd name="connsiteX4" fmla="*/ 263176 w 263175"/>
                <a:gd name="connsiteY4" fmla="*/ 2477 h 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75" h="4953">
                  <a:moveTo>
                    <a:pt x="263176" y="2477"/>
                  </a:moveTo>
                  <a:cubicBezTo>
                    <a:pt x="263176" y="3810"/>
                    <a:pt x="204311" y="4953"/>
                    <a:pt x="131636" y="4953"/>
                  </a:cubicBezTo>
                  <a:cubicBezTo>
                    <a:pt x="58960" y="4953"/>
                    <a:pt x="0" y="3810"/>
                    <a:pt x="0" y="2477"/>
                  </a:cubicBezTo>
                  <a:cubicBezTo>
                    <a:pt x="0" y="1143"/>
                    <a:pt x="58960" y="0"/>
                    <a:pt x="131636" y="0"/>
                  </a:cubicBezTo>
                  <a:cubicBezTo>
                    <a:pt x="204311" y="0"/>
                    <a:pt x="263176" y="667"/>
                    <a:pt x="263176" y="2477"/>
                  </a:cubicBezTo>
                  <a:close/>
                </a:path>
              </a:pathLst>
            </a:custGeom>
            <a:solidFill>
              <a:srgbClr val="E0E0E0"/>
            </a:solidFill>
            <a:ln w="9525" cap="flat">
              <a:noFill/>
              <a:prstDash val="solid"/>
              <a:miter/>
            </a:ln>
          </p:spPr>
          <p:txBody>
            <a:bodyPr rtlCol="0" anchor="ctr"/>
            <a:lstStyle/>
            <a:p>
              <a:endParaRPr lang="zh-CN" altLang="en-US"/>
            </a:p>
          </p:txBody>
        </p:sp>
        <p:sp>
          <p:nvSpPr>
            <p:cNvPr id="63" name="任意多边形: 形状 62"/>
            <p:cNvSpPr/>
            <p:nvPr/>
          </p:nvSpPr>
          <p:spPr>
            <a:xfrm>
              <a:off x="10941731" y="4383070"/>
              <a:ext cx="5048" cy="362426"/>
            </a:xfrm>
            <a:custGeom>
              <a:avLst/>
              <a:gdLst>
                <a:gd name="connsiteX0" fmla="*/ 2572 w 5048"/>
                <a:gd name="connsiteY0" fmla="*/ 362426 h 362426"/>
                <a:gd name="connsiteX1" fmla="*/ 0 w 5048"/>
                <a:gd name="connsiteY1" fmla="*/ 180975 h 362426"/>
                <a:gd name="connsiteX2" fmla="*/ 2572 w 5048"/>
                <a:gd name="connsiteY2" fmla="*/ 0 h 362426"/>
                <a:gd name="connsiteX3" fmla="*/ 5048 w 5048"/>
                <a:gd name="connsiteY3" fmla="*/ 180975 h 362426"/>
                <a:gd name="connsiteX4" fmla="*/ 2572 w 5048"/>
                <a:gd name="connsiteY4" fmla="*/ 362426 h 36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 h="362426">
                  <a:moveTo>
                    <a:pt x="2572" y="362426"/>
                  </a:moveTo>
                  <a:cubicBezTo>
                    <a:pt x="1143" y="362426"/>
                    <a:pt x="0" y="281178"/>
                    <a:pt x="0" y="180975"/>
                  </a:cubicBezTo>
                  <a:cubicBezTo>
                    <a:pt x="0" y="80772"/>
                    <a:pt x="1143" y="0"/>
                    <a:pt x="2572" y="0"/>
                  </a:cubicBezTo>
                  <a:cubicBezTo>
                    <a:pt x="4000" y="0"/>
                    <a:pt x="5048" y="81248"/>
                    <a:pt x="5048" y="180975"/>
                  </a:cubicBezTo>
                  <a:cubicBezTo>
                    <a:pt x="5048" y="280702"/>
                    <a:pt x="3905" y="362426"/>
                    <a:pt x="2572" y="362426"/>
                  </a:cubicBezTo>
                  <a:close/>
                </a:path>
              </a:pathLst>
            </a:custGeom>
            <a:solidFill>
              <a:srgbClr val="E0E0E0"/>
            </a:solidFill>
            <a:ln w="9525" cap="flat">
              <a:noFill/>
              <a:prstDash val="solid"/>
              <a:miter/>
            </a:ln>
          </p:spPr>
          <p:txBody>
            <a:bodyPr rtlCol="0" anchor="ctr"/>
            <a:lstStyle/>
            <a:p>
              <a:endParaRPr lang="zh-CN" altLang="en-US"/>
            </a:p>
          </p:txBody>
        </p:sp>
        <p:sp>
          <p:nvSpPr>
            <p:cNvPr id="64" name="任意多边形: 形状 63"/>
            <p:cNvSpPr/>
            <p:nvPr/>
          </p:nvSpPr>
          <p:spPr>
            <a:xfrm>
              <a:off x="10503295" y="4400310"/>
              <a:ext cx="176022" cy="276034"/>
            </a:xfrm>
            <a:custGeom>
              <a:avLst/>
              <a:gdLst>
                <a:gd name="connsiteX0" fmla="*/ 0 w 176022"/>
                <a:gd name="connsiteY0" fmla="*/ 0 h 276034"/>
                <a:gd name="connsiteX1" fmla="*/ 176022 w 176022"/>
                <a:gd name="connsiteY1" fmla="*/ 0 h 276034"/>
                <a:gd name="connsiteX2" fmla="*/ 176022 w 176022"/>
                <a:gd name="connsiteY2" fmla="*/ 276035 h 276034"/>
                <a:gd name="connsiteX3" fmla="*/ 0 w 176022"/>
                <a:gd name="connsiteY3" fmla="*/ 276035 h 276034"/>
              </a:gdLst>
              <a:ahLst/>
              <a:cxnLst>
                <a:cxn ang="0">
                  <a:pos x="connsiteX0" y="connsiteY0"/>
                </a:cxn>
                <a:cxn ang="0">
                  <a:pos x="connsiteX1" y="connsiteY1"/>
                </a:cxn>
                <a:cxn ang="0">
                  <a:pos x="connsiteX2" y="connsiteY2"/>
                </a:cxn>
                <a:cxn ang="0">
                  <a:pos x="connsiteX3" y="connsiteY3"/>
                </a:cxn>
              </a:cxnLst>
              <a:rect l="l" t="t" r="r" b="b"/>
              <a:pathLst>
                <a:path w="176022" h="276034">
                  <a:moveTo>
                    <a:pt x="0" y="0"/>
                  </a:moveTo>
                  <a:lnTo>
                    <a:pt x="176022" y="0"/>
                  </a:lnTo>
                  <a:lnTo>
                    <a:pt x="176022" y="276035"/>
                  </a:lnTo>
                  <a:lnTo>
                    <a:pt x="0" y="276035"/>
                  </a:lnTo>
                  <a:close/>
                </a:path>
              </a:pathLst>
            </a:custGeom>
            <a:solidFill>
              <a:srgbClr val="F5F5F5"/>
            </a:solidFill>
            <a:ln w="9525" cap="flat">
              <a:noFill/>
              <a:prstDash val="solid"/>
              <a:miter/>
            </a:ln>
          </p:spPr>
          <p:txBody>
            <a:bodyPr rtlCol="0" anchor="ctr"/>
            <a:lstStyle/>
            <a:p>
              <a:endParaRPr lang="zh-CN" altLang="en-US"/>
            </a:p>
          </p:txBody>
        </p:sp>
        <p:sp>
          <p:nvSpPr>
            <p:cNvPr id="65" name="任意多边形: 形状 64"/>
            <p:cNvSpPr/>
            <p:nvPr/>
          </p:nvSpPr>
          <p:spPr>
            <a:xfrm>
              <a:off x="10459670" y="4482035"/>
              <a:ext cx="263175" cy="4952"/>
            </a:xfrm>
            <a:custGeom>
              <a:avLst/>
              <a:gdLst>
                <a:gd name="connsiteX0" fmla="*/ 263176 w 263175"/>
                <a:gd name="connsiteY0" fmla="*/ 2476 h 4952"/>
                <a:gd name="connsiteX1" fmla="*/ 131636 w 263175"/>
                <a:gd name="connsiteY1" fmla="*/ 4953 h 4952"/>
                <a:gd name="connsiteX2" fmla="*/ 0 w 263175"/>
                <a:gd name="connsiteY2" fmla="*/ 2476 h 4952"/>
                <a:gd name="connsiteX3" fmla="*/ 131636 w 263175"/>
                <a:gd name="connsiteY3" fmla="*/ 0 h 4952"/>
                <a:gd name="connsiteX4" fmla="*/ 263176 w 263175"/>
                <a:gd name="connsiteY4" fmla="*/ 2476 h 4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75" h="4952">
                  <a:moveTo>
                    <a:pt x="263176" y="2476"/>
                  </a:moveTo>
                  <a:cubicBezTo>
                    <a:pt x="263176" y="3810"/>
                    <a:pt x="204311" y="4953"/>
                    <a:pt x="131636" y="4953"/>
                  </a:cubicBezTo>
                  <a:cubicBezTo>
                    <a:pt x="58960" y="4953"/>
                    <a:pt x="0" y="3810"/>
                    <a:pt x="0" y="2476"/>
                  </a:cubicBezTo>
                  <a:cubicBezTo>
                    <a:pt x="0" y="1143"/>
                    <a:pt x="58960" y="0"/>
                    <a:pt x="131636" y="0"/>
                  </a:cubicBezTo>
                  <a:cubicBezTo>
                    <a:pt x="204311" y="0"/>
                    <a:pt x="263176" y="1143"/>
                    <a:pt x="263176" y="2476"/>
                  </a:cubicBezTo>
                  <a:close/>
                </a:path>
              </a:pathLst>
            </a:custGeom>
            <a:solidFill>
              <a:srgbClr val="E0E0E0"/>
            </a:solidFill>
            <a:ln w="9525" cap="flat">
              <a:noFill/>
              <a:prstDash val="solid"/>
              <a:miter/>
            </a:ln>
          </p:spPr>
          <p:txBody>
            <a:bodyPr rtlCol="0" anchor="ctr"/>
            <a:lstStyle/>
            <a:p>
              <a:endParaRPr lang="zh-CN" altLang="en-US"/>
            </a:p>
          </p:txBody>
        </p:sp>
        <p:sp>
          <p:nvSpPr>
            <p:cNvPr id="66" name="任意多边形: 形状 65"/>
            <p:cNvSpPr/>
            <p:nvPr/>
          </p:nvSpPr>
          <p:spPr>
            <a:xfrm>
              <a:off x="10459670" y="4588810"/>
              <a:ext cx="263175" cy="4952"/>
            </a:xfrm>
            <a:custGeom>
              <a:avLst/>
              <a:gdLst>
                <a:gd name="connsiteX0" fmla="*/ 263176 w 263175"/>
                <a:gd name="connsiteY0" fmla="*/ 2477 h 4952"/>
                <a:gd name="connsiteX1" fmla="*/ 131636 w 263175"/>
                <a:gd name="connsiteY1" fmla="*/ 4953 h 4952"/>
                <a:gd name="connsiteX2" fmla="*/ 0 w 263175"/>
                <a:gd name="connsiteY2" fmla="*/ 2477 h 4952"/>
                <a:gd name="connsiteX3" fmla="*/ 131636 w 263175"/>
                <a:gd name="connsiteY3" fmla="*/ 0 h 4952"/>
                <a:gd name="connsiteX4" fmla="*/ 263176 w 263175"/>
                <a:gd name="connsiteY4" fmla="*/ 2477 h 4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75" h="4952">
                  <a:moveTo>
                    <a:pt x="263176" y="2477"/>
                  </a:moveTo>
                  <a:cubicBezTo>
                    <a:pt x="263176" y="3905"/>
                    <a:pt x="204311" y="4953"/>
                    <a:pt x="131636" y="4953"/>
                  </a:cubicBezTo>
                  <a:cubicBezTo>
                    <a:pt x="58960" y="4953"/>
                    <a:pt x="0" y="3905"/>
                    <a:pt x="0" y="2477"/>
                  </a:cubicBezTo>
                  <a:cubicBezTo>
                    <a:pt x="0" y="1048"/>
                    <a:pt x="58960" y="0"/>
                    <a:pt x="131636" y="0"/>
                  </a:cubicBezTo>
                  <a:cubicBezTo>
                    <a:pt x="204311" y="0"/>
                    <a:pt x="263176" y="1143"/>
                    <a:pt x="263176" y="2477"/>
                  </a:cubicBezTo>
                  <a:close/>
                </a:path>
              </a:pathLst>
            </a:custGeom>
            <a:solidFill>
              <a:srgbClr val="E0E0E0"/>
            </a:solidFill>
            <a:ln w="9525" cap="flat">
              <a:noFill/>
              <a:prstDash val="solid"/>
              <a:miter/>
            </a:ln>
          </p:spPr>
          <p:txBody>
            <a:bodyPr rtlCol="0" anchor="ctr"/>
            <a:lstStyle/>
            <a:p>
              <a:endParaRPr lang="zh-CN" altLang="en-US"/>
            </a:p>
          </p:txBody>
        </p:sp>
        <p:sp>
          <p:nvSpPr>
            <p:cNvPr id="67" name="任意多边形: 形状 66"/>
            <p:cNvSpPr/>
            <p:nvPr/>
          </p:nvSpPr>
          <p:spPr>
            <a:xfrm>
              <a:off x="10592258" y="4378879"/>
              <a:ext cx="4952" cy="362521"/>
            </a:xfrm>
            <a:custGeom>
              <a:avLst/>
              <a:gdLst>
                <a:gd name="connsiteX0" fmla="*/ 2477 w 4952"/>
                <a:gd name="connsiteY0" fmla="*/ 362521 h 362521"/>
                <a:gd name="connsiteX1" fmla="*/ 0 w 4952"/>
                <a:gd name="connsiteY1" fmla="*/ 180975 h 362521"/>
                <a:gd name="connsiteX2" fmla="*/ 2477 w 4952"/>
                <a:gd name="connsiteY2" fmla="*/ 0 h 362521"/>
                <a:gd name="connsiteX3" fmla="*/ 4953 w 4952"/>
                <a:gd name="connsiteY3" fmla="*/ 180975 h 362521"/>
                <a:gd name="connsiteX4" fmla="*/ 2477 w 4952"/>
                <a:gd name="connsiteY4" fmla="*/ 362521 h 362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 h="362521">
                  <a:moveTo>
                    <a:pt x="2477" y="362521"/>
                  </a:moveTo>
                  <a:cubicBezTo>
                    <a:pt x="1048" y="362521"/>
                    <a:pt x="0" y="281178"/>
                    <a:pt x="0" y="180975"/>
                  </a:cubicBezTo>
                  <a:cubicBezTo>
                    <a:pt x="0" y="80772"/>
                    <a:pt x="1048" y="0"/>
                    <a:pt x="2477" y="0"/>
                  </a:cubicBezTo>
                  <a:cubicBezTo>
                    <a:pt x="3905" y="0"/>
                    <a:pt x="4953" y="81248"/>
                    <a:pt x="4953" y="180975"/>
                  </a:cubicBezTo>
                  <a:cubicBezTo>
                    <a:pt x="4953" y="280702"/>
                    <a:pt x="3524" y="362521"/>
                    <a:pt x="2477" y="362521"/>
                  </a:cubicBezTo>
                  <a:close/>
                </a:path>
              </a:pathLst>
            </a:custGeom>
            <a:solidFill>
              <a:srgbClr val="E0E0E0"/>
            </a:solidFill>
            <a:ln w="9525" cap="flat">
              <a:noFill/>
              <a:prstDash val="solid"/>
              <a:miter/>
            </a:ln>
          </p:spPr>
          <p:txBody>
            <a:bodyPr rtlCol="0" anchor="ctr"/>
            <a:lstStyle/>
            <a:p>
              <a:endParaRPr lang="zh-CN" altLang="en-US"/>
            </a:p>
          </p:txBody>
        </p:sp>
        <p:sp>
          <p:nvSpPr>
            <p:cNvPr id="68" name="任意多边形: 形状 67"/>
            <p:cNvSpPr/>
            <p:nvPr/>
          </p:nvSpPr>
          <p:spPr>
            <a:xfrm>
              <a:off x="9354866" y="4015595"/>
              <a:ext cx="391572" cy="4952"/>
            </a:xfrm>
            <a:custGeom>
              <a:avLst/>
              <a:gdLst>
                <a:gd name="connsiteX0" fmla="*/ 391573 w 391572"/>
                <a:gd name="connsiteY0" fmla="*/ 2476 h 4952"/>
                <a:gd name="connsiteX1" fmla="*/ 195834 w 391572"/>
                <a:gd name="connsiteY1" fmla="*/ 4953 h 4952"/>
                <a:gd name="connsiteX2" fmla="*/ 0 w 391572"/>
                <a:gd name="connsiteY2" fmla="*/ 2476 h 4952"/>
                <a:gd name="connsiteX3" fmla="*/ 195834 w 391572"/>
                <a:gd name="connsiteY3" fmla="*/ 0 h 4952"/>
                <a:gd name="connsiteX4" fmla="*/ 391573 w 391572"/>
                <a:gd name="connsiteY4" fmla="*/ 2476 h 4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72" h="4952">
                  <a:moveTo>
                    <a:pt x="391573" y="2476"/>
                  </a:moveTo>
                  <a:cubicBezTo>
                    <a:pt x="391573" y="3810"/>
                    <a:pt x="303943" y="4953"/>
                    <a:pt x="195834" y="4953"/>
                  </a:cubicBezTo>
                  <a:cubicBezTo>
                    <a:pt x="87725" y="4953"/>
                    <a:pt x="0" y="3810"/>
                    <a:pt x="0" y="2476"/>
                  </a:cubicBezTo>
                  <a:cubicBezTo>
                    <a:pt x="0" y="1143"/>
                    <a:pt x="87630" y="0"/>
                    <a:pt x="195834" y="0"/>
                  </a:cubicBezTo>
                  <a:cubicBezTo>
                    <a:pt x="304038" y="0"/>
                    <a:pt x="391573" y="1048"/>
                    <a:pt x="391573" y="2476"/>
                  </a:cubicBezTo>
                  <a:close/>
                </a:path>
              </a:pathLst>
            </a:custGeom>
            <a:solidFill>
              <a:srgbClr val="EBEBEB"/>
            </a:solidFill>
            <a:ln w="9525" cap="flat">
              <a:noFill/>
              <a:prstDash val="solid"/>
              <a:miter/>
            </a:ln>
          </p:spPr>
          <p:txBody>
            <a:bodyPr rtlCol="0" anchor="ctr"/>
            <a:lstStyle/>
            <a:p>
              <a:endParaRPr lang="zh-CN" altLang="en-US"/>
            </a:p>
          </p:txBody>
        </p:sp>
        <p:sp>
          <p:nvSpPr>
            <p:cNvPr id="69" name="任意多边形: 形状 68"/>
            <p:cNvSpPr/>
            <p:nvPr/>
          </p:nvSpPr>
          <p:spPr>
            <a:xfrm>
              <a:off x="9354866" y="4141897"/>
              <a:ext cx="391572" cy="4953"/>
            </a:xfrm>
            <a:custGeom>
              <a:avLst/>
              <a:gdLst>
                <a:gd name="connsiteX0" fmla="*/ 391573 w 391572"/>
                <a:gd name="connsiteY0" fmla="*/ 2477 h 4953"/>
                <a:gd name="connsiteX1" fmla="*/ 195834 w 391572"/>
                <a:gd name="connsiteY1" fmla="*/ 4953 h 4953"/>
                <a:gd name="connsiteX2" fmla="*/ 0 w 391572"/>
                <a:gd name="connsiteY2" fmla="*/ 2477 h 4953"/>
                <a:gd name="connsiteX3" fmla="*/ 195834 w 391572"/>
                <a:gd name="connsiteY3" fmla="*/ 0 h 4953"/>
                <a:gd name="connsiteX4" fmla="*/ 391573 w 391572"/>
                <a:gd name="connsiteY4" fmla="*/ 2477 h 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72" h="4953">
                  <a:moveTo>
                    <a:pt x="391573" y="2477"/>
                  </a:moveTo>
                  <a:cubicBezTo>
                    <a:pt x="391573" y="3905"/>
                    <a:pt x="303943" y="4953"/>
                    <a:pt x="195834" y="4953"/>
                  </a:cubicBezTo>
                  <a:cubicBezTo>
                    <a:pt x="87725" y="4953"/>
                    <a:pt x="0" y="3905"/>
                    <a:pt x="0" y="2477"/>
                  </a:cubicBezTo>
                  <a:cubicBezTo>
                    <a:pt x="0" y="1048"/>
                    <a:pt x="87630" y="0"/>
                    <a:pt x="195834" y="0"/>
                  </a:cubicBezTo>
                  <a:cubicBezTo>
                    <a:pt x="304038" y="0"/>
                    <a:pt x="391573" y="1143"/>
                    <a:pt x="391573" y="2477"/>
                  </a:cubicBezTo>
                  <a:close/>
                </a:path>
              </a:pathLst>
            </a:custGeom>
            <a:solidFill>
              <a:srgbClr val="EBEBEB"/>
            </a:solidFill>
            <a:ln w="9525" cap="flat">
              <a:noFill/>
              <a:prstDash val="solid"/>
              <a:miter/>
            </a:ln>
          </p:spPr>
          <p:txBody>
            <a:bodyPr rtlCol="0" anchor="ctr"/>
            <a:lstStyle/>
            <a:p>
              <a:endParaRPr lang="zh-CN" altLang="en-US"/>
            </a:p>
          </p:txBody>
        </p:sp>
        <p:sp>
          <p:nvSpPr>
            <p:cNvPr id="70" name="任意多边形: 形状 69"/>
            <p:cNvSpPr/>
            <p:nvPr/>
          </p:nvSpPr>
          <p:spPr>
            <a:xfrm>
              <a:off x="9543746" y="3864148"/>
              <a:ext cx="4953" cy="423671"/>
            </a:xfrm>
            <a:custGeom>
              <a:avLst/>
              <a:gdLst>
                <a:gd name="connsiteX0" fmla="*/ 2476 w 4953"/>
                <a:gd name="connsiteY0" fmla="*/ 423672 h 423671"/>
                <a:gd name="connsiteX1" fmla="*/ 0 w 4953"/>
                <a:gd name="connsiteY1" fmla="*/ 211836 h 423671"/>
                <a:gd name="connsiteX2" fmla="*/ 2476 w 4953"/>
                <a:gd name="connsiteY2" fmla="*/ 0 h 423671"/>
                <a:gd name="connsiteX3" fmla="*/ 4953 w 4953"/>
                <a:gd name="connsiteY3" fmla="*/ 211836 h 423671"/>
                <a:gd name="connsiteX4" fmla="*/ 2476 w 4953"/>
                <a:gd name="connsiteY4" fmla="*/ 423672 h 423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 h="423671">
                  <a:moveTo>
                    <a:pt x="2476" y="423672"/>
                  </a:moveTo>
                  <a:cubicBezTo>
                    <a:pt x="1143" y="423672"/>
                    <a:pt x="0" y="328422"/>
                    <a:pt x="0" y="211836"/>
                  </a:cubicBezTo>
                  <a:cubicBezTo>
                    <a:pt x="0" y="95250"/>
                    <a:pt x="1143" y="0"/>
                    <a:pt x="2476" y="0"/>
                  </a:cubicBezTo>
                  <a:cubicBezTo>
                    <a:pt x="3810" y="0"/>
                    <a:pt x="4953" y="95250"/>
                    <a:pt x="4953" y="211836"/>
                  </a:cubicBezTo>
                  <a:cubicBezTo>
                    <a:pt x="4953" y="328422"/>
                    <a:pt x="4286" y="423672"/>
                    <a:pt x="2476" y="423672"/>
                  </a:cubicBezTo>
                  <a:close/>
                </a:path>
              </a:pathLst>
            </a:custGeom>
            <a:solidFill>
              <a:srgbClr val="EBEBEB"/>
            </a:solidFill>
            <a:ln w="9525" cap="flat">
              <a:noFill/>
              <a:prstDash val="solid"/>
              <a:miter/>
            </a:ln>
          </p:spPr>
          <p:txBody>
            <a:bodyPr rtlCol="0" anchor="ctr"/>
            <a:lstStyle/>
            <a:p>
              <a:endParaRPr lang="zh-CN" altLang="en-US"/>
            </a:p>
          </p:txBody>
        </p:sp>
        <p:sp>
          <p:nvSpPr>
            <p:cNvPr id="71" name="任意多边形: 形状 70"/>
            <p:cNvSpPr/>
            <p:nvPr/>
          </p:nvSpPr>
          <p:spPr>
            <a:xfrm>
              <a:off x="8490758" y="3618593"/>
              <a:ext cx="2045208" cy="4953"/>
            </a:xfrm>
            <a:custGeom>
              <a:avLst/>
              <a:gdLst>
                <a:gd name="connsiteX0" fmla="*/ 2045208 w 2045208"/>
                <a:gd name="connsiteY0" fmla="*/ 2476 h 4953"/>
                <a:gd name="connsiteX1" fmla="*/ 1022604 w 2045208"/>
                <a:gd name="connsiteY1" fmla="*/ 4953 h 4953"/>
                <a:gd name="connsiteX2" fmla="*/ 0 w 2045208"/>
                <a:gd name="connsiteY2" fmla="*/ 2476 h 4953"/>
                <a:gd name="connsiteX3" fmla="*/ 1022699 w 2045208"/>
                <a:gd name="connsiteY3" fmla="*/ 0 h 4953"/>
                <a:gd name="connsiteX4" fmla="*/ 2045208 w 2045208"/>
                <a:gd name="connsiteY4" fmla="*/ 2476 h 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208" h="4953">
                  <a:moveTo>
                    <a:pt x="2045208" y="2476"/>
                  </a:moveTo>
                  <a:cubicBezTo>
                    <a:pt x="2045208" y="3905"/>
                    <a:pt x="1587341" y="4953"/>
                    <a:pt x="1022604" y="4953"/>
                  </a:cubicBezTo>
                  <a:cubicBezTo>
                    <a:pt x="457867" y="4953"/>
                    <a:pt x="0" y="3905"/>
                    <a:pt x="0" y="2476"/>
                  </a:cubicBezTo>
                  <a:cubicBezTo>
                    <a:pt x="0" y="1048"/>
                    <a:pt x="457771" y="0"/>
                    <a:pt x="1022699" y="0"/>
                  </a:cubicBezTo>
                  <a:cubicBezTo>
                    <a:pt x="1587627" y="0"/>
                    <a:pt x="2045208" y="1143"/>
                    <a:pt x="2045208" y="2476"/>
                  </a:cubicBezTo>
                  <a:close/>
                </a:path>
              </a:pathLst>
            </a:custGeom>
            <a:solidFill>
              <a:srgbClr val="E0E0E0"/>
            </a:solidFill>
            <a:ln w="9525" cap="flat">
              <a:noFill/>
              <a:prstDash val="solid"/>
              <a:miter/>
            </a:ln>
          </p:spPr>
          <p:txBody>
            <a:bodyPr rtlCol="0" anchor="ctr"/>
            <a:lstStyle/>
            <a:p>
              <a:endParaRPr lang="zh-CN" altLang="en-US"/>
            </a:p>
          </p:txBody>
        </p:sp>
        <p:sp>
          <p:nvSpPr>
            <p:cNvPr id="72" name="任意多边形: 形状 71"/>
            <p:cNvSpPr/>
            <p:nvPr/>
          </p:nvSpPr>
          <p:spPr>
            <a:xfrm>
              <a:off x="8803178" y="2844497"/>
              <a:ext cx="1421129" cy="661511"/>
            </a:xfrm>
            <a:custGeom>
              <a:avLst/>
              <a:gdLst>
                <a:gd name="connsiteX0" fmla="*/ 710089 w 1421129"/>
                <a:gd name="connsiteY0" fmla="*/ 476 h 661511"/>
                <a:gd name="connsiteX1" fmla="*/ 713422 w 1421129"/>
                <a:gd name="connsiteY1" fmla="*/ 3334 h 661511"/>
                <a:gd name="connsiteX2" fmla="*/ 722947 w 1421129"/>
                <a:gd name="connsiteY2" fmla="*/ 12859 h 661511"/>
                <a:gd name="connsiteX3" fmla="*/ 761047 w 1421129"/>
                <a:gd name="connsiteY3" fmla="*/ 48292 h 661511"/>
                <a:gd name="connsiteX4" fmla="*/ 906780 w 1421129"/>
                <a:gd name="connsiteY4" fmla="*/ 182308 h 661511"/>
                <a:gd name="connsiteX5" fmla="*/ 1416939 w 1421129"/>
                <a:gd name="connsiteY5" fmla="*/ 657606 h 661511"/>
                <a:gd name="connsiteX6" fmla="*/ 1421130 w 1421129"/>
                <a:gd name="connsiteY6" fmla="*/ 661511 h 661511"/>
                <a:gd name="connsiteX7" fmla="*/ 1415415 w 1421129"/>
                <a:gd name="connsiteY7" fmla="*/ 661511 h 661511"/>
                <a:gd name="connsiteX8" fmla="*/ 710565 w 1421129"/>
                <a:gd name="connsiteY8" fmla="*/ 661511 h 661511"/>
                <a:gd name="connsiteX9" fmla="*/ 5715 w 1421129"/>
                <a:gd name="connsiteY9" fmla="*/ 661511 h 661511"/>
                <a:gd name="connsiteX10" fmla="*/ 0 w 1421129"/>
                <a:gd name="connsiteY10" fmla="*/ 661511 h 661511"/>
                <a:gd name="connsiteX11" fmla="*/ 4191 w 1421129"/>
                <a:gd name="connsiteY11" fmla="*/ 657606 h 661511"/>
                <a:gd name="connsiteX12" fmla="*/ 514541 w 1421129"/>
                <a:gd name="connsiteY12" fmla="*/ 182308 h 661511"/>
                <a:gd name="connsiteX13" fmla="*/ 659130 w 1421129"/>
                <a:gd name="connsiteY13" fmla="*/ 47815 h 661511"/>
                <a:gd name="connsiteX14" fmla="*/ 697230 w 1421129"/>
                <a:gd name="connsiteY14" fmla="*/ 12382 h 661511"/>
                <a:gd name="connsiteX15" fmla="*/ 706755 w 1421129"/>
                <a:gd name="connsiteY15" fmla="*/ 2857 h 661511"/>
                <a:gd name="connsiteX16" fmla="*/ 710089 w 1421129"/>
                <a:gd name="connsiteY16" fmla="*/ 0 h 661511"/>
                <a:gd name="connsiteX17" fmla="*/ 706755 w 1421129"/>
                <a:gd name="connsiteY17" fmla="*/ 3238 h 661511"/>
                <a:gd name="connsiteX18" fmla="*/ 697230 w 1421129"/>
                <a:gd name="connsiteY18" fmla="*/ 12763 h 661511"/>
                <a:gd name="connsiteX19" fmla="*/ 659130 w 1421129"/>
                <a:gd name="connsiteY19" fmla="*/ 48863 h 661511"/>
                <a:gd name="connsiteX20" fmla="*/ 514350 w 1421129"/>
                <a:gd name="connsiteY20" fmla="*/ 184975 h 661511"/>
                <a:gd name="connsiteX21" fmla="*/ 6477 w 1421129"/>
                <a:gd name="connsiteY21" fmla="*/ 661225 h 661511"/>
                <a:gd name="connsiteX22" fmla="*/ 4953 w 1421129"/>
                <a:gd name="connsiteY22" fmla="*/ 657320 h 661511"/>
                <a:gd name="connsiteX23" fmla="*/ 709803 w 1421129"/>
                <a:gd name="connsiteY23" fmla="*/ 657320 h 661511"/>
                <a:gd name="connsiteX24" fmla="*/ 1414653 w 1421129"/>
                <a:gd name="connsiteY24" fmla="*/ 657320 h 661511"/>
                <a:gd name="connsiteX25" fmla="*/ 1413129 w 1421129"/>
                <a:gd name="connsiteY25" fmla="*/ 661225 h 661511"/>
                <a:gd name="connsiteX26" fmla="*/ 905446 w 1421129"/>
                <a:gd name="connsiteY26" fmla="*/ 184975 h 661511"/>
                <a:gd name="connsiteX27" fmla="*/ 761238 w 1421129"/>
                <a:gd name="connsiteY27" fmla="*/ 49244 h 661511"/>
                <a:gd name="connsiteX28" fmla="*/ 723138 w 1421129"/>
                <a:gd name="connsiteY28" fmla="*/ 13144 h 661511"/>
                <a:gd name="connsiteX29" fmla="*/ 713613 w 1421129"/>
                <a:gd name="connsiteY29" fmla="*/ 3619 h 661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21129" h="661511">
                  <a:moveTo>
                    <a:pt x="710089" y="476"/>
                  </a:moveTo>
                  <a:cubicBezTo>
                    <a:pt x="710089" y="476"/>
                    <a:pt x="711232" y="1333"/>
                    <a:pt x="713422" y="3334"/>
                  </a:cubicBezTo>
                  <a:lnTo>
                    <a:pt x="722947" y="12859"/>
                  </a:lnTo>
                  <a:lnTo>
                    <a:pt x="761047" y="48292"/>
                  </a:lnTo>
                  <a:lnTo>
                    <a:pt x="906780" y="182308"/>
                  </a:lnTo>
                  <a:lnTo>
                    <a:pt x="1416939" y="657606"/>
                  </a:lnTo>
                  <a:lnTo>
                    <a:pt x="1421130" y="661511"/>
                  </a:lnTo>
                  <a:lnTo>
                    <a:pt x="1415415" y="661511"/>
                  </a:lnTo>
                  <a:lnTo>
                    <a:pt x="710565" y="661511"/>
                  </a:lnTo>
                  <a:lnTo>
                    <a:pt x="5715" y="661511"/>
                  </a:lnTo>
                  <a:lnTo>
                    <a:pt x="0" y="661511"/>
                  </a:lnTo>
                  <a:lnTo>
                    <a:pt x="4191" y="657606"/>
                  </a:lnTo>
                  <a:lnTo>
                    <a:pt x="514541" y="182308"/>
                  </a:lnTo>
                  <a:lnTo>
                    <a:pt x="659130" y="47815"/>
                  </a:lnTo>
                  <a:lnTo>
                    <a:pt x="697230" y="12382"/>
                  </a:lnTo>
                  <a:lnTo>
                    <a:pt x="706755" y="2857"/>
                  </a:lnTo>
                  <a:lnTo>
                    <a:pt x="710089" y="0"/>
                  </a:lnTo>
                  <a:cubicBezTo>
                    <a:pt x="710089" y="0"/>
                    <a:pt x="709041" y="1143"/>
                    <a:pt x="706755" y="3238"/>
                  </a:cubicBezTo>
                  <a:lnTo>
                    <a:pt x="697230" y="12763"/>
                  </a:lnTo>
                  <a:lnTo>
                    <a:pt x="659130" y="48863"/>
                  </a:lnTo>
                  <a:lnTo>
                    <a:pt x="514350" y="184975"/>
                  </a:lnTo>
                  <a:lnTo>
                    <a:pt x="6477" y="661225"/>
                  </a:lnTo>
                  <a:lnTo>
                    <a:pt x="4953" y="657320"/>
                  </a:lnTo>
                  <a:lnTo>
                    <a:pt x="709803" y="657320"/>
                  </a:lnTo>
                  <a:lnTo>
                    <a:pt x="1414653" y="657320"/>
                  </a:lnTo>
                  <a:lnTo>
                    <a:pt x="1413129" y="661225"/>
                  </a:lnTo>
                  <a:lnTo>
                    <a:pt x="905446" y="184975"/>
                  </a:lnTo>
                  <a:lnTo>
                    <a:pt x="761238" y="49244"/>
                  </a:lnTo>
                  <a:lnTo>
                    <a:pt x="723138" y="13144"/>
                  </a:lnTo>
                  <a:lnTo>
                    <a:pt x="713613" y="3619"/>
                  </a:lnTo>
                  <a:close/>
                </a:path>
              </a:pathLst>
            </a:custGeom>
            <a:solidFill>
              <a:srgbClr val="E0E0E0"/>
            </a:solidFill>
            <a:ln w="9525" cap="flat">
              <a:noFill/>
              <a:prstDash val="solid"/>
              <a:miter/>
            </a:ln>
          </p:spPr>
          <p:txBody>
            <a:bodyPr rtlCol="0" anchor="ctr"/>
            <a:lstStyle/>
            <a:p>
              <a:endParaRPr lang="zh-CN" altLang="en-US"/>
            </a:p>
          </p:txBody>
        </p:sp>
        <p:sp>
          <p:nvSpPr>
            <p:cNvPr id="73" name="任意多边形: 形状 72"/>
            <p:cNvSpPr/>
            <p:nvPr/>
          </p:nvSpPr>
          <p:spPr>
            <a:xfrm>
              <a:off x="7519208" y="4342207"/>
              <a:ext cx="4084605" cy="4953"/>
            </a:xfrm>
            <a:custGeom>
              <a:avLst/>
              <a:gdLst>
                <a:gd name="connsiteX0" fmla="*/ 4084606 w 4084605"/>
                <a:gd name="connsiteY0" fmla="*/ 2477 h 4953"/>
                <a:gd name="connsiteX1" fmla="*/ 2042541 w 4084605"/>
                <a:gd name="connsiteY1" fmla="*/ 4953 h 4953"/>
                <a:gd name="connsiteX2" fmla="*/ 0 w 4084605"/>
                <a:gd name="connsiteY2" fmla="*/ 2477 h 4953"/>
                <a:gd name="connsiteX3" fmla="*/ 2042255 w 4084605"/>
                <a:gd name="connsiteY3" fmla="*/ 0 h 4953"/>
                <a:gd name="connsiteX4" fmla="*/ 4084606 w 4084605"/>
                <a:gd name="connsiteY4" fmla="*/ 2477 h 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4605" h="4953">
                  <a:moveTo>
                    <a:pt x="4084606" y="2477"/>
                  </a:moveTo>
                  <a:cubicBezTo>
                    <a:pt x="4084606" y="3810"/>
                    <a:pt x="3170206" y="4953"/>
                    <a:pt x="2042541" y="4953"/>
                  </a:cubicBezTo>
                  <a:cubicBezTo>
                    <a:pt x="914876" y="4953"/>
                    <a:pt x="0" y="3810"/>
                    <a:pt x="0" y="2477"/>
                  </a:cubicBezTo>
                  <a:cubicBezTo>
                    <a:pt x="0" y="1143"/>
                    <a:pt x="914400" y="0"/>
                    <a:pt x="2042255" y="0"/>
                  </a:cubicBezTo>
                  <a:cubicBezTo>
                    <a:pt x="3170111" y="0"/>
                    <a:pt x="4084606" y="1048"/>
                    <a:pt x="4084606" y="2477"/>
                  </a:cubicBezTo>
                  <a:close/>
                </a:path>
              </a:pathLst>
            </a:custGeom>
            <a:solidFill>
              <a:srgbClr val="E0E0E0"/>
            </a:solidFill>
            <a:ln w="9525" cap="flat">
              <a:noFill/>
              <a:prstDash val="solid"/>
              <a:miter/>
            </a:ln>
          </p:spPr>
          <p:txBody>
            <a:bodyPr rtlCol="0" anchor="ctr"/>
            <a:lstStyle/>
            <a:p>
              <a:endParaRPr lang="zh-CN" altLang="en-US"/>
            </a:p>
          </p:txBody>
        </p:sp>
        <p:sp>
          <p:nvSpPr>
            <p:cNvPr id="74" name="任意多边形: 形状 73"/>
            <p:cNvSpPr/>
            <p:nvPr/>
          </p:nvSpPr>
          <p:spPr>
            <a:xfrm>
              <a:off x="9387632" y="3773089"/>
              <a:ext cx="79629" cy="46728"/>
            </a:xfrm>
            <a:custGeom>
              <a:avLst/>
              <a:gdLst>
                <a:gd name="connsiteX0" fmla="*/ 7334 w 79629"/>
                <a:gd name="connsiteY0" fmla="*/ 41815 h 46728"/>
                <a:gd name="connsiteX1" fmla="*/ 79629 w 79629"/>
                <a:gd name="connsiteY1" fmla="*/ 18383 h 46728"/>
                <a:gd name="connsiteX2" fmla="*/ 57150 w 79629"/>
                <a:gd name="connsiteY2" fmla="*/ 0 h 46728"/>
                <a:gd name="connsiteX3" fmla="*/ 0 w 79629"/>
                <a:gd name="connsiteY3" fmla="*/ 16478 h 46728"/>
              </a:gdLst>
              <a:ahLst/>
              <a:cxnLst>
                <a:cxn ang="0">
                  <a:pos x="connsiteX0" y="connsiteY0"/>
                </a:cxn>
                <a:cxn ang="0">
                  <a:pos x="connsiteX1" y="connsiteY1"/>
                </a:cxn>
                <a:cxn ang="0">
                  <a:pos x="connsiteX2" y="connsiteY2"/>
                </a:cxn>
                <a:cxn ang="0">
                  <a:pos x="connsiteX3" y="connsiteY3"/>
                </a:cxn>
              </a:cxnLst>
              <a:rect l="l" t="t" r="r" b="b"/>
              <a:pathLst>
                <a:path w="79629" h="46728">
                  <a:moveTo>
                    <a:pt x="7334" y="41815"/>
                  </a:moveTo>
                  <a:cubicBezTo>
                    <a:pt x="46101" y="60865"/>
                    <a:pt x="79629" y="18383"/>
                    <a:pt x="79629" y="18383"/>
                  </a:cubicBezTo>
                  <a:lnTo>
                    <a:pt x="57150" y="0"/>
                  </a:lnTo>
                  <a:cubicBezTo>
                    <a:pt x="40005" y="26765"/>
                    <a:pt x="0" y="16478"/>
                    <a:pt x="0" y="16478"/>
                  </a:cubicBezTo>
                  <a:close/>
                </a:path>
              </a:pathLst>
            </a:custGeom>
            <a:solidFill>
              <a:srgbClr val="E0E0E0"/>
            </a:solidFill>
            <a:ln w="9525" cap="flat">
              <a:noFill/>
              <a:prstDash val="solid"/>
              <a:miter/>
            </a:ln>
          </p:spPr>
          <p:txBody>
            <a:bodyPr rtlCol="0" anchor="ctr"/>
            <a:lstStyle/>
            <a:p>
              <a:endParaRPr lang="zh-CN" altLang="en-US"/>
            </a:p>
          </p:txBody>
        </p:sp>
        <p:sp>
          <p:nvSpPr>
            <p:cNvPr id="75" name="任意多边形: 形状 74"/>
            <p:cNvSpPr/>
            <p:nvPr/>
          </p:nvSpPr>
          <p:spPr>
            <a:xfrm>
              <a:off x="9548699" y="3180809"/>
              <a:ext cx="66008" cy="60022"/>
            </a:xfrm>
            <a:custGeom>
              <a:avLst/>
              <a:gdLst>
                <a:gd name="connsiteX0" fmla="*/ 66008 w 66008"/>
                <a:gd name="connsiteY0" fmla="*/ 37734 h 60022"/>
                <a:gd name="connsiteX1" fmla="*/ 0 w 66008"/>
                <a:gd name="connsiteY1" fmla="*/ 110 h 60022"/>
                <a:gd name="connsiteX2" fmla="*/ 1524 w 66008"/>
                <a:gd name="connsiteY2" fmla="*/ 28685 h 60022"/>
                <a:gd name="connsiteX3" fmla="*/ 52292 w 66008"/>
                <a:gd name="connsiteY3" fmla="*/ 60023 h 60022"/>
              </a:gdLst>
              <a:ahLst/>
              <a:cxnLst>
                <a:cxn ang="0">
                  <a:pos x="connsiteX0" y="connsiteY0"/>
                </a:cxn>
                <a:cxn ang="0">
                  <a:pos x="connsiteX1" y="connsiteY1"/>
                </a:cxn>
                <a:cxn ang="0">
                  <a:pos x="connsiteX2" y="connsiteY2"/>
                </a:cxn>
                <a:cxn ang="0">
                  <a:pos x="connsiteX3" y="connsiteY3"/>
                </a:cxn>
              </a:cxnLst>
              <a:rect l="l" t="t" r="r" b="b"/>
              <a:pathLst>
                <a:path w="66008" h="60022">
                  <a:moveTo>
                    <a:pt x="66008" y="37734"/>
                  </a:moveTo>
                  <a:cubicBezTo>
                    <a:pt x="54197" y="-3985"/>
                    <a:pt x="0" y="110"/>
                    <a:pt x="0" y="110"/>
                  </a:cubicBezTo>
                  <a:lnTo>
                    <a:pt x="1524" y="28685"/>
                  </a:lnTo>
                  <a:cubicBezTo>
                    <a:pt x="32861" y="23351"/>
                    <a:pt x="52292" y="60023"/>
                    <a:pt x="52292" y="60023"/>
                  </a:cubicBezTo>
                  <a:close/>
                </a:path>
              </a:pathLst>
            </a:custGeom>
            <a:solidFill>
              <a:srgbClr val="E0E0E0"/>
            </a:solidFill>
            <a:ln w="9525" cap="flat">
              <a:noFill/>
              <a:prstDash val="solid"/>
              <a:miter/>
            </a:ln>
          </p:spPr>
          <p:txBody>
            <a:bodyPr rtlCol="0" anchor="ctr"/>
            <a:lstStyle/>
            <a:p>
              <a:endParaRPr lang="zh-CN" altLang="en-US"/>
            </a:p>
          </p:txBody>
        </p:sp>
        <p:sp>
          <p:nvSpPr>
            <p:cNvPr id="76" name="任意多边形: 形状 75"/>
            <p:cNvSpPr/>
            <p:nvPr/>
          </p:nvSpPr>
          <p:spPr>
            <a:xfrm>
              <a:off x="10845242" y="3719574"/>
              <a:ext cx="66008" cy="59991"/>
            </a:xfrm>
            <a:custGeom>
              <a:avLst/>
              <a:gdLst>
                <a:gd name="connsiteX0" fmla="*/ 66008 w 66008"/>
                <a:gd name="connsiteY0" fmla="*/ 38179 h 59991"/>
                <a:gd name="connsiteX1" fmla="*/ 0 w 66008"/>
                <a:gd name="connsiteY1" fmla="*/ 79 h 59991"/>
                <a:gd name="connsiteX2" fmla="*/ 1429 w 66008"/>
                <a:gd name="connsiteY2" fmla="*/ 28654 h 59991"/>
                <a:gd name="connsiteX3" fmla="*/ 52292 w 66008"/>
                <a:gd name="connsiteY3" fmla="*/ 59991 h 59991"/>
              </a:gdLst>
              <a:ahLst/>
              <a:cxnLst>
                <a:cxn ang="0">
                  <a:pos x="connsiteX0" y="connsiteY0"/>
                </a:cxn>
                <a:cxn ang="0">
                  <a:pos x="connsiteX1" y="connsiteY1"/>
                </a:cxn>
                <a:cxn ang="0">
                  <a:pos x="connsiteX2" y="connsiteY2"/>
                </a:cxn>
                <a:cxn ang="0">
                  <a:pos x="connsiteX3" y="connsiteY3"/>
                </a:cxn>
              </a:cxnLst>
              <a:rect l="l" t="t" r="r" b="b"/>
              <a:pathLst>
                <a:path w="66008" h="59991">
                  <a:moveTo>
                    <a:pt x="66008" y="38179"/>
                  </a:moveTo>
                  <a:cubicBezTo>
                    <a:pt x="54197" y="-3540"/>
                    <a:pt x="0" y="79"/>
                    <a:pt x="0" y="79"/>
                  </a:cubicBezTo>
                  <a:lnTo>
                    <a:pt x="1429" y="28654"/>
                  </a:lnTo>
                  <a:cubicBezTo>
                    <a:pt x="32766" y="23225"/>
                    <a:pt x="52292" y="59991"/>
                    <a:pt x="52292" y="59991"/>
                  </a:cubicBezTo>
                  <a:close/>
                </a:path>
              </a:pathLst>
            </a:custGeom>
            <a:solidFill>
              <a:srgbClr val="E0E0E0"/>
            </a:solidFill>
            <a:ln w="9525" cap="flat">
              <a:noFill/>
              <a:prstDash val="solid"/>
              <a:miter/>
            </a:ln>
          </p:spPr>
          <p:txBody>
            <a:bodyPr rtlCol="0" anchor="ctr"/>
            <a:lstStyle/>
            <a:p>
              <a:endParaRPr lang="zh-CN" altLang="en-US"/>
            </a:p>
          </p:txBody>
        </p:sp>
        <p:sp>
          <p:nvSpPr>
            <p:cNvPr id="77" name="任意多边形: 形状 76"/>
            <p:cNvSpPr/>
            <p:nvPr/>
          </p:nvSpPr>
          <p:spPr>
            <a:xfrm>
              <a:off x="8194244" y="3314857"/>
              <a:ext cx="66008" cy="59991"/>
            </a:xfrm>
            <a:custGeom>
              <a:avLst/>
              <a:gdLst>
                <a:gd name="connsiteX0" fmla="*/ 66008 w 66008"/>
                <a:gd name="connsiteY0" fmla="*/ 38179 h 59991"/>
                <a:gd name="connsiteX1" fmla="*/ 0 w 66008"/>
                <a:gd name="connsiteY1" fmla="*/ 79 h 59991"/>
                <a:gd name="connsiteX2" fmla="*/ 1524 w 66008"/>
                <a:gd name="connsiteY2" fmla="*/ 28654 h 59991"/>
                <a:gd name="connsiteX3" fmla="*/ 52292 w 66008"/>
                <a:gd name="connsiteY3" fmla="*/ 59991 h 59991"/>
              </a:gdLst>
              <a:ahLst/>
              <a:cxnLst>
                <a:cxn ang="0">
                  <a:pos x="connsiteX0" y="connsiteY0"/>
                </a:cxn>
                <a:cxn ang="0">
                  <a:pos x="connsiteX1" y="connsiteY1"/>
                </a:cxn>
                <a:cxn ang="0">
                  <a:pos x="connsiteX2" y="connsiteY2"/>
                </a:cxn>
                <a:cxn ang="0">
                  <a:pos x="connsiteX3" y="connsiteY3"/>
                </a:cxn>
              </a:cxnLst>
              <a:rect l="l" t="t" r="r" b="b"/>
              <a:pathLst>
                <a:path w="66008" h="59991">
                  <a:moveTo>
                    <a:pt x="66008" y="38179"/>
                  </a:moveTo>
                  <a:cubicBezTo>
                    <a:pt x="54197" y="-3540"/>
                    <a:pt x="0" y="79"/>
                    <a:pt x="0" y="79"/>
                  </a:cubicBezTo>
                  <a:lnTo>
                    <a:pt x="1524" y="28654"/>
                  </a:lnTo>
                  <a:cubicBezTo>
                    <a:pt x="32861" y="23225"/>
                    <a:pt x="52292" y="59991"/>
                    <a:pt x="52292" y="59991"/>
                  </a:cubicBezTo>
                  <a:close/>
                </a:path>
              </a:pathLst>
            </a:custGeom>
            <a:solidFill>
              <a:srgbClr val="E0E0E0"/>
            </a:solidFill>
            <a:ln w="9525" cap="flat">
              <a:noFill/>
              <a:prstDash val="solid"/>
              <a:miter/>
            </a:ln>
          </p:spPr>
          <p:txBody>
            <a:bodyPr rtlCol="0" anchor="ctr"/>
            <a:lstStyle/>
            <a:p>
              <a:endParaRPr lang="zh-CN" altLang="en-US"/>
            </a:p>
          </p:txBody>
        </p:sp>
        <p:sp>
          <p:nvSpPr>
            <p:cNvPr id="78" name="任意多边形: 形状 77"/>
            <p:cNvSpPr/>
            <p:nvPr/>
          </p:nvSpPr>
          <p:spPr>
            <a:xfrm>
              <a:off x="8691354" y="2970132"/>
              <a:ext cx="44862" cy="41051"/>
            </a:xfrm>
            <a:custGeom>
              <a:avLst/>
              <a:gdLst>
                <a:gd name="connsiteX0" fmla="*/ 44863 w 44862"/>
                <a:gd name="connsiteY0" fmla="*/ 25621 h 41051"/>
                <a:gd name="connsiteX1" fmla="*/ 0 w 44862"/>
                <a:gd name="connsiteY1" fmla="*/ 94 h 41051"/>
                <a:gd name="connsiteX2" fmla="*/ 1048 w 44862"/>
                <a:gd name="connsiteY2" fmla="*/ 19811 h 41051"/>
                <a:gd name="connsiteX3" fmla="*/ 35528 w 44862"/>
                <a:gd name="connsiteY3" fmla="*/ 41052 h 41051"/>
              </a:gdLst>
              <a:ahLst/>
              <a:cxnLst>
                <a:cxn ang="0">
                  <a:pos x="connsiteX0" y="connsiteY0"/>
                </a:cxn>
                <a:cxn ang="0">
                  <a:pos x="connsiteX1" y="connsiteY1"/>
                </a:cxn>
                <a:cxn ang="0">
                  <a:pos x="connsiteX2" y="connsiteY2"/>
                </a:cxn>
                <a:cxn ang="0">
                  <a:pos x="connsiteX3" y="connsiteY3"/>
                </a:cxn>
              </a:cxnLst>
              <a:rect l="l" t="t" r="r" b="b"/>
              <a:pathLst>
                <a:path w="44862" h="41051">
                  <a:moveTo>
                    <a:pt x="44863" y="25621"/>
                  </a:moveTo>
                  <a:cubicBezTo>
                    <a:pt x="36862" y="-2954"/>
                    <a:pt x="0" y="94"/>
                    <a:pt x="0" y="94"/>
                  </a:cubicBezTo>
                  <a:lnTo>
                    <a:pt x="1048" y="19811"/>
                  </a:lnTo>
                  <a:cubicBezTo>
                    <a:pt x="22288" y="16096"/>
                    <a:pt x="35528" y="41052"/>
                    <a:pt x="35528" y="41052"/>
                  </a:cubicBezTo>
                  <a:close/>
                </a:path>
              </a:pathLst>
            </a:custGeom>
            <a:solidFill>
              <a:srgbClr val="E0E0E0"/>
            </a:solidFill>
            <a:ln w="9525" cap="flat">
              <a:noFill/>
              <a:prstDash val="solid"/>
              <a:miter/>
            </a:ln>
          </p:spPr>
          <p:txBody>
            <a:bodyPr rtlCol="0" anchor="ctr"/>
            <a:lstStyle/>
            <a:p>
              <a:endParaRPr lang="zh-CN" altLang="en-US"/>
            </a:p>
          </p:txBody>
        </p:sp>
        <p:sp>
          <p:nvSpPr>
            <p:cNvPr id="79" name="任意多边形: 形状 78"/>
            <p:cNvSpPr/>
            <p:nvPr/>
          </p:nvSpPr>
          <p:spPr>
            <a:xfrm>
              <a:off x="9887599" y="2799452"/>
              <a:ext cx="44862" cy="41044"/>
            </a:xfrm>
            <a:custGeom>
              <a:avLst/>
              <a:gdLst>
                <a:gd name="connsiteX0" fmla="*/ 44863 w 44862"/>
                <a:gd name="connsiteY0" fmla="*/ 25709 h 41044"/>
                <a:gd name="connsiteX1" fmla="*/ 0 w 44862"/>
                <a:gd name="connsiteY1" fmla="*/ 87 h 41044"/>
                <a:gd name="connsiteX2" fmla="*/ 1048 w 44862"/>
                <a:gd name="connsiteY2" fmla="*/ 19803 h 41044"/>
                <a:gd name="connsiteX3" fmla="*/ 35528 w 44862"/>
                <a:gd name="connsiteY3" fmla="*/ 41044 h 41044"/>
              </a:gdLst>
              <a:ahLst/>
              <a:cxnLst>
                <a:cxn ang="0">
                  <a:pos x="connsiteX0" y="connsiteY0"/>
                </a:cxn>
                <a:cxn ang="0">
                  <a:pos x="connsiteX1" y="connsiteY1"/>
                </a:cxn>
                <a:cxn ang="0">
                  <a:pos x="connsiteX2" y="connsiteY2"/>
                </a:cxn>
                <a:cxn ang="0">
                  <a:pos x="connsiteX3" y="connsiteY3"/>
                </a:cxn>
              </a:cxnLst>
              <a:rect l="l" t="t" r="r" b="b"/>
              <a:pathLst>
                <a:path w="44862" h="41044">
                  <a:moveTo>
                    <a:pt x="44863" y="25709"/>
                  </a:moveTo>
                  <a:cubicBezTo>
                    <a:pt x="36862" y="-2866"/>
                    <a:pt x="0" y="87"/>
                    <a:pt x="0" y="87"/>
                  </a:cubicBezTo>
                  <a:lnTo>
                    <a:pt x="1048" y="19803"/>
                  </a:lnTo>
                  <a:cubicBezTo>
                    <a:pt x="22288" y="16184"/>
                    <a:pt x="35528" y="41044"/>
                    <a:pt x="35528" y="41044"/>
                  </a:cubicBezTo>
                  <a:close/>
                </a:path>
              </a:pathLst>
            </a:custGeom>
            <a:solidFill>
              <a:srgbClr val="E0E0E0"/>
            </a:solidFill>
            <a:ln w="9525" cap="flat">
              <a:noFill/>
              <a:prstDash val="solid"/>
              <a:miter/>
            </a:ln>
          </p:spPr>
          <p:txBody>
            <a:bodyPr rtlCol="0" anchor="ctr"/>
            <a:lstStyle/>
            <a:p>
              <a:endParaRPr lang="zh-CN" altLang="en-US"/>
            </a:p>
          </p:txBody>
        </p:sp>
        <p:sp>
          <p:nvSpPr>
            <p:cNvPr id="80" name="任意多边形: 形状 79"/>
            <p:cNvSpPr/>
            <p:nvPr/>
          </p:nvSpPr>
          <p:spPr>
            <a:xfrm>
              <a:off x="7881443" y="3020233"/>
              <a:ext cx="46386" cy="42195"/>
            </a:xfrm>
            <a:custGeom>
              <a:avLst/>
              <a:gdLst>
                <a:gd name="connsiteX0" fmla="*/ 32766 w 46386"/>
                <a:gd name="connsiteY0" fmla="*/ 0 h 42195"/>
                <a:gd name="connsiteX1" fmla="*/ 0 w 46386"/>
                <a:gd name="connsiteY1" fmla="*/ 39814 h 42195"/>
                <a:gd name="connsiteX2" fmla="*/ 19621 w 46386"/>
                <a:gd name="connsiteY2" fmla="*/ 42196 h 42195"/>
                <a:gd name="connsiteX3" fmla="*/ 46387 w 46386"/>
                <a:gd name="connsiteY3" fmla="*/ 11716 h 42195"/>
              </a:gdLst>
              <a:ahLst/>
              <a:cxnLst>
                <a:cxn ang="0">
                  <a:pos x="connsiteX0" y="connsiteY0"/>
                </a:cxn>
                <a:cxn ang="0">
                  <a:pos x="connsiteX1" y="connsiteY1"/>
                </a:cxn>
                <a:cxn ang="0">
                  <a:pos x="connsiteX2" y="connsiteY2"/>
                </a:cxn>
                <a:cxn ang="0">
                  <a:pos x="connsiteX3" y="connsiteY3"/>
                </a:cxn>
              </a:cxnLst>
              <a:rect l="l" t="t" r="r" b="b"/>
              <a:pathLst>
                <a:path w="46386" h="42195">
                  <a:moveTo>
                    <a:pt x="32766" y="0"/>
                  </a:moveTo>
                  <a:cubicBezTo>
                    <a:pt x="3524" y="3048"/>
                    <a:pt x="0" y="39814"/>
                    <a:pt x="0" y="39814"/>
                  </a:cubicBezTo>
                  <a:lnTo>
                    <a:pt x="19621" y="42196"/>
                  </a:lnTo>
                  <a:cubicBezTo>
                    <a:pt x="19621" y="20574"/>
                    <a:pt x="46387" y="11716"/>
                    <a:pt x="46387" y="11716"/>
                  </a:cubicBezTo>
                  <a:close/>
                </a:path>
              </a:pathLst>
            </a:custGeom>
            <a:solidFill>
              <a:srgbClr val="E0E0E0"/>
            </a:solidFill>
            <a:ln w="9525" cap="flat">
              <a:noFill/>
              <a:prstDash val="solid"/>
              <a:miter/>
            </a:ln>
          </p:spPr>
          <p:txBody>
            <a:bodyPr rtlCol="0" anchor="ctr"/>
            <a:lstStyle/>
            <a:p>
              <a:endParaRPr lang="zh-CN" altLang="en-US"/>
            </a:p>
          </p:txBody>
        </p:sp>
        <p:sp>
          <p:nvSpPr>
            <p:cNvPr id="81" name="任意多边形: 形状 80"/>
            <p:cNvSpPr/>
            <p:nvPr/>
          </p:nvSpPr>
          <p:spPr>
            <a:xfrm>
              <a:off x="9886646" y="3366466"/>
              <a:ext cx="37895" cy="51816"/>
            </a:xfrm>
            <a:custGeom>
              <a:avLst/>
              <a:gdLst>
                <a:gd name="connsiteX0" fmla="*/ 37529 w 37895"/>
                <a:gd name="connsiteY0" fmla="*/ 41624 h 51816"/>
                <a:gd name="connsiteX1" fmla="*/ 7144 w 37895"/>
                <a:gd name="connsiteY1" fmla="*/ 0 h 51816"/>
                <a:gd name="connsiteX2" fmla="*/ 0 w 37895"/>
                <a:gd name="connsiteY2" fmla="*/ 18383 h 51816"/>
                <a:gd name="connsiteX3" fmla="*/ 22860 w 37895"/>
                <a:gd name="connsiteY3" fmla="*/ 51816 h 51816"/>
              </a:gdLst>
              <a:ahLst/>
              <a:cxnLst>
                <a:cxn ang="0">
                  <a:pos x="connsiteX0" y="connsiteY0"/>
                </a:cxn>
                <a:cxn ang="0">
                  <a:pos x="connsiteX1" y="connsiteY1"/>
                </a:cxn>
                <a:cxn ang="0">
                  <a:pos x="connsiteX2" y="connsiteY2"/>
                </a:cxn>
                <a:cxn ang="0">
                  <a:pos x="connsiteX3" y="connsiteY3"/>
                </a:cxn>
              </a:cxnLst>
              <a:rect l="l" t="t" r="r" b="b"/>
              <a:pathLst>
                <a:path w="37895" h="51816">
                  <a:moveTo>
                    <a:pt x="37529" y="41624"/>
                  </a:moveTo>
                  <a:cubicBezTo>
                    <a:pt x="41815" y="12478"/>
                    <a:pt x="7144" y="0"/>
                    <a:pt x="7144" y="0"/>
                  </a:cubicBezTo>
                  <a:lnTo>
                    <a:pt x="0" y="18383"/>
                  </a:lnTo>
                  <a:cubicBezTo>
                    <a:pt x="20955" y="23717"/>
                    <a:pt x="22860" y="51816"/>
                    <a:pt x="22860" y="51816"/>
                  </a:cubicBezTo>
                  <a:close/>
                </a:path>
              </a:pathLst>
            </a:custGeom>
            <a:solidFill>
              <a:srgbClr val="E0E0E0"/>
            </a:solidFill>
            <a:ln w="9525" cap="flat">
              <a:noFill/>
              <a:prstDash val="solid"/>
              <a:miter/>
            </a:ln>
          </p:spPr>
          <p:txBody>
            <a:bodyPr rtlCol="0" anchor="ctr"/>
            <a:lstStyle/>
            <a:p>
              <a:endParaRPr lang="zh-CN" altLang="en-US"/>
            </a:p>
          </p:txBody>
        </p:sp>
        <p:sp>
          <p:nvSpPr>
            <p:cNvPr id="82" name="任意多边形: 形状 81"/>
            <p:cNvSpPr/>
            <p:nvPr/>
          </p:nvSpPr>
          <p:spPr>
            <a:xfrm>
              <a:off x="9349817" y="4257911"/>
              <a:ext cx="37975" cy="51911"/>
            </a:xfrm>
            <a:custGeom>
              <a:avLst/>
              <a:gdLst>
                <a:gd name="connsiteX0" fmla="*/ 37624 w 37975"/>
                <a:gd name="connsiteY0" fmla="*/ 41624 h 51911"/>
                <a:gd name="connsiteX1" fmla="*/ 7144 w 37975"/>
                <a:gd name="connsiteY1" fmla="*/ 0 h 51911"/>
                <a:gd name="connsiteX2" fmla="*/ 0 w 37975"/>
                <a:gd name="connsiteY2" fmla="*/ 18383 h 51911"/>
                <a:gd name="connsiteX3" fmla="*/ 22860 w 37975"/>
                <a:gd name="connsiteY3" fmla="*/ 51911 h 51911"/>
              </a:gdLst>
              <a:ahLst/>
              <a:cxnLst>
                <a:cxn ang="0">
                  <a:pos x="connsiteX0" y="connsiteY0"/>
                </a:cxn>
                <a:cxn ang="0">
                  <a:pos x="connsiteX1" y="connsiteY1"/>
                </a:cxn>
                <a:cxn ang="0">
                  <a:pos x="connsiteX2" y="connsiteY2"/>
                </a:cxn>
                <a:cxn ang="0">
                  <a:pos x="connsiteX3" y="connsiteY3"/>
                </a:cxn>
              </a:cxnLst>
              <a:rect l="l" t="t" r="r" b="b"/>
              <a:pathLst>
                <a:path w="37975" h="51911">
                  <a:moveTo>
                    <a:pt x="37624" y="41624"/>
                  </a:moveTo>
                  <a:cubicBezTo>
                    <a:pt x="41815" y="12573"/>
                    <a:pt x="7144" y="0"/>
                    <a:pt x="7144" y="0"/>
                  </a:cubicBezTo>
                  <a:lnTo>
                    <a:pt x="0" y="18383"/>
                  </a:lnTo>
                  <a:cubicBezTo>
                    <a:pt x="20955" y="23717"/>
                    <a:pt x="22860" y="51911"/>
                    <a:pt x="22860" y="51911"/>
                  </a:cubicBezTo>
                  <a:close/>
                </a:path>
              </a:pathLst>
            </a:custGeom>
            <a:solidFill>
              <a:srgbClr val="E0E0E0"/>
            </a:solidFill>
            <a:ln w="9525" cap="flat">
              <a:noFill/>
              <a:prstDash val="solid"/>
              <a:miter/>
            </a:ln>
          </p:spPr>
          <p:txBody>
            <a:bodyPr rtlCol="0" anchor="ctr"/>
            <a:lstStyle/>
            <a:p>
              <a:endParaRPr lang="zh-CN" altLang="en-US"/>
            </a:p>
          </p:txBody>
        </p:sp>
        <p:sp>
          <p:nvSpPr>
            <p:cNvPr id="83" name="任意多边形: 形状 82"/>
            <p:cNvSpPr/>
            <p:nvPr/>
          </p:nvSpPr>
          <p:spPr>
            <a:xfrm>
              <a:off x="11235100" y="3570016"/>
              <a:ext cx="37975" cy="51911"/>
            </a:xfrm>
            <a:custGeom>
              <a:avLst/>
              <a:gdLst>
                <a:gd name="connsiteX0" fmla="*/ 37624 w 37975"/>
                <a:gd name="connsiteY0" fmla="*/ 41624 h 51911"/>
                <a:gd name="connsiteX1" fmla="*/ 7144 w 37975"/>
                <a:gd name="connsiteY1" fmla="*/ 0 h 51911"/>
                <a:gd name="connsiteX2" fmla="*/ 0 w 37975"/>
                <a:gd name="connsiteY2" fmla="*/ 18479 h 51911"/>
                <a:gd name="connsiteX3" fmla="*/ 22860 w 37975"/>
                <a:gd name="connsiteY3" fmla="*/ 51911 h 51911"/>
              </a:gdLst>
              <a:ahLst/>
              <a:cxnLst>
                <a:cxn ang="0">
                  <a:pos x="connsiteX0" y="connsiteY0"/>
                </a:cxn>
                <a:cxn ang="0">
                  <a:pos x="connsiteX1" y="connsiteY1"/>
                </a:cxn>
                <a:cxn ang="0">
                  <a:pos x="connsiteX2" y="connsiteY2"/>
                </a:cxn>
                <a:cxn ang="0">
                  <a:pos x="connsiteX3" y="connsiteY3"/>
                </a:cxn>
              </a:cxnLst>
              <a:rect l="l" t="t" r="r" b="b"/>
              <a:pathLst>
                <a:path w="37975" h="51911">
                  <a:moveTo>
                    <a:pt x="37624" y="41624"/>
                  </a:moveTo>
                  <a:cubicBezTo>
                    <a:pt x="41815" y="13049"/>
                    <a:pt x="7144" y="0"/>
                    <a:pt x="7144" y="0"/>
                  </a:cubicBezTo>
                  <a:lnTo>
                    <a:pt x="0" y="18479"/>
                  </a:lnTo>
                  <a:cubicBezTo>
                    <a:pt x="20955" y="23813"/>
                    <a:pt x="22860" y="51911"/>
                    <a:pt x="22860" y="51911"/>
                  </a:cubicBezTo>
                  <a:close/>
                </a:path>
              </a:pathLst>
            </a:custGeom>
            <a:solidFill>
              <a:srgbClr val="E0E0E0"/>
            </a:solidFill>
            <a:ln w="9525" cap="flat">
              <a:noFill/>
              <a:prstDash val="solid"/>
              <a:miter/>
            </a:ln>
          </p:spPr>
          <p:txBody>
            <a:bodyPr rtlCol="0" anchor="ctr"/>
            <a:lstStyle/>
            <a:p>
              <a:endParaRPr lang="zh-CN" altLang="en-US"/>
            </a:p>
          </p:txBody>
        </p:sp>
        <p:sp>
          <p:nvSpPr>
            <p:cNvPr id="84" name="任意多边形: 形状 83"/>
            <p:cNvSpPr/>
            <p:nvPr/>
          </p:nvSpPr>
          <p:spPr>
            <a:xfrm>
              <a:off x="8231963" y="2719529"/>
              <a:ext cx="79629" cy="46443"/>
            </a:xfrm>
            <a:custGeom>
              <a:avLst/>
              <a:gdLst>
                <a:gd name="connsiteX0" fmla="*/ 7334 w 79629"/>
                <a:gd name="connsiteY0" fmla="*/ 41529 h 46443"/>
                <a:gd name="connsiteX1" fmla="*/ 79629 w 79629"/>
                <a:gd name="connsiteY1" fmla="*/ 18098 h 46443"/>
                <a:gd name="connsiteX2" fmla="*/ 57150 w 79629"/>
                <a:gd name="connsiteY2" fmla="*/ 0 h 46443"/>
                <a:gd name="connsiteX3" fmla="*/ 0 w 79629"/>
                <a:gd name="connsiteY3" fmla="*/ 16478 h 46443"/>
              </a:gdLst>
              <a:ahLst/>
              <a:cxnLst>
                <a:cxn ang="0">
                  <a:pos x="connsiteX0" y="connsiteY0"/>
                </a:cxn>
                <a:cxn ang="0">
                  <a:pos x="connsiteX1" y="connsiteY1"/>
                </a:cxn>
                <a:cxn ang="0">
                  <a:pos x="connsiteX2" y="connsiteY2"/>
                </a:cxn>
                <a:cxn ang="0">
                  <a:pos x="connsiteX3" y="connsiteY3"/>
                </a:cxn>
              </a:cxnLst>
              <a:rect l="l" t="t" r="r" b="b"/>
              <a:pathLst>
                <a:path w="79629" h="46443">
                  <a:moveTo>
                    <a:pt x="7334" y="41529"/>
                  </a:moveTo>
                  <a:cubicBezTo>
                    <a:pt x="46101" y="60579"/>
                    <a:pt x="79629" y="18098"/>
                    <a:pt x="79629" y="18098"/>
                  </a:cubicBezTo>
                  <a:lnTo>
                    <a:pt x="57150" y="0"/>
                  </a:lnTo>
                  <a:cubicBezTo>
                    <a:pt x="40005" y="26860"/>
                    <a:pt x="0" y="16478"/>
                    <a:pt x="0" y="16478"/>
                  </a:cubicBezTo>
                  <a:close/>
                </a:path>
              </a:pathLst>
            </a:custGeom>
            <a:solidFill>
              <a:srgbClr val="E0E0E0"/>
            </a:solidFill>
            <a:ln w="9525" cap="flat">
              <a:noFill/>
              <a:prstDash val="solid"/>
              <a:miter/>
            </a:ln>
          </p:spPr>
          <p:txBody>
            <a:bodyPr rtlCol="0" anchor="ctr"/>
            <a:lstStyle/>
            <a:p>
              <a:endParaRPr lang="zh-CN" altLang="en-US"/>
            </a:p>
          </p:txBody>
        </p:sp>
        <p:sp>
          <p:nvSpPr>
            <p:cNvPr id="85" name="任意多边形: 形状 84"/>
            <p:cNvSpPr/>
            <p:nvPr/>
          </p:nvSpPr>
          <p:spPr>
            <a:xfrm>
              <a:off x="10349561" y="2948700"/>
              <a:ext cx="79629" cy="46824"/>
            </a:xfrm>
            <a:custGeom>
              <a:avLst/>
              <a:gdLst>
                <a:gd name="connsiteX0" fmla="*/ 7334 w 79629"/>
                <a:gd name="connsiteY0" fmla="*/ 41910 h 46824"/>
                <a:gd name="connsiteX1" fmla="*/ 79629 w 79629"/>
                <a:gd name="connsiteY1" fmla="*/ 18479 h 46824"/>
                <a:gd name="connsiteX2" fmla="*/ 57150 w 79629"/>
                <a:gd name="connsiteY2" fmla="*/ 0 h 46824"/>
                <a:gd name="connsiteX3" fmla="*/ 0 w 79629"/>
                <a:gd name="connsiteY3" fmla="*/ 16478 h 46824"/>
              </a:gdLst>
              <a:ahLst/>
              <a:cxnLst>
                <a:cxn ang="0">
                  <a:pos x="connsiteX0" y="connsiteY0"/>
                </a:cxn>
                <a:cxn ang="0">
                  <a:pos x="connsiteX1" y="connsiteY1"/>
                </a:cxn>
                <a:cxn ang="0">
                  <a:pos x="connsiteX2" y="connsiteY2"/>
                </a:cxn>
                <a:cxn ang="0">
                  <a:pos x="connsiteX3" y="connsiteY3"/>
                </a:cxn>
              </a:cxnLst>
              <a:rect l="l" t="t" r="r" b="b"/>
              <a:pathLst>
                <a:path w="79629" h="46824">
                  <a:moveTo>
                    <a:pt x="7334" y="41910"/>
                  </a:moveTo>
                  <a:cubicBezTo>
                    <a:pt x="46101" y="60960"/>
                    <a:pt x="79629" y="18479"/>
                    <a:pt x="79629" y="18479"/>
                  </a:cubicBezTo>
                  <a:lnTo>
                    <a:pt x="57150" y="0"/>
                  </a:lnTo>
                  <a:cubicBezTo>
                    <a:pt x="40005" y="26861"/>
                    <a:pt x="0" y="16478"/>
                    <a:pt x="0" y="16478"/>
                  </a:cubicBezTo>
                  <a:close/>
                </a:path>
              </a:pathLst>
            </a:custGeom>
            <a:solidFill>
              <a:srgbClr val="E0E0E0"/>
            </a:solidFill>
            <a:ln w="9525" cap="flat">
              <a:noFill/>
              <a:prstDash val="solid"/>
              <a:miter/>
            </a:ln>
          </p:spPr>
          <p:txBody>
            <a:bodyPr rtlCol="0" anchor="ctr"/>
            <a:lstStyle/>
            <a:p>
              <a:endParaRPr lang="zh-CN" altLang="en-US"/>
            </a:p>
          </p:txBody>
        </p:sp>
        <p:sp>
          <p:nvSpPr>
            <p:cNvPr id="86" name="任意多边形: 形状 85"/>
            <p:cNvSpPr/>
            <p:nvPr/>
          </p:nvSpPr>
          <p:spPr>
            <a:xfrm>
              <a:off x="9214086" y="2855466"/>
              <a:ext cx="66008" cy="59991"/>
            </a:xfrm>
            <a:custGeom>
              <a:avLst/>
              <a:gdLst>
                <a:gd name="connsiteX0" fmla="*/ 66008 w 66008"/>
                <a:gd name="connsiteY0" fmla="*/ 38179 h 59991"/>
                <a:gd name="connsiteX1" fmla="*/ 0 w 66008"/>
                <a:gd name="connsiteY1" fmla="*/ 79 h 59991"/>
                <a:gd name="connsiteX2" fmla="*/ 1524 w 66008"/>
                <a:gd name="connsiteY2" fmla="*/ 28654 h 59991"/>
                <a:gd name="connsiteX3" fmla="*/ 52292 w 66008"/>
                <a:gd name="connsiteY3" fmla="*/ 59991 h 59991"/>
              </a:gdLst>
              <a:ahLst/>
              <a:cxnLst>
                <a:cxn ang="0">
                  <a:pos x="connsiteX0" y="connsiteY0"/>
                </a:cxn>
                <a:cxn ang="0">
                  <a:pos x="connsiteX1" y="connsiteY1"/>
                </a:cxn>
                <a:cxn ang="0">
                  <a:pos x="connsiteX2" y="connsiteY2"/>
                </a:cxn>
                <a:cxn ang="0">
                  <a:pos x="connsiteX3" y="connsiteY3"/>
                </a:cxn>
              </a:cxnLst>
              <a:rect l="l" t="t" r="r" b="b"/>
              <a:pathLst>
                <a:path w="66008" h="59991">
                  <a:moveTo>
                    <a:pt x="66008" y="38179"/>
                  </a:moveTo>
                  <a:cubicBezTo>
                    <a:pt x="54197" y="-3540"/>
                    <a:pt x="0" y="79"/>
                    <a:pt x="0" y="79"/>
                  </a:cubicBezTo>
                  <a:lnTo>
                    <a:pt x="1524" y="28654"/>
                  </a:lnTo>
                  <a:cubicBezTo>
                    <a:pt x="32861" y="23320"/>
                    <a:pt x="52292" y="59991"/>
                    <a:pt x="52292" y="59991"/>
                  </a:cubicBezTo>
                  <a:close/>
                </a:path>
              </a:pathLst>
            </a:custGeom>
            <a:solidFill>
              <a:srgbClr val="E0E0E0"/>
            </a:solidFill>
            <a:ln w="9525" cap="flat">
              <a:noFill/>
              <a:prstDash val="solid"/>
              <a:miter/>
            </a:ln>
          </p:spPr>
          <p:txBody>
            <a:bodyPr rtlCol="0" anchor="ctr"/>
            <a:lstStyle/>
            <a:p>
              <a:endParaRPr lang="zh-CN" altLang="en-US"/>
            </a:p>
          </p:txBody>
        </p:sp>
        <p:sp>
          <p:nvSpPr>
            <p:cNvPr id="87" name="任意多边形: 形状 86"/>
            <p:cNvSpPr/>
            <p:nvPr/>
          </p:nvSpPr>
          <p:spPr>
            <a:xfrm>
              <a:off x="10753421" y="2713073"/>
              <a:ext cx="66008" cy="60367"/>
            </a:xfrm>
            <a:custGeom>
              <a:avLst/>
              <a:gdLst>
                <a:gd name="connsiteX0" fmla="*/ 66008 w 66008"/>
                <a:gd name="connsiteY0" fmla="*/ 38174 h 60367"/>
                <a:gd name="connsiteX1" fmla="*/ 0 w 66008"/>
                <a:gd name="connsiteY1" fmla="*/ 74 h 60367"/>
                <a:gd name="connsiteX2" fmla="*/ 1524 w 66008"/>
                <a:gd name="connsiteY2" fmla="*/ 29125 h 60367"/>
                <a:gd name="connsiteX3" fmla="*/ 52292 w 66008"/>
                <a:gd name="connsiteY3" fmla="*/ 60367 h 60367"/>
              </a:gdLst>
              <a:ahLst/>
              <a:cxnLst>
                <a:cxn ang="0">
                  <a:pos x="connsiteX0" y="connsiteY0"/>
                </a:cxn>
                <a:cxn ang="0">
                  <a:pos x="connsiteX1" y="connsiteY1"/>
                </a:cxn>
                <a:cxn ang="0">
                  <a:pos x="connsiteX2" y="connsiteY2"/>
                </a:cxn>
                <a:cxn ang="0">
                  <a:pos x="connsiteX3" y="connsiteY3"/>
                </a:cxn>
              </a:cxnLst>
              <a:rect l="l" t="t" r="r" b="b"/>
              <a:pathLst>
                <a:path w="66008" h="60367">
                  <a:moveTo>
                    <a:pt x="66008" y="38174"/>
                  </a:moveTo>
                  <a:cubicBezTo>
                    <a:pt x="54197" y="-3450"/>
                    <a:pt x="0" y="74"/>
                    <a:pt x="0" y="74"/>
                  </a:cubicBezTo>
                  <a:lnTo>
                    <a:pt x="1524" y="29125"/>
                  </a:lnTo>
                  <a:cubicBezTo>
                    <a:pt x="32861" y="23696"/>
                    <a:pt x="52292" y="60367"/>
                    <a:pt x="52292" y="60367"/>
                  </a:cubicBezTo>
                  <a:close/>
                </a:path>
              </a:pathLst>
            </a:custGeom>
            <a:solidFill>
              <a:srgbClr val="E0E0E0"/>
            </a:solidFill>
            <a:ln w="9525" cap="flat">
              <a:noFill/>
              <a:prstDash val="solid"/>
              <a:miter/>
            </a:ln>
          </p:spPr>
          <p:txBody>
            <a:bodyPr rtlCol="0" anchor="ctr"/>
            <a:lstStyle/>
            <a:p>
              <a:endParaRPr lang="zh-CN" altLang="en-US"/>
            </a:p>
          </p:txBody>
        </p:sp>
        <p:sp>
          <p:nvSpPr>
            <p:cNvPr id="88" name="任意多边形: 形状 87"/>
            <p:cNvSpPr/>
            <p:nvPr/>
          </p:nvSpPr>
          <p:spPr>
            <a:xfrm>
              <a:off x="7436626" y="3386979"/>
              <a:ext cx="71247" cy="62736"/>
            </a:xfrm>
            <a:custGeom>
              <a:avLst/>
              <a:gdLst>
                <a:gd name="connsiteX0" fmla="*/ 71247 w 71247"/>
                <a:gd name="connsiteY0" fmla="*/ 36638 h 62736"/>
                <a:gd name="connsiteX1" fmla="*/ 762 w 71247"/>
                <a:gd name="connsiteY1" fmla="*/ 729 h 62736"/>
                <a:gd name="connsiteX2" fmla="*/ 0 w 71247"/>
                <a:gd name="connsiteY2" fmla="*/ 32447 h 62736"/>
                <a:gd name="connsiteX3" fmla="*/ 54102 w 71247"/>
                <a:gd name="connsiteY3" fmla="*/ 62737 h 62736"/>
              </a:gdLst>
              <a:ahLst/>
              <a:cxnLst>
                <a:cxn ang="0">
                  <a:pos x="connsiteX0" y="connsiteY0"/>
                </a:cxn>
                <a:cxn ang="0">
                  <a:pos x="connsiteX1" y="connsiteY1"/>
                </a:cxn>
                <a:cxn ang="0">
                  <a:pos x="connsiteX2" y="connsiteY2"/>
                </a:cxn>
                <a:cxn ang="0">
                  <a:pos x="connsiteX3" y="connsiteY3"/>
                </a:cxn>
              </a:cxnLst>
              <a:rect l="l" t="t" r="r" b="b"/>
              <a:pathLst>
                <a:path w="71247" h="62736">
                  <a:moveTo>
                    <a:pt x="71247" y="36638"/>
                  </a:moveTo>
                  <a:cubicBezTo>
                    <a:pt x="61722" y="-8225"/>
                    <a:pt x="762" y="729"/>
                    <a:pt x="762" y="729"/>
                  </a:cubicBezTo>
                  <a:lnTo>
                    <a:pt x="0" y="32447"/>
                  </a:lnTo>
                  <a:cubicBezTo>
                    <a:pt x="35433" y="23970"/>
                    <a:pt x="54102" y="62737"/>
                    <a:pt x="54102" y="62737"/>
                  </a:cubicBezTo>
                  <a:close/>
                </a:path>
              </a:pathLst>
            </a:custGeom>
            <a:solidFill>
              <a:srgbClr val="E0E0E0"/>
            </a:solidFill>
            <a:ln w="9525" cap="flat">
              <a:noFill/>
              <a:prstDash val="solid"/>
              <a:miter/>
            </a:ln>
          </p:spPr>
          <p:txBody>
            <a:bodyPr rtlCol="0" anchor="ctr"/>
            <a:lstStyle/>
            <a:p>
              <a:endParaRPr lang="zh-CN" altLang="en-US"/>
            </a:p>
          </p:txBody>
        </p:sp>
        <p:sp>
          <p:nvSpPr>
            <p:cNvPr id="89" name="任意多边形: 形状 88"/>
            <p:cNvSpPr/>
            <p:nvPr/>
          </p:nvSpPr>
          <p:spPr>
            <a:xfrm>
              <a:off x="8736217" y="3621562"/>
              <a:ext cx="65912" cy="60467"/>
            </a:xfrm>
            <a:custGeom>
              <a:avLst/>
              <a:gdLst>
                <a:gd name="connsiteX0" fmla="*/ 65913 w 65912"/>
                <a:gd name="connsiteY0" fmla="*/ 38179 h 60467"/>
                <a:gd name="connsiteX1" fmla="*/ 0 w 65912"/>
                <a:gd name="connsiteY1" fmla="*/ 79 h 60467"/>
                <a:gd name="connsiteX2" fmla="*/ 1429 w 65912"/>
                <a:gd name="connsiteY2" fmla="*/ 29130 h 60467"/>
                <a:gd name="connsiteX3" fmla="*/ 52292 w 65912"/>
                <a:gd name="connsiteY3" fmla="*/ 60468 h 60467"/>
              </a:gdLst>
              <a:ahLst/>
              <a:cxnLst>
                <a:cxn ang="0">
                  <a:pos x="connsiteX0" y="connsiteY0"/>
                </a:cxn>
                <a:cxn ang="0">
                  <a:pos x="connsiteX1" y="connsiteY1"/>
                </a:cxn>
                <a:cxn ang="0">
                  <a:pos x="connsiteX2" y="connsiteY2"/>
                </a:cxn>
                <a:cxn ang="0">
                  <a:pos x="connsiteX3" y="connsiteY3"/>
                </a:cxn>
              </a:cxnLst>
              <a:rect l="l" t="t" r="r" b="b"/>
              <a:pathLst>
                <a:path w="65912" h="60467">
                  <a:moveTo>
                    <a:pt x="65913" y="38179"/>
                  </a:moveTo>
                  <a:cubicBezTo>
                    <a:pt x="54197" y="-3540"/>
                    <a:pt x="0" y="79"/>
                    <a:pt x="0" y="79"/>
                  </a:cubicBezTo>
                  <a:lnTo>
                    <a:pt x="1429" y="29130"/>
                  </a:lnTo>
                  <a:cubicBezTo>
                    <a:pt x="32766" y="23701"/>
                    <a:pt x="52292" y="60468"/>
                    <a:pt x="52292" y="60468"/>
                  </a:cubicBezTo>
                  <a:close/>
                </a:path>
              </a:pathLst>
            </a:custGeom>
            <a:solidFill>
              <a:srgbClr val="E0E0E0"/>
            </a:solidFill>
            <a:ln w="9525" cap="flat">
              <a:noFill/>
              <a:prstDash val="solid"/>
              <a:miter/>
            </a:ln>
          </p:spPr>
          <p:txBody>
            <a:bodyPr rtlCol="0" anchor="ctr"/>
            <a:lstStyle/>
            <a:p>
              <a:endParaRPr lang="zh-CN" altLang="en-US"/>
            </a:p>
          </p:txBody>
        </p:sp>
        <p:sp>
          <p:nvSpPr>
            <p:cNvPr id="90" name="任意多边形: 形状 89"/>
            <p:cNvSpPr/>
            <p:nvPr/>
          </p:nvSpPr>
          <p:spPr>
            <a:xfrm>
              <a:off x="10831526" y="3181507"/>
              <a:ext cx="66008" cy="59991"/>
            </a:xfrm>
            <a:custGeom>
              <a:avLst/>
              <a:gdLst>
                <a:gd name="connsiteX0" fmla="*/ 66008 w 66008"/>
                <a:gd name="connsiteY0" fmla="*/ 38179 h 59991"/>
                <a:gd name="connsiteX1" fmla="*/ 0 w 66008"/>
                <a:gd name="connsiteY1" fmla="*/ 79 h 59991"/>
                <a:gd name="connsiteX2" fmla="*/ 1524 w 66008"/>
                <a:gd name="connsiteY2" fmla="*/ 28654 h 59991"/>
                <a:gd name="connsiteX3" fmla="*/ 52292 w 66008"/>
                <a:gd name="connsiteY3" fmla="*/ 59991 h 59991"/>
              </a:gdLst>
              <a:ahLst/>
              <a:cxnLst>
                <a:cxn ang="0">
                  <a:pos x="connsiteX0" y="connsiteY0"/>
                </a:cxn>
                <a:cxn ang="0">
                  <a:pos x="connsiteX1" y="connsiteY1"/>
                </a:cxn>
                <a:cxn ang="0">
                  <a:pos x="connsiteX2" y="connsiteY2"/>
                </a:cxn>
                <a:cxn ang="0">
                  <a:pos x="connsiteX3" y="connsiteY3"/>
                </a:cxn>
              </a:cxnLst>
              <a:rect l="l" t="t" r="r" b="b"/>
              <a:pathLst>
                <a:path w="66008" h="59991">
                  <a:moveTo>
                    <a:pt x="66008" y="38179"/>
                  </a:moveTo>
                  <a:cubicBezTo>
                    <a:pt x="54197" y="-3540"/>
                    <a:pt x="0" y="79"/>
                    <a:pt x="0" y="79"/>
                  </a:cubicBezTo>
                  <a:lnTo>
                    <a:pt x="1524" y="28654"/>
                  </a:lnTo>
                  <a:cubicBezTo>
                    <a:pt x="32861" y="23225"/>
                    <a:pt x="52292" y="59991"/>
                    <a:pt x="52292" y="59991"/>
                  </a:cubicBezTo>
                  <a:close/>
                </a:path>
              </a:pathLst>
            </a:custGeom>
            <a:solidFill>
              <a:srgbClr val="E0E0E0"/>
            </a:solidFill>
            <a:ln w="9525" cap="flat">
              <a:noFill/>
              <a:prstDash val="solid"/>
              <a:miter/>
            </a:ln>
          </p:spPr>
          <p:txBody>
            <a:bodyPr rtlCol="0" anchor="ctr"/>
            <a:lstStyle/>
            <a:p>
              <a:endParaRPr lang="zh-CN" altLang="en-US"/>
            </a:p>
          </p:txBody>
        </p:sp>
        <p:sp>
          <p:nvSpPr>
            <p:cNvPr id="91" name="任意多边形: 形状 90"/>
            <p:cNvSpPr/>
            <p:nvPr/>
          </p:nvSpPr>
          <p:spPr>
            <a:xfrm>
              <a:off x="7782669" y="3516580"/>
              <a:ext cx="37989" cy="51911"/>
            </a:xfrm>
            <a:custGeom>
              <a:avLst/>
              <a:gdLst>
                <a:gd name="connsiteX0" fmla="*/ 37624 w 37989"/>
                <a:gd name="connsiteY0" fmla="*/ 41624 h 51911"/>
                <a:gd name="connsiteX1" fmla="*/ 7144 w 37989"/>
                <a:gd name="connsiteY1" fmla="*/ 0 h 51911"/>
                <a:gd name="connsiteX2" fmla="*/ 0 w 37989"/>
                <a:gd name="connsiteY2" fmla="*/ 18383 h 51911"/>
                <a:gd name="connsiteX3" fmla="*/ 22860 w 37989"/>
                <a:gd name="connsiteY3" fmla="*/ 51911 h 51911"/>
              </a:gdLst>
              <a:ahLst/>
              <a:cxnLst>
                <a:cxn ang="0">
                  <a:pos x="connsiteX0" y="connsiteY0"/>
                </a:cxn>
                <a:cxn ang="0">
                  <a:pos x="connsiteX1" y="connsiteY1"/>
                </a:cxn>
                <a:cxn ang="0">
                  <a:pos x="connsiteX2" y="connsiteY2"/>
                </a:cxn>
                <a:cxn ang="0">
                  <a:pos x="connsiteX3" y="connsiteY3"/>
                </a:cxn>
              </a:cxnLst>
              <a:rect l="l" t="t" r="r" b="b"/>
              <a:pathLst>
                <a:path w="37989" h="51911">
                  <a:moveTo>
                    <a:pt x="37624" y="41624"/>
                  </a:moveTo>
                  <a:cubicBezTo>
                    <a:pt x="41910" y="12478"/>
                    <a:pt x="7144" y="0"/>
                    <a:pt x="7144" y="0"/>
                  </a:cubicBezTo>
                  <a:lnTo>
                    <a:pt x="0" y="18383"/>
                  </a:lnTo>
                  <a:cubicBezTo>
                    <a:pt x="20955" y="23717"/>
                    <a:pt x="22860" y="51911"/>
                    <a:pt x="22860" y="51911"/>
                  </a:cubicBezTo>
                  <a:close/>
                </a:path>
              </a:pathLst>
            </a:custGeom>
            <a:solidFill>
              <a:srgbClr val="E0E0E0"/>
            </a:solidFill>
            <a:ln w="9525" cap="flat">
              <a:noFill/>
              <a:prstDash val="solid"/>
              <a:miter/>
            </a:ln>
          </p:spPr>
          <p:txBody>
            <a:bodyPr rtlCol="0" anchor="ctr"/>
            <a:lstStyle/>
            <a:p>
              <a:endParaRPr lang="zh-CN" altLang="en-US"/>
            </a:p>
          </p:txBody>
        </p:sp>
        <p:sp>
          <p:nvSpPr>
            <p:cNvPr id="92" name="任意多边形: 形状 91"/>
            <p:cNvSpPr/>
            <p:nvPr/>
          </p:nvSpPr>
          <p:spPr>
            <a:xfrm>
              <a:off x="9034635" y="3392279"/>
              <a:ext cx="37975" cy="51911"/>
            </a:xfrm>
            <a:custGeom>
              <a:avLst/>
              <a:gdLst>
                <a:gd name="connsiteX0" fmla="*/ 37624 w 37975"/>
                <a:gd name="connsiteY0" fmla="*/ 41624 h 51911"/>
                <a:gd name="connsiteX1" fmla="*/ 7144 w 37975"/>
                <a:gd name="connsiteY1" fmla="*/ 0 h 51911"/>
                <a:gd name="connsiteX2" fmla="*/ 0 w 37975"/>
                <a:gd name="connsiteY2" fmla="*/ 18383 h 51911"/>
                <a:gd name="connsiteX3" fmla="*/ 22860 w 37975"/>
                <a:gd name="connsiteY3" fmla="*/ 51911 h 51911"/>
              </a:gdLst>
              <a:ahLst/>
              <a:cxnLst>
                <a:cxn ang="0">
                  <a:pos x="connsiteX0" y="connsiteY0"/>
                </a:cxn>
                <a:cxn ang="0">
                  <a:pos x="connsiteX1" y="connsiteY1"/>
                </a:cxn>
                <a:cxn ang="0">
                  <a:pos x="connsiteX2" y="connsiteY2"/>
                </a:cxn>
                <a:cxn ang="0">
                  <a:pos x="connsiteX3" y="connsiteY3"/>
                </a:cxn>
              </a:cxnLst>
              <a:rect l="l" t="t" r="r" b="b"/>
              <a:pathLst>
                <a:path w="37975" h="51911">
                  <a:moveTo>
                    <a:pt x="37624" y="41624"/>
                  </a:moveTo>
                  <a:cubicBezTo>
                    <a:pt x="41815" y="12478"/>
                    <a:pt x="7144" y="0"/>
                    <a:pt x="7144" y="0"/>
                  </a:cubicBezTo>
                  <a:lnTo>
                    <a:pt x="0" y="18383"/>
                  </a:lnTo>
                  <a:cubicBezTo>
                    <a:pt x="20955" y="23717"/>
                    <a:pt x="22860" y="51911"/>
                    <a:pt x="22860" y="51911"/>
                  </a:cubicBezTo>
                  <a:close/>
                </a:path>
              </a:pathLst>
            </a:custGeom>
            <a:solidFill>
              <a:srgbClr val="E0E0E0"/>
            </a:solidFill>
            <a:ln w="9525" cap="flat">
              <a:noFill/>
              <a:prstDash val="solid"/>
              <a:miter/>
            </a:ln>
          </p:spPr>
          <p:txBody>
            <a:bodyPr rtlCol="0" anchor="ctr"/>
            <a:lstStyle/>
            <a:p>
              <a:endParaRPr lang="zh-CN" altLang="en-US"/>
            </a:p>
          </p:txBody>
        </p:sp>
        <p:sp>
          <p:nvSpPr>
            <p:cNvPr id="93" name="任意多边形: 形状 92"/>
            <p:cNvSpPr/>
            <p:nvPr/>
          </p:nvSpPr>
          <p:spPr>
            <a:xfrm>
              <a:off x="9517360" y="2146689"/>
              <a:ext cx="336523" cy="262895"/>
            </a:xfrm>
            <a:custGeom>
              <a:avLst/>
              <a:gdLst>
                <a:gd name="connsiteX0" fmla="*/ 11622 w 336523"/>
                <a:gd name="connsiteY0" fmla="*/ 262896 h 262895"/>
                <a:gd name="connsiteX1" fmla="*/ 2954 w 336523"/>
                <a:gd name="connsiteY1" fmla="*/ 252133 h 262895"/>
                <a:gd name="connsiteX2" fmla="*/ 5021 w 336523"/>
                <a:gd name="connsiteY2" fmla="*/ 233252 h 262895"/>
                <a:gd name="connsiteX3" fmla="*/ 5240 w 336523"/>
                <a:gd name="connsiteY3" fmla="*/ 233083 h 262895"/>
                <a:gd name="connsiteX4" fmla="*/ 317279 w 336523"/>
                <a:gd name="connsiteY4" fmla="*/ 197 h 262895"/>
                <a:gd name="connsiteX5" fmla="*/ 334043 w 336523"/>
                <a:gd name="connsiteY5" fmla="*/ 10865 h 262895"/>
                <a:gd name="connsiteX6" fmla="*/ 336520 w 336523"/>
                <a:gd name="connsiteY6" fmla="*/ 26962 h 262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523" h="262895">
                  <a:moveTo>
                    <a:pt x="11622" y="262896"/>
                  </a:moveTo>
                  <a:lnTo>
                    <a:pt x="2954" y="252133"/>
                  </a:lnTo>
                  <a:cubicBezTo>
                    <a:pt x="-1684" y="246347"/>
                    <a:pt x="-760" y="237895"/>
                    <a:pt x="5021" y="233252"/>
                  </a:cubicBezTo>
                  <a:cubicBezTo>
                    <a:pt x="5098" y="233195"/>
                    <a:pt x="5164" y="233139"/>
                    <a:pt x="5240" y="233083"/>
                  </a:cubicBezTo>
                  <a:cubicBezTo>
                    <a:pt x="60771" y="190887"/>
                    <a:pt x="309564" y="2102"/>
                    <a:pt x="317279" y="197"/>
                  </a:cubicBezTo>
                  <a:cubicBezTo>
                    <a:pt x="324995" y="-1708"/>
                    <a:pt x="334043" y="10865"/>
                    <a:pt x="334043" y="10865"/>
                  </a:cubicBezTo>
                  <a:cubicBezTo>
                    <a:pt x="335748" y="16058"/>
                    <a:pt x="336587" y="21496"/>
                    <a:pt x="336520" y="26962"/>
                  </a:cubicBezTo>
                  <a:close/>
                </a:path>
              </a:pathLst>
            </a:custGeom>
            <a:solidFill>
              <a:srgbClr val="EBEBEB"/>
            </a:solidFill>
            <a:ln w="9525" cap="flat">
              <a:noFill/>
              <a:prstDash val="solid"/>
              <a:miter/>
            </a:ln>
          </p:spPr>
          <p:txBody>
            <a:bodyPr rtlCol="0" anchor="ctr"/>
            <a:lstStyle/>
            <a:p>
              <a:endParaRPr lang="zh-CN" altLang="en-US"/>
            </a:p>
          </p:txBody>
        </p:sp>
        <p:sp>
          <p:nvSpPr>
            <p:cNvPr id="94" name="任意多边形: 形状 93"/>
            <p:cNvSpPr/>
            <p:nvPr/>
          </p:nvSpPr>
          <p:spPr>
            <a:xfrm>
              <a:off x="9524471" y="2156278"/>
              <a:ext cx="340774" cy="277299"/>
            </a:xfrm>
            <a:custGeom>
              <a:avLst/>
              <a:gdLst>
                <a:gd name="connsiteX0" fmla="*/ 308549 w 340774"/>
                <a:gd name="connsiteY0" fmla="*/ 2704 h 277299"/>
                <a:gd name="connsiteX1" fmla="*/ 5178 w 340774"/>
                <a:gd name="connsiteY1" fmla="*/ 233209 h 277299"/>
                <a:gd name="connsiteX2" fmla="*/ 2597 w 340774"/>
                <a:gd name="connsiteY2" fmla="*/ 251347 h 277299"/>
                <a:gd name="connsiteX3" fmla="*/ 9941 w 340774"/>
                <a:gd name="connsiteY3" fmla="*/ 256165 h 277299"/>
                <a:gd name="connsiteX4" fmla="*/ 94237 w 340774"/>
                <a:gd name="connsiteY4" fmla="*/ 276929 h 277299"/>
                <a:gd name="connsiteX5" fmla="*/ 105000 w 340774"/>
                <a:gd name="connsiteY5" fmla="*/ 274834 h 277299"/>
                <a:gd name="connsiteX6" fmla="*/ 335410 w 340774"/>
                <a:gd name="connsiteY6" fmla="*/ 107765 h 277299"/>
                <a:gd name="connsiteX7" fmla="*/ 340649 w 340774"/>
                <a:gd name="connsiteY7" fmla="*/ 95478 h 277299"/>
                <a:gd name="connsiteX8" fmla="*/ 329314 w 340774"/>
                <a:gd name="connsiteY8" fmla="*/ 11277 h 277299"/>
                <a:gd name="connsiteX9" fmla="*/ 314788 w 340774"/>
                <a:gd name="connsiteY9" fmla="*/ 111 h 277299"/>
                <a:gd name="connsiteX10" fmla="*/ 308549 w 340774"/>
                <a:gd name="connsiteY10" fmla="*/ 2704 h 27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0774" h="277299">
                  <a:moveTo>
                    <a:pt x="308549" y="2704"/>
                  </a:moveTo>
                  <a:lnTo>
                    <a:pt x="5178" y="233209"/>
                  </a:lnTo>
                  <a:cubicBezTo>
                    <a:pt x="-547" y="237506"/>
                    <a:pt x="-1699" y="245626"/>
                    <a:pt x="2597" y="251347"/>
                  </a:cubicBezTo>
                  <a:cubicBezTo>
                    <a:pt x="4416" y="253759"/>
                    <a:pt x="7007" y="255462"/>
                    <a:pt x="9941" y="256165"/>
                  </a:cubicBezTo>
                  <a:lnTo>
                    <a:pt x="94237" y="276929"/>
                  </a:lnTo>
                  <a:cubicBezTo>
                    <a:pt x="97961" y="277832"/>
                    <a:pt x="101885" y="277066"/>
                    <a:pt x="105000" y="274834"/>
                  </a:cubicBezTo>
                  <a:lnTo>
                    <a:pt x="335410" y="107765"/>
                  </a:lnTo>
                  <a:cubicBezTo>
                    <a:pt x="339296" y="104955"/>
                    <a:pt x="341315" y="100228"/>
                    <a:pt x="340649" y="95478"/>
                  </a:cubicBezTo>
                  <a:lnTo>
                    <a:pt x="329314" y="11277"/>
                  </a:lnTo>
                  <a:cubicBezTo>
                    <a:pt x="328390" y="4183"/>
                    <a:pt x="321884" y="-816"/>
                    <a:pt x="314788" y="111"/>
                  </a:cubicBezTo>
                  <a:cubicBezTo>
                    <a:pt x="312521" y="408"/>
                    <a:pt x="310359" y="1302"/>
                    <a:pt x="308549" y="2704"/>
                  </a:cubicBezTo>
                  <a:close/>
                </a:path>
              </a:pathLst>
            </a:custGeom>
            <a:solidFill>
              <a:srgbClr val="E0E0E0"/>
            </a:solidFill>
            <a:ln w="9525" cap="flat">
              <a:noFill/>
              <a:prstDash val="solid"/>
              <a:miter/>
            </a:ln>
          </p:spPr>
          <p:txBody>
            <a:bodyPr rtlCol="0" anchor="ctr"/>
            <a:lstStyle/>
            <a:p>
              <a:endParaRPr lang="zh-CN" altLang="en-US"/>
            </a:p>
          </p:txBody>
        </p:sp>
        <p:sp>
          <p:nvSpPr>
            <p:cNvPr id="95" name="任意多边形: 形状 94"/>
            <p:cNvSpPr/>
            <p:nvPr/>
          </p:nvSpPr>
          <p:spPr>
            <a:xfrm>
              <a:off x="9637511" y="2270242"/>
              <a:ext cx="237800" cy="192800"/>
            </a:xfrm>
            <a:custGeom>
              <a:avLst/>
              <a:gdLst>
                <a:gd name="connsiteX0" fmla="*/ 26441 w 237800"/>
                <a:gd name="connsiteY0" fmla="*/ 192779 h 192800"/>
                <a:gd name="connsiteX1" fmla="*/ 16344 w 237800"/>
                <a:gd name="connsiteY1" fmla="*/ 177920 h 192800"/>
                <a:gd name="connsiteX2" fmla="*/ 28156 w 237800"/>
                <a:gd name="connsiteY2" fmla="*/ 71621 h 192800"/>
                <a:gd name="connsiteX3" fmla="*/ 116643 w 237800"/>
                <a:gd name="connsiteY3" fmla="*/ 10661 h 192800"/>
                <a:gd name="connsiteX4" fmla="*/ 218751 w 237800"/>
                <a:gd name="connsiteY4" fmla="*/ 24091 h 192800"/>
                <a:gd name="connsiteX5" fmla="*/ 237801 w 237800"/>
                <a:gd name="connsiteY5" fmla="*/ 41903 h 19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00" h="192800">
                  <a:moveTo>
                    <a:pt x="26441" y="192779"/>
                  </a:moveTo>
                  <a:cubicBezTo>
                    <a:pt x="27108" y="193445"/>
                    <a:pt x="16916" y="178491"/>
                    <a:pt x="16344" y="177920"/>
                  </a:cubicBezTo>
                  <a:cubicBezTo>
                    <a:pt x="-9421" y="145211"/>
                    <a:pt x="-4163" y="97875"/>
                    <a:pt x="28156" y="71621"/>
                  </a:cubicBezTo>
                  <a:cubicBezTo>
                    <a:pt x="55216" y="47970"/>
                    <a:pt x="84906" y="27516"/>
                    <a:pt x="116643" y="10661"/>
                  </a:cubicBezTo>
                  <a:cubicBezTo>
                    <a:pt x="149980" y="-7507"/>
                    <a:pt x="191242" y="-2081"/>
                    <a:pt x="218751" y="24091"/>
                  </a:cubicBezTo>
                  <a:lnTo>
                    <a:pt x="237801" y="41903"/>
                  </a:lnTo>
                  <a:close/>
                </a:path>
              </a:pathLst>
            </a:custGeom>
            <a:solidFill>
              <a:srgbClr val="EBEBEB"/>
            </a:solidFill>
            <a:ln w="9525" cap="flat">
              <a:noFill/>
              <a:prstDash val="solid"/>
              <a:miter/>
            </a:ln>
          </p:spPr>
          <p:txBody>
            <a:bodyPr rtlCol="0" anchor="ctr"/>
            <a:lstStyle/>
            <a:p>
              <a:endParaRPr lang="zh-CN" altLang="en-US"/>
            </a:p>
          </p:txBody>
        </p:sp>
        <p:sp>
          <p:nvSpPr>
            <p:cNvPr id="96" name="任意多边形: 形状 95"/>
            <p:cNvSpPr/>
            <p:nvPr/>
          </p:nvSpPr>
          <p:spPr>
            <a:xfrm>
              <a:off x="9536507" y="2310863"/>
              <a:ext cx="73056" cy="170540"/>
            </a:xfrm>
            <a:custGeom>
              <a:avLst/>
              <a:gdLst>
                <a:gd name="connsiteX0" fmla="*/ 0 w 73056"/>
                <a:gd name="connsiteY0" fmla="*/ 170541 h 170540"/>
                <a:gd name="connsiteX1" fmla="*/ 7144 w 73056"/>
                <a:gd name="connsiteY1" fmla="*/ 166255 h 170540"/>
                <a:gd name="connsiteX2" fmla="*/ 21050 w 73056"/>
                <a:gd name="connsiteY2" fmla="*/ 149205 h 170540"/>
                <a:gd name="connsiteX3" fmla="*/ 27146 w 73056"/>
                <a:gd name="connsiteY3" fmla="*/ 117201 h 170540"/>
                <a:gd name="connsiteX4" fmla="*/ 21431 w 73056"/>
                <a:gd name="connsiteY4" fmla="*/ 76243 h 170540"/>
                <a:gd name="connsiteX5" fmla="*/ 22003 w 73056"/>
                <a:gd name="connsiteY5" fmla="*/ 33952 h 170540"/>
                <a:gd name="connsiteX6" fmla="*/ 42196 w 73056"/>
                <a:gd name="connsiteY6" fmla="*/ 5377 h 170540"/>
                <a:gd name="connsiteX7" fmla="*/ 65056 w 73056"/>
                <a:gd name="connsiteY7" fmla="*/ 329 h 170540"/>
                <a:gd name="connsiteX8" fmla="*/ 73057 w 73056"/>
                <a:gd name="connsiteY8" fmla="*/ 3472 h 170540"/>
                <a:gd name="connsiteX9" fmla="*/ 64865 w 73056"/>
                <a:gd name="connsiteY9" fmla="*/ 2234 h 170540"/>
                <a:gd name="connsiteX10" fmla="*/ 44101 w 73056"/>
                <a:gd name="connsiteY10" fmla="*/ 8330 h 170540"/>
                <a:gd name="connsiteX11" fmla="*/ 26384 w 73056"/>
                <a:gd name="connsiteY11" fmla="*/ 34619 h 170540"/>
                <a:gd name="connsiteX12" fmla="*/ 26384 w 73056"/>
                <a:gd name="connsiteY12" fmla="*/ 75100 h 170540"/>
                <a:gd name="connsiteX13" fmla="*/ 31718 w 73056"/>
                <a:gd name="connsiteY13" fmla="*/ 116629 h 170540"/>
                <a:gd name="connsiteX14" fmla="*/ 24098 w 73056"/>
                <a:gd name="connsiteY14" fmla="*/ 150443 h 170540"/>
                <a:gd name="connsiteX15" fmla="*/ 7906 w 73056"/>
                <a:gd name="connsiteY15" fmla="*/ 167207 h 170540"/>
                <a:gd name="connsiteX16" fmla="*/ 0 w 73056"/>
                <a:gd name="connsiteY16" fmla="*/ 170541 h 17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056" h="170540">
                  <a:moveTo>
                    <a:pt x="0" y="170541"/>
                  </a:moveTo>
                  <a:cubicBezTo>
                    <a:pt x="0" y="170541"/>
                    <a:pt x="2762" y="169207"/>
                    <a:pt x="7144" y="166255"/>
                  </a:cubicBezTo>
                  <a:cubicBezTo>
                    <a:pt x="13164" y="161856"/>
                    <a:pt x="17955" y="155985"/>
                    <a:pt x="21050" y="149205"/>
                  </a:cubicBezTo>
                  <a:cubicBezTo>
                    <a:pt x="25841" y="139251"/>
                    <a:pt x="27937" y="128217"/>
                    <a:pt x="27146" y="117201"/>
                  </a:cubicBezTo>
                  <a:cubicBezTo>
                    <a:pt x="26127" y="103440"/>
                    <a:pt x="24213" y="89759"/>
                    <a:pt x="21431" y="76243"/>
                  </a:cubicBezTo>
                  <a:cubicBezTo>
                    <a:pt x="18698" y="62258"/>
                    <a:pt x="18898" y="47859"/>
                    <a:pt x="22003" y="33952"/>
                  </a:cubicBezTo>
                  <a:cubicBezTo>
                    <a:pt x="24622" y="22100"/>
                    <a:pt x="31899" y="11801"/>
                    <a:pt x="42196" y="5377"/>
                  </a:cubicBezTo>
                  <a:cubicBezTo>
                    <a:pt x="48958" y="995"/>
                    <a:pt x="57074" y="-799"/>
                    <a:pt x="65056" y="329"/>
                  </a:cubicBezTo>
                  <a:cubicBezTo>
                    <a:pt x="67980" y="542"/>
                    <a:pt x="70771" y="1639"/>
                    <a:pt x="73057" y="3472"/>
                  </a:cubicBezTo>
                  <a:cubicBezTo>
                    <a:pt x="73057" y="3472"/>
                    <a:pt x="70104" y="2520"/>
                    <a:pt x="64865" y="2234"/>
                  </a:cubicBezTo>
                  <a:cubicBezTo>
                    <a:pt x="57464" y="1929"/>
                    <a:pt x="50168" y="4071"/>
                    <a:pt x="44101" y="8330"/>
                  </a:cubicBezTo>
                  <a:cubicBezTo>
                    <a:pt x="35033" y="14486"/>
                    <a:pt x="28689" y="23902"/>
                    <a:pt x="26384" y="34619"/>
                  </a:cubicBezTo>
                  <a:cubicBezTo>
                    <a:pt x="23708" y="47981"/>
                    <a:pt x="23708" y="61739"/>
                    <a:pt x="26384" y="75100"/>
                  </a:cubicBezTo>
                  <a:cubicBezTo>
                    <a:pt x="29156" y="88797"/>
                    <a:pt x="30947" y="102676"/>
                    <a:pt x="31718" y="116629"/>
                  </a:cubicBezTo>
                  <a:cubicBezTo>
                    <a:pt x="32337" y="128387"/>
                    <a:pt x="29699" y="140087"/>
                    <a:pt x="24098" y="150443"/>
                  </a:cubicBezTo>
                  <a:cubicBezTo>
                    <a:pt x="20441" y="157485"/>
                    <a:pt x="14821" y="163309"/>
                    <a:pt x="7906" y="167207"/>
                  </a:cubicBezTo>
                  <a:cubicBezTo>
                    <a:pt x="3143" y="170541"/>
                    <a:pt x="0" y="170541"/>
                    <a:pt x="0" y="170541"/>
                  </a:cubicBezTo>
                  <a:close/>
                </a:path>
              </a:pathLst>
            </a:custGeom>
            <a:solidFill>
              <a:srgbClr val="E0E0E0"/>
            </a:solidFill>
            <a:ln w="9525" cap="flat">
              <a:noFill/>
              <a:prstDash val="solid"/>
              <a:miter/>
            </a:ln>
          </p:spPr>
          <p:txBody>
            <a:bodyPr rtlCol="0" anchor="ctr"/>
            <a:lstStyle/>
            <a:p>
              <a:endParaRPr lang="zh-CN" altLang="en-US"/>
            </a:p>
          </p:txBody>
        </p:sp>
        <p:sp>
          <p:nvSpPr>
            <p:cNvPr id="97" name="任意多边形: 形状 96"/>
            <p:cNvSpPr/>
            <p:nvPr/>
          </p:nvSpPr>
          <p:spPr>
            <a:xfrm>
              <a:off x="9483453" y="2479397"/>
              <a:ext cx="55323" cy="39248"/>
            </a:xfrm>
            <a:custGeom>
              <a:avLst/>
              <a:gdLst>
                <a:gd name="connsiteX0" fmla="*/ 55054 w 55323"/>
                <a:gd name="connsiteY0" fmla="*/ 482 h 39248"/>
                <a:gd name="connsiteX1" fmla="*/ 0 w 55323"/>
                <a:gd name="connsiteY1" fmla="*/ 5816 h 39248"/>
                <a:gd name="connsiteX2" fmla="*/ 15145 w 55323"/>
                <a:gd name="connsiteY2" fmla="*/ 11626 h 39248"/>
                <a:gd name="connsiteX3" fmla="*/ 8763 w 55323"/>
                <a:gd name="connsiteY3" fmla="*/ 14960 h 39248"/>
                <a:gd name="connsiteX4" fmla="*/ 2858 w 55323"/>
                <a:gd name="connsiteY4" fmla="*/ 18770 h 39248"/>
                <a:gd name="connsiteX5" fmla="*/ 2858 w 55323"/>
                <a:gd name="connsiteY5" fmla="*/ 22294 h 39248"/>
                <a:gd name="connsiteX6" fmla="*/ 12383 w 55323"/>
                <a:gd name="connsiteY6" fmla="*/ 39249 h 39248"/>
                <a:gd name="connsiteX7" fmla="*/ 40958 w 55323"/>
                <a:gd name="connsiteY7" fmla="*/ 18199 h 39248"/>
                <a:gd name="connsiteX8" fmla="*/ 54959 w 55323"/>
                <a:gd name="connsiteY8" fmla="*/ 863 h 39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23" h="39248">
                  <a:moveTo>
                    <a:pt x="55054" y="482"/>
                  </a:moveTo>
                  <a:cubicBezTo>
                    <a:pt x="36767" y="-2280"/>
                    <a:pt x="18479" y="7816"/>
                    <a:pt x="0" y="5816"/>
                  </a:cubicBezTo>
                  <a:cubicBezTo>
                    <a:pt x="4172" y="9532"/>
                    <a:pt x="9554" y="11597"/>
                    <a:pt x="15145" y="11626"/>
                  </a:cubicBezTo>
                  <a:cubicBezTo>
                    <a:pt x="14097" y="13912"/>
                    <a:pt x="11239" y="14484"/>
                    <a:pt x="8763" y="14960"/>
                  </a:cubicBezTo>
                  <a:cubicBezTo>
                    <a:pt x="6287" y="15436"/>
                    <a:pt x="3429" y="16294"/>
                    <a:pt x="2858" y="18770"/>
                  </a:cubicBezTo>
                  <a:cubicBezTo>
                    <a:pt x="2486" y="19916"/>
                    <a:pt x="2486" y="21150"/>
                    <a:pt x="2858" y="22294"/>
                  </a:cubicBezTo>
                  <a:cubicBezTo>
                    <a:pt x="4934" y="28496"/>
                    <a:pt x="8163" y="34249"/>
                    <a:pt x="12383" y="39249"/>
                  </a:cubicBezTo>
                  <a:cubicBezTo>
                    <a:pt x="21908" y="32677"/>
                    <a:pt x="31433" y="25628"/>
                    <a:pt x="40958" y="18199"/>
                  </a:cubicBezTo>
                  <a:cubicBezTo>
                    <a:pt x="46672" y="13627"/>
                    <a:pt x="57436" y="8674"/>
                    <a:pt x="54959" y="863"/>
                  </a:cubicBezTo>
                </a:path>
              </a:pathLst>
            </a:custGeom>
            <a:solidFill>
              <a:srgbClr val="E0E0E0"/>
            </a:solidFill>
            <a:ln w="9525" cap="flat">
              <a:noFill/>
              <a:prstDash val="solid"/>
              <a:miter/>
            </a:ln>
          </p:spPr>
          <p:txBody>
            <a:bodyPr rtlCol="0" anchor="ctr"/>
            <a:lstStyle/>
            <a:p>
              <a:endParaRPr lang="zh-CN" altLang="en-US"/>
            </a:p>
          </p:txBody>
        </p:sp>
        <p:sp>
          <p:nvSpPr>
            <p:cNvPr id="98" name="任意多边形: 形状 97"/>
            <p:cNvSpPr/>
            <p:nvPr/>
          </p:nvSpPr>
          <p:spPr>
            <a:xfrm>
              <a:off x="10977250" y="2658851"/>
              <a:ext cx="336721" cy="262988"/>
            </a:xfrm>
            <a:custGeom>
              <a:avLst/>
              <a:gdLst>
                <a:gd name="connsiteX0" fmla="*/ 11629 w 336721"/>
                <a:gd name="connsiteY0" fmla="*/ 262989 h 262988"/>
                <a:gd name="connsiteX1" fmla="*/ 2962 w 336721"/>
                <a:gd name="connsiteY1" fmla="*/ 252225 h 262988"/>
                <a:gd name="connsiteX2" fmla="*/ 4962 w 336721"/>
                <a:gd name="connsiteY2" fmla="*/ 233471 h 262988"/>
                <a:gd name="connsiteX3" fmla="*/ 5343 w 336721"/>
                <a:gd name="connsiteY3" fmla="*/ 233175 h 262988"/>
                <a:gd name="connsiteX4" fmla="*/ 317287 w 336721"/>
                <a:gd name="connsiteY4" fmla="*/ 194 h 262988"/>
                <a:gd name="connsiteX5" fmla="*/ 334241 w 336721"/>
                <a:gd name="connsiteY5" fmla="*/ 11052 h 262988"/>
                <a:gd name="connsiteX6" fmla="*/ 336718 w 336721"/>
                <a:gd name="connsiteY6" fmla="*/ 27054 h 262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721" h="262988">
                  <a:moveTo>
                    <a:pt x="11629" y="262989"/>
                  </a:moveTo>
                  <a:lnTo>
                    <a:pt x="2962" y="252225"/>
                  </a:lnTo>
                  <a:cubicBezTo>
                    <a:pt x="-1667" y="246491"/>
                    <a:pt x="-772" y="238100"/>
                    <a:pt x="4962" y="233471"/>
                  </a:cubicBezTo>
                  <a:cubicBezTo>
                    <a:pt x="5086" y="233375"/>
                    <a:pt x="5210" y="233271"/>
                    <a:pt x="5343" y="233175"/>
                  </a:cubicBezTo>
                  <a:cubicBezTo>
                    <a:pt x="60778" y="190980"/>
                    <a:pt x="309571" y="2099"/>
                    <a:pt x="317287" y="194"/>
                  </a:cubicBezTo>
                  <a:cubicBezTo>
                    <a:pt x="325002" y="-1711"/>
                    <a:pt x="334241" y="11052"/>
                    <a:pt x="334241" y="11052"/>
                  </a:cubicBezTo>
                  <a:cubicBezTo>
                    <a:pt x="335956" y="16215"/>
                    <a:pt x="336785" y="21616"/>
                    <a:pt x="336718" y="27054"/>
                  </a:cubicBezTo>
                  <a:close/>
                </a:path>
              </a:pathLst>
            </a:custGeom>
            <a:solidFill>
              <a:srgbClr val="EBEBEB"/>
            </a:solidFill>
            <a:ln w="9525" cap="flat">
              <a:noFill/>
              <a:prstDash val="solid"/>
              <a:miter/>
            </a:ln>
          </p:spPr>
          <p:txBody>
            <a:bodyPr rtlCol="0" anchor="ctr"/>
            <a:lstStyle/>
            <a:p>
              <a:endParaRPr lang="zh-CN" altLang="en-US"/>
            </a:p>
          </p:txBody>
        </p:sp>
        <p:sp>
          <p:nvSpPr>
            <p:cNvPr id="99" name="任意多边形: 形状 98"/>
            <p:cNvSpPr/>
            <p:nvPr/>
          </p:nvSpPr>
          <p:spPr>
            <a:xfrm>
              <a:off x="10984558" y="2668841"/>
              <a:ext cx="340494" cy="277021"/>
            </a:xfrm>
            <a:custGeom>
              <a:avLst/>
              <a:gdLst>
                <a:gd name="connsiteX0" fmla="*/ 308645 w 340494"/>
                <a:gd name="connsiteY0" fmla="*/ 2396 h 277021"/>
                <a:gd name="connsiteX1" fmla="*/ 5178 w 340494"/>
                <a:gd name="connsiteY1" fmla="*/ 232996 h 277021"/>
                <a:gd name="connsiteX2" fmla="*/ 2597 w 340494"/>
                <a:gd name="connsiteY2" fmla="*/ 251132 h 277021"/>
                <a:gd name="connsiteX3" fmla="*/ 9940 w 340494"/>
                <a:gd name="connsiteY3" fmla="*/ 255951 h 277021"/>
                <a:gd name="connsiteX4" fmla="*/ 94237 w 340494"/>
                <a:gd name="connsiteY4" fmla="*/ 276621 h 277021"/>
                <a:gd name="connsiteX5" fmla="*/ 105000 w 340494"/>
                <a:gd name="connsiteY5" fmla="*/ 274525 h 277021"/>
                <a:gd name="connsiteX6" fmla="*/ 335124 w 340494"/>
                <a:gd name="connsiteY6" fmla="*/ 107838 h 277021"/>
                <a:gd name="connsiteX7" fmla="*/ 340363 w 340494"/>
                <a:gd name="connsiteY7" fmla="*/ 95550 h 277021"/>
                <a:gd name="connsiteX8" fmla="*/ 329123 w 340494"/>
                <a:gd name="connsiteY8" fmla="*/ 11445 h 277021"/>
                <a:gd name="connsiteX9" fmla="*/ 314560 w 340494"/>
                <a:gd name="connsiteY9" fmla="*/ 100 h 277021"/>
                <a:gd name="connsiteX10" fmla="*/ 308645 w 340494"/>
                <a:gd name="connsiteY10" fmla="*/ 2396 h 277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0494" h="277021">
                  <a:moveTo>
                    <a:pt x="308645" y="2396"/>
                  </a:moveTo>
                  <a:lnTo>
                    <a:pt x="5178" y="232996"/>
                  </a:lnTo>
                  <a:cubicBezTo>
                    <a:pt x="-546" y="237292"/>
                    <a:pt x="-1699" y="245417"/>
                    <a:pt x="2597" y="251132"/>
                  </a:cubicBezTo>
                  <a:cubicBezTo>
                    <a:pt x="4416" y="253542"/>
                    <a:pt x="7007" y="255246"/>
                    <a:pt x="9940" y="255951"/>
                  </a:cubicBezTo>
                  <a:lnTo>
                    <a:pt x="94237" y="276621"/>
                  </a:lnTo>
                  <a:cubicBezTo>
                    <a:pt x="97961" y="277573"/>
                    <a:pt x="101914" y="276811"/>
                    <a:pt x="105000" y="274525"/>
                  </a:cubicBezTo>
                  <a:lnTo>
                    <a:pt x="335124" y="107838"/>
                  </a:lnTo>
                  <a:cubicBezTo>
                    <a:pt x="339029" y="105037"/>
                    <a:pt x="341049" y="100303"/>
                    <a:pt x="340363" y="95550"/>
                  </a:cubicBezTo>
                  <a:lnTo>
                    <a:pt x="329123" y="11445"/>
                  </a:lnTo>
                  <a:cubicBezTo>
                    <a:pt x="328238" y="4291"/>
                    <a:pt x="321713" y="-785"/>
                    <a:pt x="314560" y="100"/>
                  </a:cubicBezTo>
                  <a:cubicBezTo>
                    <a:pt x="312436" y="367"/>
                    <a:pt x="310397" y="1158"/>
                    <a:pt x="308645" y="2396"/>
                  </a:cubicBezTo>
                  <a:close/>
                </a:path>
              </a:pathLst>
            </a:custGeom>
            <a:solidFill>
              <a:srgbClr val="E0E0E0"/>
            </a:solidFill>
            <a:ln w="9525" cap="flat">
              <a:noFill/>
              <a:prstDash val="solid"/>
              <a:miter/>
            </a:ln>
          </p:spPr>
          <p:txBody>
            <a:bodyPr rtlCol="0" anchor="ctr"/>
            <a:lstStyle/>
            <a:p>
              <a:endParaRPr lang="zh-CN" altLang="en-US"/>
            </a:p>
          </p:txBody>
        </p:sp>
        <p:sp>
          <p:nvSpPr>
            <p:cNvPr id="100" name="任意多边形: 形状 99"/>
            <p:cNvSpPr/>
            <p:nvPr/>
          </p:nvSpPr>
          <p:spPr>
            <a:xfrm>
              <a:off x="11110444" y="2775768"/>
              <a:ext cx="237813" cy="192676"/>
            </a:xfrm>
            <a:custGeom>
              <a:avLst/>
              <a:gdLst>
                <a:gd name="connsiteX0" fmla="*/ 26358 w 237813"/>
                <a:gd name="connsiteY0" fmla="*/ 192649 h 192676"/>
                <a:gd name="connsiteX1" fmla="*/ 16357 w 237813"/>
                <a:gd name="connsiteY1" fmla="*/ 177885 h 192676"/>
                <a:gd name="connsiteX2" fmla="*/ 28263 w 237813"/>
                <a:gd name="connsiteY2" fmla="*/ 71491 h 192676"/>
                <a:gd name="connsiteX3" fmla="*/ 116751 w 237813"/>
                <a:gd name="connsiteY3" fmla="*/ 10626 h 192676"/>
                <a:gd name="connsiteX4" fmla="*/ 218763 w 237813"/>
                <a:gd name="connsiteY4" fmla="*/ 24056 h 192676"/>
                <a:gd name="connsiteX5" fmla="*/ 237813 w 237813"/>
                <a:gd name="connsiteY5" fmla="*/ 41868 h 192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3" h="192676">
                  <a:moveTo>
                    <a:pt x="26358" y="192649"/>
                  </a:moveTo>
                  <a:cubicBezTo>
                    <a:pt x="27025" y="193411"/>
                    <a:pt x="16833" y="178456"/>
                    <a:pt x="16357" y="177885"/>
                  </a:cubicBezTo>
                  <a:cubicBezTo>
                    <a:pt x="-9456" y="145138"/>
                    <a:pt x="-4150" y="97722"/>
                    <a:pt x="28263" y="71491"/>
                  </a:cubicBezTo>
                  <a:cubicBezTo>
                    <a:pt x="55343" y="47897"/>
                    <a:pt x="85032" y="27485"/>
                    <a:pt x="116751" y="10626"/>
                  </a:cubicBezTo>
                  <a:cubicBezTo>
                    <a:pt x="150069" y="-7491"/>
                    <a:pt x="191274" y="-2071"/>
                    <a:pt x="218763" y="24056"/>
                  </a:cubicBezTo>
                  <a:lnTo>
                    <a:pt x="237813" y="41868"/>
                  </a:lnTo>
                  <a:close/>
                </a:path>
              </a:pathLst>
            </a:custGeom>
            <a:solidFill>
              <a:srgbClr val="EBEBEB"/>
            </a:solidFill>
            <a:ln w="9525" cap="flat">
              <a:noFill/>
              <a:prstDash val="solid"/>
              <a:miter/>
            </a:ln>
          </p:spPr>
          <p:txBody>
            <a:bodyPr rtlCol="0" anchor="ctr"/>
            <a:lstStyle/>
            <a:p>
              <a:endParaRPr lang="zh-CN" altLang="en-US"/>
            </a:p>
          </p:txBody>
        </p:sp>
        <p:sp>
          <p:nvSpPr>
            <p:cNvPr id="101" name="任意多边形: 形状 100"/>
            <p:cNvSpPr/>
            <p:nvPr/>
          </p:nvSpPr>
          <p:spPr>
            <a:xfrm>
              <a:off x="10996594" y="2823161"/>
              <a:ext cx="73247" cy="170401"/>
            </a:xfrm>
            <a:custGeom>
              <a:avLst/>
              <a:gdLst>
                <a:gd name="connsiteX0" fmla="*/ 0 w 73247"/>
                <a:gd name="connsiteY0" fmla="*/ 170401 h 170401"/>
                <a:gd name="connsiteX1" fmla="*/ 7144 w 73247"/>
                <a:gd name="connsiteY1" fmla="*/ 166115 h 170401"/>
                <a:gd name="connsiteX2" fmla="*/ 21241 w 73247"/>
                <a:gd name="connsiteY2" fmla="*/ 149256 h 170401"/>
                <a:gd name="connsiteX3" fmla="*/ 27432 w 73247"/>
                <a:gd name="connsiteY3" fmla="*/ 117252 h 170401"/>
                <a:gd name="connsiteX4" fmla="*/ 21717 w 73247"/>
                <a:gd name="connsiteY4" fmla="*/ 76294 h 170401"/>
                <a:gd name="connsiteX5" fmla="*/ 22193 w 73247"/>
                <a:gd name="connsiteY5" fmla="*/ 34003 h 170401"/>
                <a:gd name="connsiteX6" fmla="*/ 42482 w 73247"/>
                <a:gd name="connsiteY6" fmla="*/ 5428 h 170401"/>
                <a:gd name="connsiteX7" fmla="*/ 65246 w 73247"/>
                <a:gd name="connsiteY7" fmla="*/ 285 h 170401"/>
                <a:gd name="connsiteX8" fmla="*/ 73247 w 73247"/>
                <a:gd name="connsiteY8" fmla="*/ 3428 h 170401"/>
                <a:gd name="connsiteX9" fmla="*/ 65056 w 73247"/>
                <a:gd name="connsiteY9" fmla="*/ 2190 h 170401"/>
                <a:gd name="connsiteX10" fmla="*/ 44291 w 73247"/>
                <a:gd name="connsiteY10" fmla="*/ 8381 h 170401"/>
                <a:gd name="connsiteX11" fmla="*/ 26575 w 73247"/>
                <a:gd name="connsiteY11" fmla="*/ 34670 h 170401"/>
                <a:gd name="connsiteX12" fmla="*/ 26575 w 73247"/>
                <a:gd name="connsiteY12" fmla="*/ 75056 h 170401"/>
                <a:gd name="connsiteX13" fmla="*/ 32004 w 73247"/>
                <a:gd name="connsiteY13" fmla="*/ 116585 h 170401"/>
                <a:gd name="connsiteX14" fmla="*/ 24384 w 73247"/>
                <a:gd name="connsiteY14" fmla="*/ 150399 h 170401"/>
                <a:gd name="connsiteX15" fmla="*/ 8096 w 73247"/>
                <a:gd name="connsiteY15" fmla="*/ 167258 h 170401"/>
                <a:gd name="connsiteX16" fmla="*/ 0 w 73247"/>
                <a:gd name="connsiteY16" fmla="*/ 170401 h 17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247" h="170401">
                  <a:moveTo>
                    <a:pt x="0" y="170401"/>
                  </a:moveTo>
                  <a:cubicBezTo>
                    <a:pt x="0" y="170401"/>
                    <a:pt x="2762" y="169068"/>
                    <a:pt x="7144" y="166115"/>
                  </a:cubicBezTo>
                  <a:cubicBezTo>
                    <a:pt x="13183" y="161772"/>
                    <a:pt x="18040" y="155971"/>
                    <a:pt x="21241" y="149256"/>
                  </a:cubicBezTo>
                  <a:cubicBezTo>
                    <a:pt x="26003" y="139293"/>
                    <a:pt x="28137" y="128272"/>
                    <a:pt x="27432" y="117252"/>
                  </a:cubicBezTo>
                  <a:cubicBezTo>
                    <a:pt x="26318" y="103498"/>
                    <a:pt x="24413" y="89829"/>
                    <a:pt x="21717" y="76294"/>
                  </a:cubicBezTo>
                  <a:cubicBezTo>
                    <a:pt x="18907" y="62321"/>
                    <a:pt x="19069" y="47910"/>
                    <a:pt x="22193" y="34003"/>
                  </a:cubicBezTo>
                  <a:cubicBezTo>
                    <a:pt x="24775" y="22107"/>
                    <a:pt x="32099" y="11781"/>
                    <a:pt x="42482" y="5428"/>
                  </a:cubicBezTo>
                  <a:cubicBezTo>
                    <a:pt x="49216" y="1066"/>
                    <a:pt x="57283" y="-753"/>
                    <a:pt x="65246" y="285"/>
                  </a:cubicBezTo>
                  <a:cubicBezTo>
                    <a:pt x="68161" y="523"/>
                    <a:pt x="70952" y="1618"/>
                    <a:pt x="73247" y="3428"/>
                  </a:cubicBezTo>
                  <a:cubicBezTo>
                    <a:pt x="73247" y="3428"/>
                    <a:pt x="70295" y="2571"/>
                    <a:pt x="65056" y="2190"/>
                  </a:cubicBezTo>
                  <a:cubicBezTo>
                    <a:pt x="57645" y="1933"/>
                    <a:pt x="50349" y="4104"/>
                    <a:pt x="44291" y="8381"/>
                  </a:cubicBezTo>
                  <a:cubicBezTo>
                    <a:pt x="35205" y="14515"/>
                    <a:pt x="28851" y="23945"/>
                    <a:pt x="26575" y="34670"/>
                  </a:cubicBezTo>
                  <a:cubicBezTo>
                    <a:pt x="23956" y="48005"/>
                    <a:pt x="23956" y="61721"/>
                    <a:pt x="26575" y="75056"/>
                  </a:cubicBezTo>
                  <a:cubicBezTo>
                    <a:pt x="29318" y="88763"/>
                    <a:pt x="31137" y="102631"/>
                    <a:pt x="32004" y="116585"/>
                  </a:cubicBezTo>
                  <a:cubicBezTo>
                    <a:pt x="32538" y="128339"/>
                    <a:pt x="29909" y="140017"/>
                    <a:pt x="24384" y="150399"/>
                  </a:cubicBezTo>
                  <a:cubicBezTo>
                    <a:pt x="20641" y="157428"/>
                    <a:pt x="14992" y="163277"/>
                    <a:pt x="8096" y="167258"/>
                  </a:cubicBezTo>
                  <a:cubicBezTo>
                    <a:pt x="5715" y="168982"/>
                    <a:pt x="2924" y="170068"/>
                    <a:pt x="0" y="170401"/>
                  </a:cubicBezTo>
                  <a:close/>
                </a:path>
              </a:pathLst>
            </a:custGeom>
            <a:solidFill>
              <a:srgbClr val="E0E0E0"/>
            </a:solidFill>
            <a:ln w="9525" cap="flat">
              <a:noFill/>
              <a:prstDash val="solid"/>
              <a:miter/>
            </a:ln>
          </p:spPr>
          <p:txBody>
            <a:bodyPr rtlCol="0" anchor="ctr"/>
            <a:lstStyle/>
            <a:p>
              <a:endParaRPr lang="zh-CN" altLang="en-US"/>
            </a:p>
          </p:txBody>
        </p:sp>
        <p:sp>
          <p:nvSpPr>
            <p:cNvPr id="102" name="任意多边形: 形状 101"/>
            <p:cNvSpPr/>
            <p:nvPr/>
          </p:nvSpPr>
          <p:spPr>
            <a:xfrm>
              <a:off x="10944016" y="2991747"/>
              <a:ext cx="55202" cy="39248"/>
            </a:xfrm>
            <a:custGeom>
              <a:avLst/>
              <a:gdLst>
                <a:gd name="connsiteX0" fmla="*/ 55054 w 55202"/>
                <a:gd name="connsiteY0" fmla="*/ 482 h 39248"/>
                <a:gd name="connsiteX1" fmla="*/ 0 w 55202"/>
                <a:gd name="connsiteY1" fmla="*/ 5816 h 39248"/>
                <a:gd name="connsiteX2" fmla="*/ 15145 w 55202"/>
                <a:gd name="connsiteY2" fmla="*/ 11626 h 39248"/>
                <a:gd name="connsiteX3" fmla="*/ 8668 w 55202"/>
                <a:gd name="connsiteY3" fmla="*/ 14865 h 39248"/>
                <a:gd name="connsiteX4" fmla="*/ 2762 w 55202"/>
                <a:gd name="connsiteY4" fmla="*/ 18675 h 39248"/>
                <a:gd name="connsiteX5" fmla="*/ 2762 w 55202"/>
                <a:gd name="connsiteY5" fmla="*/ 22294 h 39248"/>
                <a:gd name="connsiteX6" fmla="*/ 12287 w 55202"/>
                <a:gd name="connsiteY6" fmla="*/ 39249 h 39248"/>
                <a:gd name="connsiteX7" fmla="*/ 40862 w 55202"/>
                <a:gd name="connsiteY7" fmla="*/ 18103 h 39248"/>
                <a:gd name="connsiteX8" fmla="*/ 54864 w 55202"/>
                <a:gd name="connsiteY8" fmla="*/ 863 h 39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02" h="39248">
                  <a:moveTo>
                    <a:pt x="55054" y="482"/>
                  </a:moveTo>
                  <a:cubicBezTo>
                    <a:pt x="36671" y="-2280"/>
                    <a:pt x="18383" y="7816"/>
                    <a:pt x="0" y="5816"/>
                  </a:cubicBezTo>
                  <a:cubicBezTo>
                    <a:pt x="4191" y="9512"/>
                    <a:pt x="9563" y="11569"/>
                    <a:pt x="15145" y="11626"/>
                  </a:cubicBezTo>
                  <a:cubicBezTo>
                    <a:pt x="14002" y="13817"/>
                    <a:pt x="11144" y="14389"/>
                    <a:pt x="8668" y="14865"/>
                  </a:cubicBezTo>
                  <a:cubicBezTo>
                    <a:pt x="6191" y="15341"/>
                    <a:pt x="3334" y="16294"/>
                    <a:pt x="2762" y="18675"/>
                  </a:cubicBezTo>
                  <a:cubicBezTo>
                    <a:pt x="2429" y="19856"/>
                    <a:pt x="2429" y="21113"/>
                    <a:pt x="2762" y="22294"/>
                  </a:cubicBezTo>
                  <a:cubicBezTo>
                    <a:pt x="4829" y="28505"/>
                    <a:pt x="8058" y="34258"/>
                    <a:pt x="12287" y="39249"/>
                  </a:cubicBezTo>
                  <a:cubicBezTo>
                    <a:pt x="22127" y="32896"/>
                    <a:pt x="31652" y="25847"/>
                    <a:pt x="40862" y="18103"/>
                  </a:cubicBezTo>
                  <a:cubicBezTo>
                    <a:pt x="46482" y="13531"/>
                    <a:pt x="57245" y="8578"/>
                    <a:pt x="54864" y="863"/>
                  </a:cubicBezTo>
                </a:path>
              </a:pathLst>
            </a:custGeom>
            <a:solidFill>
              <a:srgbClr val="E0E0E0"/>
            </a:solidFill>
            <a:ln w="9525" cap="flat">
              <a:noFill/>
              <a:prstDash val="solid"/>
              <a:miter/>
            </a:ln>
          </p:spPr>
          <p:txBody>
            <a:bodyPr rtlCol="0" anchor="ctr"/>
            <a:lstStyle/>
            <a:p>
              <a:endParaRPr lang="zh-CN" altLang="en-US"/>
            </a:p>
          </p:txBody>
        </p:sp>
        <p:sp>
          <p:nvSpPr>
            <p:cNvPr id="103" name="任意多边形: 形状 102"/>
            <p:cNvSpPr/>
            <p:nvPr/>
          </p:nvSpPr>
          <p:spPr>
            <a:xfrm>
              <a:off x="7935164" y="2330275"/>
              <a:ext cx="403062" cy="112076"/>
            </a:xfrm>
            <a:custGeom>
              <a:avLst/>
              <a:gdLst>
                <a:gd name="connsiteX0" fmla="*/ 0 w 403062"/>
                <a:gd name="connsiteY0" fmla="*/ 24732 h 112076"/>
                <a:gd name="connsiteX1" fmla="*/ 2286 w 403062"/>
                <a:gd name="connsiteY1" fmla="*/ 11111 h 112076"/>
                <a:gd name="connsiteX2" fmla="*/ 17836 w 403062"/>
                <a:gd name="connsiteY2" fmla="*/ 204 h 112076"/>
                <a:gd name="connsiteX3" fmla="*/ 18098 w 403062"/>
                <a:gd name="connsiteY3" fmla="*/ 253 h 112076"/>
                <a:gd name="connsiteX4" fmla="*/ 399098 w 403062"/>
                <a:gd name="connsiteY4" fmla="*/ 79691 h 112076"/>
                <a:gd name="connsiteX5" fmla="*/ 402241 w 403062"/>
                <a:gd name="connsiteY5" fmla="*/ 99599 h 112076"/>
                <a:gd name="connsiteX6" fmla="*/ 391859 w 403062"/>
                <a:gd name="connsiteY6" fmla="*/ 112076 h 112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062" h="112076">
                  <a:moveTo>
                    <a:pt x="0" y="24732"/>
                  </a:moveTo>
                  <a:lnTo>
                    <a:pt x="2286" y="11111"/>
                  </a:lnTo>
                  <a:cubicBezTo>
                    <a:pt x="3568" y="3806"/>
                    <a:pt x="10530" y="-1078"/>
                    <a:pt x="17836" y="204"/>
                  </a:cubicBezTo>
                  <a:cubicBezTo>
                    <a:pt x="17923" y="220"/>
                    <a:pt x="18010" y="236"/>
                    <a:pt x="18098" y="253"/>
                  </a:cubicBezTo>
                  <a:cubicBezTo>
                    <a:pt x="86392" y="13874"/>
                    <a:pt x="392716" y="75215"/>
                    <a:pt x="399098" y="79691"/>
                  </a:cubicBezTo>
                  <a:cubicBezTo>
                    <a:pt x="405479" y="84168"/>
                    <a:pt x="402241" y="99599"/>
                    <a:pt x="402241" y="99599"/>
                  </a:cubicBezTo>
                  <a:cubicBezTo>
                    <a:pt x="401288" y="103599"/>
                    <a:pt x="391859" y="112076"/>
                    <a:pt x="391859" y="112076"/>
                  </a:cubicBezTo>
                  <a:close/>
                </a:path>
              </a:pathLst>
            </a:custGeom>
            <a:solidFill>
              <a:srgbClr val="EBEBEB"/>
            </a:solidFill>
            <a:ln w="9525" cap="flat">
              <a:noFill/>
              <a:prstDash val="solid"/>
              <a:miter/>
            </a:ln>
          </p:spPr>
          <p:txBody>
            <a:bodyPr rtlCol="0" anchor="ctr"/>
            <a:lstStyle/>
            <a:p>
              <a:endParaRPr lang="zh-CN" altLang="en-US"/>
            </a:p>
          </p:txBody>
        </p:sp>
        <p:sp>
          <p:nvSpPr>
            <p:cNvPr id="104" name="任意多边形: 形状 103"/>
            <p:cNvSpPr/>
            <p:nvPr/>
          </p:nvSpPr>
          <p:spPr>
            <a:xfrm>
              <a:off x="7935004" y="2342044"/>
              <a:ext cx="400113" cy="165192"/>
            </a:xfrm>
            <a:custGeom>
              <a:avLst/>
              <a:gdLst>
                <a:gd name="connsiteX0" fmla="*/ 389447 w 400113"/>
                <a:gd name="connsiteY0" fmla="*/ 74970 h 165192"/>
                <a:gd name="connsiteX1" fmla="*/ 15686 w 400113"/>
                <a:gd name="connsiteY1" fmla="*/ 294 h 165192"/>
                <a:gd name="connsiteX2" fmla="*/ 292 w 400113"/>
                <a:gd name="connsiteY2" fmla="*/ 10225 h 165192"/>
                <a:gd name="connsiteX3" fmla="*/ 1684 w 400113"/>
                <a:gd name="connsiteY3" fmla="*/ 19344 h 165192"/>
                <a:gd name="connsiteX4" fmla="*/ 41975 w 400113"/>
                <a:gd name="connsiteY4" fmla="*/ 96306 h 165192"/>
                <a:gd name="connsiteX5" fmla="*/ 50643 w 400113"/>
                <a:gd name="connsiteY5" fmla="*/ 102878 h 165192"/>
                <a:gd name="connsiteX6" fmla="*/ 328487 w 400113"/>
                <a:gd name="connsiteY6" fmla="*/ 164886 h 165192"/>
                <a:gd name="connsiteX7" fmla="*/ 341155 w 400113"/>
                <a:gd name="connsiteY7" fmla="*/ 160695 h 165192"/>
                <a:gd name="connsiteX8" fmla="*/ 396686 w 400113"/>
                <a:gd name="connsiteY8" fmla="*/ 96497 h 165192"/>
                <a:gd name="connsiteX9" fmla="*/ 395933 w 400113"/>
                <a:gd name="connsiteY9" fmla="*/ 78192 h 165192"/>
                <a:gd name="connsiteX10" fmla="*/ 389447 w 400113"/>
                <a:gd name="connsiteY10" fmla="*/ 74970 h 165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0113" h="165192">
                  <a:moveTo>
                    <a:pt x="389447" y="74970"/>
                  </a:moveTo>
                  <a:lnTo>
                    <a:pt x="15686" y="294"/>
                  </a:lnTo>
                  <a:cubicBezTo>
                    <a:pt x="8693" y="-1215"/>
                    <a:pt x="1800" y="3232"/>
                    <a:pt x="292" y="10225"/>
                  </a:cubicBezTo>
                  <a:cubicBezTo>
                    <a:pt x="-379" y="13333"/>
                    <a:pt x="116" y="16578"/>
                    <a:pt x="1684" y="19344"/>
                  </a:cubicBezTo>
                  <a:lnTo>
                    <a:pt x="41975" y="96306"/>
                  </a:lnTo>
                  <a:cubicBezTo>
                    <a:pt x="43760" y="99663"/>
                    <a:pt x="46929" y="102066"/>
                    <a:pt x="50643" y="102878"/>
                  </a:cubicBezTo>
                  <a:lnTo>
                    <a:pt x="328487" y="164886"/>
                  </a:lnTo>
                  <a:cubicBezTo>
                    <a:pt x="333154" y="165917"/>
                    <a:pt x="338021" y="164309"/>
                    <a:pt x="341155" y="160695"/>
                  </a:cubicBezTo>
                  <a:lnTo>
                    <a:pt x="396686" y="96497"/>
                  </a:lnTo>
                  <a:cubicBezTo>
                    <a:pt x="401534" y="91234"/>
                    <a:pt x="401201" y="83040"/>
                    <a:pt x="395933" y="78192"/>
                  </a:cubicBezTo>
                  <a:cubicBezTo>
                    <a:pt x="394124" y="76524"/>
                    <a:pt x="391876" y="75405"/>
                    <a:pt x="389447" y="74970"/>
                  </a:cubicBezTo>
                  <a:close/>
                </a:path>
              </a:pathLst>
            </a:custGeom>
            <a:solidFill>
              <a:srgbClr val="E0E0E0"/>
            </a:solidFill>
            <a:ln w="9525" cap="flat">
              <a:noFill/>
              <a:prstDash val="solid"/>
              <a:miter/>
            </a:ln>
          </p:spPr>
          <p:txBody>
            <a:bodyPr rtlCol="0" anchor="ctr"/>
            <a:lstStyle/>
            <a:p>
              <a:endParaRPr lang="zh-CN" altLang="en-US"/>
            </a:p>
          </p:txBody>
        </p:sp>
        <p:sp>
          <p:nvSpPr>
            <p:cNvPr id="105" name="任意多边形: 形状 104"/>
            <p:cNvSpPr/>
            <p:nvPr/>
          </p:nvSpPr>
          <p:spPr>
            <a:xfrm>
              <a:off x="7996410" y="2410915"/>
              <a:ext cx="253347" cy="138687"/>
            </a:xfrm>
            <a:custGeom>
              <a:avLst/>
              <a:gdLst>
                <a:gd name="connsiteX0" fmla="*/ 0 w 253347"/>
                <a:gd name="connsiteY0" fmla="*/ 80014 h 138687"/>
                <a:gd name="connsiteX1" fmla="*/ 4381 w 253347"/>
                <a:gd name="connsiteY1" fmla="*/ 62678 h 138687"/>
                <a:gd name="connsiteX2" fmla="*/ 91916 w 253347"/>
                <a:gd name="connsiteY2" fmla="*/ 1051 h 138687"/>
                <a:gd name="connsiteX3" fmla="*/ 196120 w 253347"/>
                <a:gd name="connsiteY3" fmla="*/ 26959 h 138687"/>
                <a:gd name="connsiteX4" fmla="*/ 253270 w 253347"/>
                <a:gd name="connsiteY4" fmla="*/ 112684 h 138687"/>
                <a:gd name="connsiteX5" fmla="*/ 252508 w 253347"/>
                <a:gd name="connsiteY5" fmla="*/ 138688 h 138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347" h="138687">
                  <a:moveTo>
                    <a:pt x="0" y="80014"/>
                  </a:moveTo>
                  <a:cubicBezTo>
                    <a:pt x="0" y="80966"/>
                    <a:pt x="4286" y="63440"/>
                    <a:pt x="4381" y="62678"/>
                  </a:cubicBezTo>
                  <a:cubicBezTo>
                    <a:pt x="11786" y="21647"/>
                    <a:pt x="50792" y="-5813"/>
                    <a:pt x="91916" y="1051"/>
                  </a:cubicBezTo>
                  <a:cubicBezTo>
                    <a:pt x="127521" y="5724"/>
                    <a:pt x="162477" y="14416"/>
                    <a:pt x="196120" y="26959"/>
                  </a:cubicBezTo>
                  <a:cubicBezTo>
                    <a:pt x="231772" y="40086"/>
                    <a:pt x="254860" y="74728"/>
                    <a:pt x="253270" y="112684"/>
                  </a:cubicBezTo>
                  <a:lnTo>
                    <a:pt x="252508" y="138688"/>
                  </a:lnTo>
                  <a:close/>
                </a:path>
              </a:pathLst>
            </a:custGeom>
            <a:solidFill>
              <a:srgbClr val="EBEBEB"/>
            </a:solidFill>
            <a:ln w="9525" cap="flat">
              <a:noFill/>
              <a:prstDash val="solid"/>
              <a:miter/>
            </a:ln>
          </p:spPr>
          <p:txBody>
            <a:bodyPr rtlCol="0" anchor="ctr"/>
            <a:lstStyle/>
            <a:p>
              <a:endParaRPr lang="zh-CN" altLang="en-US"/>
            </a:p>
          </p:txBody>
        </p:sp>
        <p:sp>
          <p:nvSpPr>
            <p:cNvPr id="106" name="任意多边形: 形状 105"/>
            <p:cNvSpPr/>
            <p:nvPr/>
          </p:nvSpPr>
          <p:spPr>
            <a:xfrm>
              <a:off x="7886491" y="2329160"/>
              <a:ext cx="173926" cy="85658"/>
            </a:xfrm>
            <a:custGeom>
              <a:avLst/>
              <a:gdLst>
                <a:gd name="connsiteX0" fmla="*/ 0 w 173926"/>
                <a:gd name="connsiteY0" fmla="*/ 79092 h 85658"/>
                <a:gd name="connsiteX1" fmla="*/ 8001 w 173926"/>
                <a:gd name="connsiteY1" fmla="*/ 81568 h 85658"/>
                <a:gd name="connsiteX2" fmla="*/ 29908 w 173926"/>
                <a:gd name="connsiteY2" fmla="*/ 80997 h 85658"/>
                <a:gd name="connsiteX3" fmla="*/ 58483 w 173926"/>
                <a:gd name="connsiteY3" fmla="*/ 64423 h 85658"/>
                <a:gd name="connsiteX4" fmla="*/ 85344 w 173926"/>
                <a:gd name="connsiteY4" fmla="*/ 32991 h 85658"/>
                <a:gd name="connsiteX5" fmla="*/ 117443 w 173926"/>
                <a:gd name="connsiteY5" fmla="*/ 5368 h 85658"/>
                <a:gd name="connsiteX6" fmla="*/ 151924 w 173926"/>
                <a:gd name="connsiteY6" fmla="*/ 1939 h 85658"/>
                <a:gd name="connsiteX7" fmla="*/ 170974 w 173926"/>
                <a:gd name="connsiteY7" fmla="*/ 15655 h 85658"/>
                <a:gd name="connsiteX8" fmla="*/ 173927 w 173926"/>
                <a:gd name="connsiteY8" fmla="*/ 23751 h 85658"/>
                <a:gd name="connsiteX9" fmla="*/ 169450 w 173926"/>
                <a:gd name="connsiteY9" fmla="*/ 16798 h 85658"/>
                <a:gd name="connsiteX10" fmla="*/ 151067 w 173926"/>
                <a:gd name="connsiteY10" fmla="*/ 5273 h 85658"/>
                <a:gd name="connsiteX11" fmla="*/ 119634 w 173926"/>
                <a:gd name="connsiteY11" fmla="*/ 9464 h 85658"/>
                <a:gd name="connsiteX12" fmla="*/ 89345 w 173926"/>
                <a:gd name="connsiteY12" fmla="*/ 36134 h 85658"/>
                <a:gd name="connsiteX13" fmla="*/ 61341 w 173926"/>
                <a:gd name="connsiteY13" fmla="*/ 67757 h 85658"/>
                <a:gd name="connsiteX14" fmla="*/ 30956 w 173926"/>
                <a:gd name="connsiteY14" fmla="*/ 84426 h 85658"/>
                <a:gd name="connsiteX15" fmla="*/ 7620 w 173926"/>
                <a:gd name="connsiteY15" fmla="*/ 83378 h 85658"/>
                <a:gd name="connsiteX16" fmla="*/ 0 w 173926"/>
                <a:gd name="connsiteY16" fmla="*/ 79092 h 85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3926" h="85658">
                  <a:moveTo>
                    <a:pt x="0" y="79092"/>
                  </a:moveTo>
                  <a:cubicBezTo>
                    <a:pt x="0" y="79092"/>
                    <a:pt x="2858" y="80235"/>
                    <a:pt x="8001" y="81568"/>
                  </a:cubicBezTo>
                  <a:cubicBezTo>
                    <a:pt x="15230" y="83270"/>
                    <a:pt x="22777" y="83074"/>
                    <a:pt x="29908" y="80997"/>
                  </a:cubicBezTo>
                  <a:cubicBezTo>
                    <a:pt x="40734" y="78101"/>
                    <a:pt x="50595" y="72381"/>
                    <a:pt x="58483" y="64423"/>
                  </a:cubicBezTo>
                  <a:cubicBezTo>
                    <a:pt x="68076" y="54510"/>
                    <a:pt x="77047" y="44012"/>
                    <a:pt x="85344" y="32991"/>
                  </a:cubicBezTo>
                  <a:cubicBezTo>
                    <a:pt x="94037" y="21680"/>
                    <a:pt x="104963" y="12277"/>
                    <a:pt x="117443" y="5368"/>
                  </a:cubicBezTo>
                  <a:cubicBezTo>
                    <a:pt x="128026" y="-305"/>
                    <a:pt x="140431" y="-1538"/>
                    <a:pt x="151924" y="1939"/>
                  </a:cubicBezTo>
                  <a:cubicBezTo>
                    <a:pt x="159727" y="4051"/>
                    <a:pt x="166497" y="8925"/>
                    <a:pt x="170974" y="15655"/>
                  </a:cubicBezTo>
                  <a:cubicBezTo>
                    <a:pt x="172742" y="18000"/>
                    <a:pt x="173769" y="20819"/>
                    <a:pt x="173927" y="23751"/>
                  </a:cubicBezTo>
                  <a:cubicBezTo>
                    <a:pt x="173927" y="23751"/>
                    <a:pt x="172593" y="20894"/>
                    <a:pt x="169450" y="16798"/>
                  </a:cubicBezTo>
                  <a:cubicBezTo>
                    <a:pt x="164754" y="11041"/>
                    <a:pt x="158294" y="6991"/>
                    <a:pt x="151067" y="5273"/>
                  </a:cubicBezTo>
                  <a:cubicBezTo>
                    <a:pt x="140440" y="2560"/>
                    <a:pt x="129178" y="4062"/>
                    <a:pt x="119634" y="9464"/>
                  </a:cubicBezTo>
                  <a:cubicBezTo>
                    <a:pt x="107884" y="16279"/>
                    <a:pt x="97592" y="25341"/>
                    <a:pt x="89345" y="36134"/>
                  </a:cubicBezTo>
                  <a:cubicBezTo>
                    <a:pt x="80802" y="47351"/>
                    <a:pt x="71441" y="57920"/>
                    <a:pt x="61341" y="67757"/>
                  </a:cubicBezTo>
                  <a:cubicBezTo>
                    <a:pt x="52904" y="75954"/>
                    <a:pt x="42403" y="81715"/>
                    <a:pt x="30956" y="84426"/>
                  </a:cubicBezTo>
                  <a:cubicBezTo>
                    <a:pt x="23243" y="86372"/>
                    <a:pt x="15128" y="86007"/>
                    <a:pt x="7620" y="83378"/>
                  </a:cubicBezTo>
                  <a:cubicBezTo>
                    <a:pt x="4739" y="82665"/>
                    <a:pt x="2105" y="81184"/>
                    <a:pt x="0" y="79092"/>
                  </a:cubicBezTo>
                  <a:close/>
                </a:path>
              </a:pathLst>
            </a:custGeom>
            <a:solidFill>
              <a:srgbClr val="E0E0E0"/>
            </a:solidFill>
            <a:ln w="9525" cap="flat">
              <a:noFill/>
              <a:prstDash val="solid"/>
              <a:miter/>
            </a:ln>
          </p:spPr>
          <p:txBody>
            <a:bodyPr rtlCol="0" anchor="ctr"/>
            <a:lstStyle/>
            <a:p>
              <a:endParaRPr lang="zh-CN" altLang="en-US"/>
            </a:p>
          </p:txBody>
        </p:sp>
        <p:sp>
          <p:nvSpPr>
            <p:cNvPr id="107" name="任意多边形: 形状 106"/>
            <p:cNvSpPr/>
            <p:nvPr/>
          </p:nvSpPr>
          <p:spPr>
            <a:xfrm>
              <a:off x="7831628" y="2371104"/>
              <a:ext cx="57530" cy="41659"/>
            </a:xfrm>
            <a:custGeom>
              <a:avLst/>
              <a:gdLst>
                <a:gd name="connsiteX0" fmla="*/ 57531 w 57530"/>
                <a:gd name="connsiteY0" fmla="*/ 38100 h 41659"/>
                <a:gd name="connsiteX1" fmla="*/ 17050 w 57530"/>
                <a:gd name="connsiteY1" fmla="*/ 0 h 41659"/>
                <a:gd name="connsiteX2" fmla="*/ 22765 w 57530"/>
                <a:gd name="connsiteY2" fmla="*/ 15240 h 41659"/>
                <a:gd name="connsiteX3" fmla="*/ 16002 w 57530"/>
                <a:gd name="connsiteY3" fmla="*/ 12573 h 41659"/>
                <a:gd name="connsiteX4" fmla="*/ 9363 w 57530"/>
                <a:gd name="connsiteY4" fmla="*/ 9947 h 41659"/>
                <a:gd name="connsiteX5" fmla="*/ 6477 w 57530"/>
                <a:gd name="connsiteY5" fmla="*/ 13335 h 41659"/>
                <a:gd name="connsiteX6" fmla="*/ 0 w 57530"/>
                <a:gd name="connsiteY6" fmla="*/ 31528 h 41659"/>
                <a:gd name="connsiteX7" fmla="*/ 34671 w 57530"/>
                <a:gd name="connsiteY7" fmla="*/ 38957 h 41659"/>
                <a:gd name="connsiteX8" fmla="*/ 56959 w 57530"/>
                <a:gd name="connsiteY8" fmla="*/ 38005 h 4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530" h="41659">
                  <a:moveTo>
                    <a:pt x="57531" y="38100"/>
                  </a:moveTo>
                  <a:cubicBezTo>
                    <a:pt x="47434" y="22479"/>
                    <a:pt x="27718" y="15526"/>
                    <a:pt x="17050" y="0"/>
                  </a:cubicBezTo>
                  <a:cubicBezTo>
                    <a:pt x="17047" y="5605"/>
                    <a:pt x="19078" y="11019"/>
                    <a:pt x="22765" y="15240"/>
                  </a:cubicBezTo>
                  <a:cubicBezTo>
                    <a:pt x="20228" y="15385"/>
                    <a:pt x="17756" y="14410"/>
                    <a:pt x="16002" y="12573"/>
                  </a:cubicBezTo>
                  <a:cubicBezTo>
                    <a:pt x="14894" y="10015"/>
                    <a:pt x="11921" y="8838"/>
                    <a:pt x="9363" y="9947"/>
                  </a:cubicBezTo>
                  <a:cubicBezTo>
                    <a:pt x="7929" y="10568"/>
                    <a:pt x="6863" y="11820"/>
                    <a:pt x="6477" y="13335"/>
                  </a:cubicBezTo>
                  <a:cubicBezTo>
                    <a:pt x="3160" y="18922"/>
                    <a:pt x="961" y="25101"/>
                    <a:pt x="0" y="31528"/>
                  </a:cubicBezTo>
                  <a:cubicBezTo>
                    <a:pt x="11430" y="34576"/>
                    <a:pt x="23050" y="37052"/>
                    <a:pt x="34671" y="38957"/>
                  </a:cubicBezTo>
                  <a:cubicBezTo>
                    <a:pt x="41910" y="40196"/>
                    <a:pt x="52959" y="44863"/>
                    <a:pt x="56959" y="38005"/>
                  </a:cubicBezTo>
                </a:path>
              </a:pathLst>
            </a:custGeom>
            <a:solidFill>
              <a:srgbClr val="E0E0E0"/>
            </a:solidFill>
            <a:ln w="9525" cap="flat">
              <a:noFill/>
              <a:prstDash val="solid"/>
              <a:miter/>
            </a:ln>
          </p:spPr>
          <p:txBody>
            <a:bodyPr rtlCol="0" anchor="ctr"/>
            <a:lstStyle/>
            <a:p>
              <a:endParaRPr lang="zh-CN" altLang="en-US"/>
            </a:p>
          </p:txBody>
        </p:sp>
      </p:grpSp>
      <p:sp>
        <p:nvSpPr>
          <p:cNvPr id="108" name="任意多边形: 形状 107"/>
          <p:cNvSpPr/>
          <p:nvPr/>
        </p:nvSpPr>
        <p:spPr>
          <a:xfrm>
            <a:off x="7576929" y="6170627"/>
            <a:ext cx="4034885" cy="4952"/>
          </a:xfrm>
          <a:custGeom>
            <a:avLst/>
            <a:gdLst>
              <a:gd name="connsiteX0" fmla="*/ 4034885 w 4034885"/>
              <a:gd name="connsiteY0" fmla="*/ 2476 h 4952"/>
              <a:gd name="connsiteX1" fmla="*/ 2017586 w 4034885"/>
              <a:gd name="connsiteY1" fmla="*/ 4953 h 4952"/>
              <a:gd name="connsiteX2" fmla="*/ 0 w 4034885"/>
              <a:gd name="connsiteY2" fmla="*/ 2476 h 4952"/>
              <a:gd name="connsiteX3" fmla="*/ 2017586 w 4034885"/>
              <a:gd name="connsiteY3" fmla="*/ 0 h 4952"/>
              <a:gd name="connsiteX4" fmla="*/ 4034885 w 4034885"/>
              <a:gd name="connsiteY4" fmla="*/ 2476 h 4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4885" h="4952">
                <a:moveTo>
                  <a:pt x="4034885" y="2476"/>
                </a:moveTo>
                <a:cubicBezTo>
                  <a:pt x="4034885" y="3905"/>
                  <a:pt x="3131534" y="4953"/>
                  <a:pt x="2017586" y="4953"/>
                </a:cubicBezTo>
                <a:cubicBezTo>
                  <a:pt x="903637" y="4953"/>
                  <a:pt x="0" y="3905"/>
                  <a:pt x="0" y="2476"/>
                </a:cubicBezTo>
                <a:cubicBezTo>
                  <a:pt x="0" y="1048"/>
                  <a:pt x="903161" y="0"/>
                  <a:pt x="2017586" y="0"/>
                </a:cubicBezTo>
                <a:cubicBezTo>
                  <a:pt x="3132011" y="0"/>
                  <a:pt x="4034885" y="1143"/>
                  <a:pt x="4034885" y="2476"/>
                </a:cubicBezTo>
                <a:close/>
              </a:path>
            </a:pathLst>
          </a:custGeom>
          <a:solidFill>
            <a:srgbClr val="263238"/>
          </a:solidFill>
          <a:ln w="9525" cap="flat">
            <a:noFill/>
            <a:prstDash val="solid"/>
            <a:miter/>
          </a:ln>
        </p:spPr>
        <p:txBody>
          <a:bodyPr rtlCol="0" anchor="ctr"/>
          <a:lstStyle/>
          <a:p>
            <a:endParaRPr lang="zh-CN" altLang="en-US"/>
          </a:p>
        </p:txBody>
      </p:sp>
      <p:grpSp>
        <p:nvGrpSpPr>
          <p:cNvPr id="109" name="图形 13"/>
          <p:cNvGrpSpPr/>
          <p:nvPr/>
        </p:nvGrpSpPr>
        <p:grpSpPr>
          <a:xfrm>
            <a:off x="9533488" y="5591149"/>
            <a:ext cx="445695" cy="597575"/>
            <a:chOff x="9533488" y="5591149"/>
            <a:chExt cx="445695" cy="597575"/>
          </a:xfrm>
        </p:grpSpPr>
        <p:sp>
          <p:nvSpPr>
            <p:cNvPr id="110" name="任意多边形: 形状 109"/>
            <p:cNvSpPr/>
            <p:nvPr/>
          </p:nvSpPr>
          <p:spPr>
            <a:xfrm>
              <a:off x="9636404" y="5591149"/>
              <a:ext cx="121715" cy="258626"/>
            </a:xfrm>
            <a:custGeom>
              <a:avLst/>
              <a:gdLst>
                <a:gd name="connsiteX0" fmla="*/ 104129 w 121715"/>
                <a:gd name="connsiteY0" fmla="*/ 244674 h 258626"/>
                <a:gd name="connsiteX1" fmla="*/ 41169 w 121715"/>
                <a:gd name="connsiteY1" fmla="*/ 243912 h 258626"/>
                <a:gd name="connsiteX2" fmla="*/ 16308 w 121715"/>
                <a:gd name="connsiteY2" fmla="*/ 188286 h 258626"/>
                <a:gd name="connsiteX3" fmla="*/ 4593 w 121715"/>
                <a:gd name="connsiteY3" fmla="*/ 49412 h 258626"/>
                <a:gd name="connsiteX4" fmla="*/ 23643 w 121715"/>
                <a:gd name="connsiteY4" fmla="*/ 12454 h 258626"/>
                <a:gd name="connsiteX5" fmla="*/ 61743 w 121715"/>
                <a:gd name="connsiteY5" fmla="*/ 1024 h 258626"/>
                <a:gd name="connsiteX6" fmla="*/ 93746 w 121715"/>
                <a:gd name="connsiteY6" fmla="*/ 37124 h 258626"/>
                <a:gd name="connsiteX7" fmla="*/ 121560 w 121715"/>
                <a:gd name="connsiteY7" fmla="*/ 179999 h 258626"/>
                <a:gd name="connsiteX8" fmla="*/ 103843 w 121715"/>
                <a:gd name="connsiteY8" fmla="*/ 244960 h 25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15" h="258626">
                  <a:moveTo>
                    <a:pt x="104129" y="244674"/>
                  </a:moveTo>
                  <a:cubicBezTo>
                    <a:pt x="86984" y="267534"/>
                    <a:pt x="55456" y="258676"/>
                    <a:pt x="41169" y="243912"/>
                  </a:cubicBezTo>
                  <a:cubicBezTo>
                    <a:pt x="26881" y="229148"/>
                    <a:pt x="21356" y="208193"/>
                    <a:pt x="16308" y="188286"/>
                  </a:cubicBezTo>
                  <a:cubicBezTo>
                    <a:pt x="4878" y="142756"/>
                    <a:pt x="-6647" y="95036"/>
                    <a:pt x="4593" y="49412"/>
                  </a:cubicBezTo>
                  <a:cubicBezTo>
                    <a:pt x="7393" y="35562"/>
                    <a:pt x="13994" y="22770"/>
                    <a:pt x="23643" y="12454"/>
                  </a:cubicBezTo>
                  <a:cubicBezTo>
                    <a:pt x="33434" y="2186"/>
                    <a:pt x="47912" y="-2157"/>
                    <a:pt x="61743" y="1024"/>
                  </a:cubicBezTo>
                  <a:cubicBezTo>
                    <a:pt x="77649" y="5787"/>
                    <a:pt x="87079" y="21884"/>
                    <a:pt x="93746" y="37124"/>
                  </a:cubicBezTo>
                  <a:cubicBezTo>
                    <a:pt x="113568" y="82073"/>
                    <a:pt x="123074" y="130898"/>
                    <a:pt x="121560" y="179999"/>
                  </a:cubicBezTo>
                  <a:cubicBezTo>
                    <a:pt x="122312" y="202945"/>
                    <a:pt x="116140" y="225576"/>
                    <a:pt x="103843" y="244960"/>
                  </a:cubicBezTo>
                </a:path>
              </a:pathLst>
            </a:custGeom>
            <a:solidFill>
              <a:srgbClr val="006EFF"/>
            </a:solidFill>
            <a:ln w="9525" cap="flat">
              <a:noFill/>
              <a:prstDash val="solid"/>
              <a:miter/>
            </a:ln>
          </p:spPr>
          <p:txBody>
            <a:bodyPr rtlCol="0" anchor="ctr"/>
            <a:lstStyle/>
            <a:p>
              <a:endParaRPr lang="zh-CN" altLang="en-US"/>
            </a:p>
          </p:txBody>
        </p:sp>
        <p:sp>
          <p:nvSpPr>
            <p:cNvPr id="111" name="任意多边形: 形状 110"/>
            <p:cNvSpPr/>
            <p:nvPr/>
          </p:nvSpPr>
          <p:spPr>
            <a:xfrm>
              <a:off x="9636404" y="5591149"/>
              <a:ext cx="121715" cy="258626"/>
            </a:xfrm>
            <a:custGeom>
              <a:avLst/>
              <a:gdLst>
                <a:gd name="connsiteX0" fmla="*/ 104129 w 121715"/>
                <a:gd name="connsiteY0" fmla="*/ 244674 h 258626"/>
                <a:gd name="connsiteX1" fmla="*/ 41169 w 121715"/>
                <a:gd name="connsiteY1" fmla="*/ 243912 h 258626"/>
                <a:gd name="connsiteX2" fmla="*/ 16308 w 121715"/>
                <a:gd name="connsiteY2" fmla="*/ 188286 h 258626"/>
                <a:gd name="connsiteX3" fmla="*/ 4593 w 121715"/>
                <a:gd name="connsiteY3" fmla="*/ 49412 h 258626"/>
                <a:gd name="connsiteX4" fmla="*/ 23643 w 121715"/>
                <a:gd name="connsiteY4" fmla="*/ 12454 h 258626"/>
                <a:gd name="connsiteX5" fmla="*/ 61743 w 121715"/>
                <a:gd name="connsiteY5" fmla="*/ 1024 h 258626"/>
                <a:gd name="connsiteX6" fmla="*/ 93746 w 121715"/>
                <a:gd name="connsiteY6" fmla="*/ 37124 h 258626"/>
                <a:gd name="connsiteX7" fmla="*/ 121560 w 121715"/>
                <a:gd name="connsiteY7" fmla="*/ 179999 h 258626"/>
                <a:gd name="connsiteX8" fmla="*/ 103843 w 121715"/>
                <a:gd name="connsiteY8" fmla="*/ 244960 h 25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15" h="258626">
                  <a:moveTo>
                    <a:pt x="104129" y="244674"/>
                  </a:moveTo>
                  <a:cubicBezTo>
                    <a:pt x="86984" y="267534"/>
                    <a:pt x="55456" y="258676"/>
                    <a:pt x="41169" y="243912"/>
                  </a:cubicBezTo>
                  <a:cubicBezTo>
                    <a:pt x="26881" y="229148"/>
                    <a:pt x="21356" y="208193"/>
                    <a:pt x="16308" y="188286"/>
                  </a:cubicBezTo>
                  <a:cubicBezTo>
                    <a:pt x="4878" y="142756"/>
                    <a:pt x="-6647" y="95036"/>
                    <a:pt x="4593" y="49412"/>
                  </a:cubicBezTo>
                  <a:cubicBezTo>
                    <a:pt x="7393" y="35562"/>
                    <a:pt x="13994" y="22770"/>
                    <a:pt x="23643" y="12454"/>
                  </a:cubicBezTo>
                  <a:cubicBezTo>
                    <a:pt x="33434" y="2186"/>
                    <a:pt x="47912" y="-2157"/>
                    <a:pt x="61743" y="1024"/>
                  </a:cubicBezTo>
                  <a:cubicBezTo>
                    <a:pt x="77649" y="5787"/>
                    <a:pt x="87079" y="21884"/>
                    <a:pt x="93746" y="37124"/>
                  </a:cubicBezTo>
                  <a:cubicBezTo>
                    <a:pt x="113568" y="82073"/>
                    <a:pt x="123074" y="130898"/>
                    <a:pt x="121560" y="179999"/>
                  </a:cubicBezTo>
                  <a:cubicBezTo>
                    <a:pt x="122312" y="202945"/>
                    <a:pt x="116140" y="225576"/>
                    <a:pt x="103843" y="244960"/>
                  </a:cubicBezTo>
                </a:path>
              </a:pathLst>
            </a:custGeom>
            <a:solidFill>
              <a:srgbClr val="000000"/>
            </a:solidFill>
            <a:ln w="9525" cap="flat">
              <a:noFill/>
              <a:prstDash val="solid"/>
              <a:miter/>
            </a:ln>
          </p:spPr>
          <p:txBody>
            <a:bodyPr rtlCol="0" anchor="ctr"/>
            <a:lstStyle/>
            <a:p>
              <a:endParaRPr lang="zh-CN" altLang="en-US"/>
            </a:p>
          </p:txBody>
        </p:sp>
        <p:sp>
          <p:nvSpPr>
            <p:cNvPr id="112" name="任意多边形: 形状 111"/>
            <p:cNvSpPr/>
            <p:nvPr/>
          </p:nvSpPr>
          <p:spPr>
            <a:xfrm>
              <a:off x="9533488" y="5936617"/>
              <a:ext cx="172118" cy="110362"/>
            </a:xfrm>
            <a:custGeom>
              <a:avLst/>
              <a:gdLst>
                <a:gd name="connsiteX0" fmla="*/ 141703 w 172118"/>
                <a:gd name="connsiteY0" fmla="*/ 15602 h 110362"/>
                <a:gd name="connsiteX1" fmla="*/ 53978 w 172118"/>
                <a:gd name="connsiteY1" fmla="*/ 1886 h 110362"/>
                <a:gd name="connsiteX2" fmla="*/ 9877 w 172118"/>
                <a:gd name="connsiteY2" fmla="*/ 19888 h 110362"/>
                <a:gd name="connsiteX3" fmla="*/ 7877 w 172118"/>
                <a:gd name="connsiteY3" fmla="*/ 63227 h 110362"/>
                <a:gd name="connsiteX4" fmla="*/ 35118 w 172118"/>
                <a:gd name="connsiteY4" fmla="*/ 71132 h 110362"/>
                <a:gd name="connsiteX5" fmla="*/ 102460 w 172118"/>
                <a:gd name="connsiteY5" fmla="*/ 83038 h 110362"/>
                <a:gd name="connsiteX6" fmla="*/ 131987 w 172118"/>
                <a:gd name="connsiteY6" fmla="*/ 109328 h 110362"/>
                <a:gd name="connsiteX7" fmla="*/ 165515 w 172118"/>
                <a:gd name="connsiteY7" fmla="*/ 95802 h 110362"/>
                <a:gd name="connsiteX8" fmla="*/ 170468 w 172118"/>
                <a:gd name="connsiteY8" fmla="*/ 57702 h 110362"/>
                <a:gd name="connsiteX9" fmla="*/ 141703 w 172118"/>
                <a:gd name="connsiteY9" fmla="*/ 15602 h 110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18" h="110362">
                  <a:moveTo>
                    <a:pt x="141703" y="15602"/>
                  </a:moveTo>
                  <a:cubicBezTo>
                    <a:pt x="114680" y="1762"/>
                    <a:pt x="83934" y="-3048"/>
                    <a:pt x="53978" y="1886"/>
                  </a:cubicBezTo>
                  <a:cubicBezTo>
                    <a:pt x="37671" y="2743"/>
                    <a:pt x="22126" y="9086"/>
                    <a:pt x="9877" y="19888"/>
                  </a:cubicBezTo>
                  <a:cubicBezTo>
                    <a:pt x="-1458" y="31508"/>
                    <a:pt x="-4220" y="52558"/>
                    <a:pt x="7877" y="63227"/>
                  </a:cubicBezTo>
                  <a:cubicBezTo>
                    <a:pt x="15763" y="68951"/>
                    <a:pt x="25393" y="71751"/>
                    <a:pt x="35118" y="71132"/>
                  </a:cubicBezTo>
                  <a:cubicBezTo>
                    <a:pt x="58359" y="71704"/>
                    <a:pt x="84362" y="68465"/>
                    <a:pt x="102460" y="83038"/>
                  </a:cubicBezTo>
                  <a:cubicBezTo>
                    <a:pt x="112842" y="91420"/>
                    <a:pt x="119414" y="104946"/>
                    <a:pt x="131987" y="109328"/>
                  </a:cubicBezTo>
                  <a:cubicBezTo>
                    <a:pt x="144932" y="112814"/>
                    <a:pt x="158619" y="107289"/>
                    <a:pt x="165515" y="95802"/>
                  </a:cubicBezTo>
                  <a:cubicBezTo>
                    <a:pt x="172030" y="84219"/>
                    <a:pt x="173812" y="70561"/>
                    <a:pt x="170468" y="57702"/>
                  </a:cubicBezTo>
                  <a:cubicBezTo>
                    <a:pt x="167916" y="39966"/>
                    <a:pt x="157295" y="24422"/>
                    <a:pt x="141703" y="15602"/>
                  </a:cubicBezTo>
                  <a:close/>
                </a:path>
              </a:pathLst>
            </a:custGeom>
            <a:solidFill>
              <a:schemeClr val="accent1"/>
            </a:solidFill>
            <a:ln w="9525" cap="flat">
              <a:noFill/>
              <a:prstDash val="solid"/>
              <a:miter/>
            </a:ln>
          </p:spPr>
          <p:txBody>
            <a:bodyPr rtlCol="0" anchor="ctr"/>
            <a:lstStyle/>
            <a:p>
              <a:endParaRPr lang="zh-CN" altLang="en-US"/>
            </a:p>
          </p:txBody>
        </p:sp>
        <p:sp>
          <p:nvSpPr>
            <p:cNvPr id="113" name="任意多边形: 形状 112"/>
            <p:cNvSpPr/>
            <p:nvPr/>
          </p:nvSpPr>
          <p:spPr>
            <a:xfrm>
              <a:off x="9768601" y="5674811"/>
              <a:ext cx="210582" cy="209049"/>
            </a:xfrm>
            <a:custGeom>
              <a:avLst/>
              <a:gdLst>
                <a:gd name="connsiteX0" fmla="*/ 15842 w 210582"/>
                <a:gd name="connsiteY0" fmla="*/ 196064 h 209049"/>
                <a:gd name="connsiteX1" fmla="*/ 5269 w 210582"/>
                <a:gd name="connsiteY1" fmla="*/ 117292 h 209049"/>
                <a:gd name="connsiteX2" fmla="*/ 53942 w 210582"/>
                <a:gd name="connsiteY2" fmla="*/ 51569 h 209049"/>
                <a:gd name="connsiteX3" fmla="*/ 138619 w 210582"/>
                <a:gd name="connsiteY3" fmla="*/ 5373 h 209049"/>
                <a:gd name="connsiteX4" fmla="*/ 176719 w 210582"/>
                <a:gd name="connsiteY4" fmla="*/ 325 h 209049"/>
                <a:gd name="connsiteX5" fmla="*/ 207390 w 210582"/>
                <a:gd name="connsiteY5" fmla="*/ 20327 h 209049"/>
                <a:gd name="connsiteX6" fmla="*/ 196912 w 210582"/>
                <a:gd name="connsiteY6" fmla="*/ 73477 h 209049"/>
                <a:gd name="connsiteX7" fmla="*/ 139762 w 210582"/>
                <a:gd name="connsiteY7" fmla="*/ 154725 h 209049"/>
                <a:gd name="connsiteX8" fmla="*/ 78040 w 210582"/>
                <a:gd name="connsiteY8" fmla="*/ 204064 h 209049"/>
                <a:gd name="connsiteX9" fmla="*/ 14318 w 210582"/>
                <a:gd name="connsiteY9" fmla="*/ 193015 h 20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0582" h="209049">
                  <a:moveTo>
                    <a:pt x="15842" y="196064"/>
                  </a:moveTo>
                  <a:cubicBezTo>
                    <a:pt x="-531" y="173184"/>
                    <a:pt x="-4494" y="143676"/>
                    <a:pt x="5269" y="117292"/>
                  </a:cubicBezTo>
                  <a:cubicBezTo>
                    <a:pt x="15127" y="91317"/>
                    <a:pt x="31977" y="68571"/>
                    <a:pt x="53942" y="51569"/>
                  </a:cubicBezTo>
                  <a:cubicBezTo>
                    <a:pt x="78907" y="30833"/>
                    <a:pt x="107672" y="15145"/>
                    <a:pt x="138619" y="5373"/>
                  </a:cubicBezTo>
                  <a:cubicBezTo>
                    <a:pt x="150802" y="944"/>
                    <a:pt x="163803" y="-780"/>
                    <a:pt x="176719" y="325"/>
                  </a:cubicBezTo>
                  <a:cubicBezTo>
                    <a:pt x="189616" y="1534"/>
                    <a:pt x="201084" y="9021"/>
                    <a:pt x="207390" y="20327"/>
                  </a:cubicBezTo>
                  <a:cubicBezTo>
                    <a:pt x="215581" y="37282"/>
                    <a:pt x="206532" y="57284"/>
                    <a:pt x="196912" y="73477"/>
                  </a:cubicBezTo>
                  <a:cubicBezTo>
                    <a:pt x="180015" y="102014"/>
                    <a:pt x="160908" y="129179"/>
                    <a:pt x="139762" y="154725"/>
                  </a:cubicBezTo>
                  <a:cubicBezTo>
                    <a:pt x="122712" y="175204"/>
                    <a:pt x="103281" y="195397"/>
                    <a:pt x="78040" y="204064"/>
                  </a:cubicBezTo>
                  <a:cubicBezTo>
                    <a:pt x="52799" y="212732"/>
                    <a:pt x="26891" y="210732"/>
                    <a:pt x="14318" y="193015"/>
                  </a:cubicBezTo>
                </a:path>
              </a:pathLst>
            </a:custGeom>
            <a:solidFill>
              <a:schemeClr val="accent1"/>
            </a:solidFill>
            <a:ln w="9525" cap="flat">
              <a:noFill/>
              <a:prstDash val="solid"/>
              <a:miter/>
            </a:ln>
          </p:spPr>
          <p:txBody>
            <a:bodyPr rtlCol="0" anchor="ctr"/>
            <a:lstStyle/>
            <a:p>
              <a:endParaRPr lang="zh-CN" altLang="en-US"/>
            </a:p>
          </p:txBody>
        </p:sp>
        <p:sp>
          <p:nvSpPr>
            <p:cNvPr id="114" name="任意多边形: 形状 113"/>
            <p:cNvSpPr/>
            <p:nvPr/>
          </p:nvSpPr>
          <p:spPr>
            <a:xfrm>
              <a:off x="9614708" y="5969385"/>
              <a:ext cx="116029" cy="219339"/>
            </a:xfrm>
            <a:custGeom>
              <a:avLst/>
              <a:gdLst>
                <a:gd name="connsiteX0" fmla="*/ 114967 w 116029"/>
                <a:gd name="connsiteY0" fmla="*/ 219339 h 219339"/>
                <a:gd name="connsiteX1" fmla="*/ 113919 w 116029"/>
                <a:gd name="connsiteY1" fmla="*/ 208671 h 219339"/>
                <a:gd name="connsiteX2" fmla="*/ 112014 w 116029"/>
                <a:gd name="connsiteY2" fmla="*/ 179620 h 219339"/>
                <a:gd name="connsiteX3" fmla="*/ 106966 w 116029"/>
                <a:gd name="connsiteY3" fmla="*/ 136757 h 219339"/>
                <a:gd name="connsiteX4" fmla="*/ 93154 w 116029"/>
                <a:gd name="connsiteY4" fmla="*/ 86085 h 219339"/>
                <a:gd name="connsiteX5" fmla="*/ 69056 w 116029"/>
                <a:gd name="connsiteY5" fmla="*/ 39698 h 219339"/>
                <a:gd name="connsiteX6" fmla="*/ 37624 w 116029"/>
                <a:gd name="connsiteY6" fmla="*/ 11694 h 219339"/>
                <a:gd name="connsiteX7" fmla="*/ 10573 w 116029"/>
                <a:gd name="connsiteY7" fmla="*/ 2169 h 219339"/>
                <a:gd name="connsiteX8" fmla="*/ 0 w 116029"/>
                <a:gd name="connsiteY8" fmla="*/ 264 h 219339"/>
                <a:gd name="connsiteX9" fmla="*/ 10859 w 116029"/>
                <a:gd name="connsiteY9" fmla="*/ 264 h 219339"/>
                <a:gd name="connsiteX10" fmla="*/ 39434 w 116029"/>
                <a:gd name="connsiteY10" fmla="*/ 8646 h 219339"/>
                <a:gd name="connsiteX11" fmla="*/ 72676 w 116029"/>
                <a:gd name="connsiteY11" fmla="*/ 37221 h 219339"/>
                <a:gd name="connsiteX12" fmla="*/ 97727 w 116029"/>
                <a:gd name="connsiteY12" fmla="*/ 84846 h 219339"/>
                <a:gd name="connsiteX13" fmla="*/ 111347 w 116029"/>
                <a:gd name="connsiteY13" fmla="*/ 136377 h 219339"/>
                <a:gd name="connsiteX14" fmla="*/ 115538 w 116029"/>
                <a:gd name="connsiteY14" fmla="*/ 179715 h 219339"/>
                <a:gd name="connsiteX15" fmla="*/ 116014 w 116029"/>
                <a:gd name="connsiteY15" fmla="*/ 208957 h 219339"/>
                <a:gd name="connsiteX16" fmla="*/ 114967 w 116029"/>
                <a:gd name="connsiteY16" fmla="*/ 219339 h 21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6029" h="219339">
                  <a:moveTo>
                    <a:pt x="114967" y="219339"/>
                  </a:moveTo>
                  <a:cubicBezTo>
                    <a:pt x="114252" y="215834"/>
                    <a:pt x="113900" y="212253"/>
                    <a:pt x="113919" y="208671"/>
                  </a:cubicBezTo>
                  <a:cubicBezTo>
                    <a:pt x="113347" y="200956"/>
                    <a:pt x="112776" y="191145"/>
                    <a:pt x="112014" y="179620"/>
                  </a:cubicBezTo>
                  <a:cubicBezTo>
                    <a:pt x="111062" y="165256"/>
                    <a:pt x="109376" y="150950"/>
                    <a:pt x="106966" y="136757"/>
                  </a:cubicBezTo>
                  <a:cubicBezTo>
                    <a:pt x="103746" y="119517"/>
                    <a:pt x="99127" y="102572"/>
                    <a:pt x="93154" y="86085"/>
                  </a:cubicBezTo>
                  <a:cubicBezTo>
                    <a:pt x="87373" y="69549"/>
                    <a:pt x="79258" y="53928"/>
                    <a:pt x="69056" y="39698"/>
                  </a:cubicBezTo>
                  <a:cubicBezTo>
                    <a:pt x="60770" y="28163"/>
                    <a:pt x="50035" y="18600"/>
                    <a:pt x="37624" y="11694"/>
                  </a:cubicBezTo>
                  <a:cubicBezTo>
                    <a:pt x="29175" y="7094"/>
                    <a:pt x="20041" y="3874"/>
                    <a:pt x="10573" y="2169"/>
                  </a:cubicBezTo>
                  <a:cubicBezTo>
                    <a:pt x="6991" y="1884"/>
                    <a:pt x="3458" y="1245"/>
                    <a:pt x="0" y="264"/>
                  </a:cubicBezTo>
                  <a:cubicBezTo>
                    <a:pt x="3610" y="-88"/>
                    <a:pt x="7248" y="-88"/>
                    <a:pt x="10859" y="264"/>
                  </a:cubicBezTo>
                  <a:cubicBezTo>
                    <a:pt x="20822" y="1274"/>
                    <a:pt x="30509" y="4122"/>
                    <a:pt x="39434" y="8646"/>
                  </a:cubicBezTo>
                  <a:cubicBezTo>
                    <a:pt x="52569" y="15485"/>
                    <a:pt x="63941" y="25267"/>
                    <a:pt x="72676" y="37221"/>
                  </a:cubicBezTo>
                  <a:cubicBezTo>
                    <a:pt x="83353" y="51756"/>
                    <a:pt x="91792" y="67816"/>
                    <a:pt x="97727" y="84846"/>
                  </a:cubicBezTo>
                  <a:cubicBezTo>
                    <a:pt x="103737" y="101601"/>
                    <a:pt x="108299" y="118841"/>
                    <a:pt x="111347" y="136377"/>
                  </a:cubicBezTo>
                  <a:cubicBezTo>
                    <a:pt x="113605" y="150731"/>
                    <a:pt x="115005" y="165199"/>
                    <a:pt x="115538" y="179715"/>
                  </a:cubicBezTo>
                  <a:cubicBezTo>
                    <a:pt x="116014" y="192003"/>
                    <a:pt x="116014" y="202004"/>
                    <a:pt x="116014" y="208957"/>
                  </a:cubicBezTo>
                  <a:cubicBezTo>
                    <a:pt x="116110" y="212453"/>
                    <a:pt x="115757" y="215939"/>
                    <a:pt x="114967" y="219339"/>
                  </a:cubicBezTo>
                  <a:close/>
                </a:path>
              </a:pathLst>
            </a:custGeom>
            <a:solidFill>
              <a:srgbClr val="263238"/>
            </a:solidFill>
            <a:ln w="9525" cap="flat">
              <a:noFill/>
              <a:prstDash val="solid"/>
              <a:miter/>
            </a:ln>
          </p:spPr>
          <p:txBody>
            <a:bodyPr rtlCol="0" anchor="ctr"/>
            <a:lstStyle/>
            <a:p>
              <a:endParaRPr lang="zh-CN" altLang="en-US"/>
            </a:p>
          </p:txBody>
        </p:sp>
        <p:sp>
          <p:nvSpPr>
            <p:cNvPr id="115" name="任意多边形: 形状 114"/>
            <p:cNvSpPr/>
            <p:nvPr/>
          </p:nvSpPr>
          <p:spPr>
            <a:xfrm>
              <a:off x="9690526" y="5685423"/>
              <a:ext cx="43117" cy="480917"/>
            </a:xfrm>
            <a:custGeom>
              <a:avLst/>
              <a:gdLst>
                <a:gd name="connsiteX0" fmla="*/ 37910 w 43117"/>
                <a:gd name="connsiteY0" fmla="*/ 480917 h 480917"/>
                <a:gd name="connsiteX1" fmla="*/ 37910 w 43117"/>
                <a:gd name="connsiteY1" fmla="*/ 475964 h 480917"/>
                <a:gd name="connsiteX2" fmla="*/ 38481 w 43117"/>
                <a:gd name="connsiteY2" fmla="*/ 461867 h 480917"/>
                <a:gd name="connsiteX3" fmla="*/ 39529 w 43117"/>
                <a:gd name="connsiteY3" fmla="*/ 410051 h 480917"/>
                <a:gd name="connsiteX4" fmla="*/ 33242 w 43117"/>
                <a:gd name="connsiteY4" fmla="*/ 239078 h 480917"/>
                <a:gd name="connsiteX5" fmla="*/ 13049 w 43117"/>
                <a:gd name="connsiteY5" fmla="*/ 69247 h 480917"/>
                <a:gd name="connsiteX6" fmla="*/ 7811 w 43117"/>
                <a:gd name="connsiteY6" fmla="*/ 40672 h 480917"/>
                <a:gd name="connsiteX7" fmla="*/ 3524 w 43117"/>
                <a:gd name="connsiteY7" fmla="*/ 18764 h 480917"/>
                <a:gd name="connsiteX8" fmla="*/ 667 w 43117"/>
                <a:gd name="connsiteY8" fmla="*/ 4953 h 480917"/>
                <a:gd name="connsiteX9" fmla="*/ 0 w 43117"/>
                <a:gd name="connsiteY9" fmla="*/ 0 h 480917"/>
                <a:gd name="connsiteX10" fmla="*/ 1524 w 43117"/>
                <a:gd name="connsiteY10" fmla="*/ 4763 h 480917"/>
                <a:gd name="connsiteX11" fmla="*/ 5144 w 43117"/>
                <a:gd name="connsiteY11" fmla="*/ 18383 h 480917"/>
                <a:gd name="connsiteX12" fmla="*/ 10287 w 43117"/>
                <a:gd name="connsiteY12" fmla="*/ 40100 h 480917"/>
                <a:gd name="connsiteX13" fmla="*/ 16097 w 43117"/>
                <a:gd name="connsiteY13" fmla="*/ 68675 h 480917"/>
                <a:gd name="connsiteX14" fmla="*/ 37624 w 43117"/>
                <a:gd name="connsiteY14" fmla="*/ 238792 h 480917"/>
                <a:gd name="connsiteX15" fmla="*/ 42672 w 43117"/>
                <a:gd name="connsiteY15" fmla="*/ 410242 h 480917"/>
                <a:gd name="connsiteX16" fmla="*/ 40100 w 43117"/>
                <a:gd name="connsiteY16" fmla="*/ 462153 h 480917"/>
                <a:gd name="connsiteX17" fmla="*/ 38767 w 43117"/>
                <a:gd name="connsiteY17" fmla="*/ 476250 h 480917"/>
                <a:gd name="connsiteX18" fmla="*/ 37910 w 43117"/>
                <a:gd name="connsiteY18" fmla="*/ 480917 h 48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117" h="480917">
                  <a:moveTo>
                    <a:pt x="37910" y="480917"/>
                  </a:moveTo>
                  <a:cubicBezTo>
                    <a:pt x="37748" y="479269"/>
                    <a:pt x="37748" y="477612"/>
                    <a:pt x="37910" y="475964"/>
                  </a:cubicBezTo>
                  <a:cubicBezTo>
                    <a:pt x="37910" y="472249"/>
                    <a:pt x="37910" y="467582"/>
                    <a:pt x="38481" y="461867"/>
                  </a:cubicBezTo>
                  <a:cubicBezTo>
                    <a:pt x="38481" y="449675"/>
                    <a:pt x="39434" y="431959"/>
                    <a:pt x="39529" y="410051"/>
                  </a:cubicBezTo>
                  <a:cubicBezTo>
                    <a:pt x="39529" y="366236"/>
                    <a:pt x="38291" y="305753"/>
                    <a:pt x="33242" y="239078"/>
                  </a:cubicBezTo>
                  <a:cubicBezTo>
                    <a:pt x="28194" y="172403"/>
                    <a:pt x="20479" y="112395"/>
                    <a:pt x="13049" y="69247"/>
                  </a:cubicBezTo>
                  <a:cubicBezTo>
                    <a:pt x="11335" y="58388"/>
                    <a:pt x="9525" y="48673"/>
                    <a:pt x="7811" y="40672"/>
                  </a:cubicBezTo>
                  <a:cubicBezTo>
                    <a:pt x="6096" y="32671"/>
                    <a:pt x="4858" y="24765"/>
                    <a:pt x="3524" y="18764"/>
                  </a:cubicBezTo>
                  <a:cubicBezTo>
                    <a:pt x="2191" y="12763"/>
                    <a:pt x="1429" y="8572"/>
                    <a:pt x="667" y="4953"/>
                  </a:cubicBezTo>
                  <a:cubicBezTo>
                    <a:pt x="229" y="3334"/>
                    <a:pt x="0" y="1676"/>
                    <a:pt x="0" y="0"/>
                  </a:cubicBezTo>
                  <a:cubicBezTo>
                    <a:pt x="648" y="1533"/>
                    <a:pt x="1162" y="3134"/>
                    <a:pt x="1524" y="4763"/>
                  </a:cubicBezTo>
                  <a:cubicBezTo>
                    <a:pt x="2477" y="8287"/>
                    <a:pt x="3715" y="12859"/>
                    <a:pt x="5144" y="18383"/>
                  </a:cubicBezTo>
                  <a:cubicBezTo>
                    <a:pt x="6572" y="23908"/>
                    <a:pt x="8382" y="31623"/>
                    <a:pt x="10287" y="40100"/>
                  </a:cubicBezTo>
                  <a:cubicBezTo>
                    <a:pt x="12192" y="48578"/>
                    <a:pt x="14192" y="58388"/>
                    <a:pt x="16097" y="68675"/>
                  </a:cubicBezTo>
                  <a:cubicBezTo>
                    <a:pt x="26270" y="124958"/>
                    <a:pt x="33452" y="181746"/>
                    <a:pt x="37624" y="238792"/>
                  </a:cubicBezTo>
                  <a:cubicBezTo>
                    <a:pt x="42672" y="305467"/>
                    <a:pt x="43910" y="366236"/>
                    <a:pt x="42672" y="410242"/>
                  </a:cubicBezTo>
                  <a:cubicBezTo>
                    <a:pt x="42196" y="432245"/>
                    <a:pt x="41148" y="449961"/>
                    <a:pt x="40100" y="462153"/>
                  </a:cubicBezTo>
                  <a:cubicBezTo>
                    <a:pt x="39624" y="467868"/>
                    <a:pt x="39148" y="472535"/>
                    <a:pt x="38767" y="476250"/>
                  </a:cubicBezTo>
                  <a:cubicBezTo>
                    <a:pt x="38729" y="477841"/>
                    <a:pt x="38443" y="479412"/>
                    <a:pt x="37910" y="480917"/>
                  </a:cubicBezTo>
                  <a:close/>
                </a:path>
              </a:pathLst>
            </a:custGeom>
            <a:solidFill>
              <a:srgbClr val="263238"/>
            </a:solidFill>
            <a:ln w="9525" cap="flat">
              <a:noFill/>
              <a:prstDash val="solid"/>
              <a:miter/>
            </a:ln>
          </p:spPr>
          <p:txBody>
            <a:bodyPr rtlCol="0" anchor="ctr"/>
            <a:lstStyle/>
            <a:p>
              <a:endParaRPr lang="zh-CN" altLang="en-US"/>
            </a:p>
          </p:txBody>
        </p:sp>
        <p:sp>
          <p:nvSpPr>
            <p:cNvPr id="116" name="任意多边形: 形状 115"/>
            <p:cNvSpPr/>
            <p:nvPr/>
          </p:nvSpPr>
          <p:spPr>
            <a:xfrm>
              <a:off x="9732079" y="5727809"/>
              <a:ext cx="167425" cy="321754"/>
            </a:xfrm>
            <a:custGeom>
              <a:avLst/>
              <a:gdLst>
                <a:gd name="connsiteX0" fmla="*/ 71 w 167425"/>
                <a:gd name="connsiteY0" fmla="*/ 321755 h 321754"/>
                <a:gd name="connsiteX1" fmla="*/ 643 w 167425"/>
                <a:gd name="connsiteY1" fmla="*/ 306991 h 321754"/>
                <a:gd name="connsiteX2" fmla="*/ 6549 w 167425"/>
                <a:gd name="connsiteY2" fmla="*/ 267176 h 321754"/>
                <a:gd name="connsiteX3" fmla="*/ 21503 w 167425"/>
                <a:gd name="connsiteY3" fmla="*/ 209455 h 321754"/>
                <a:gd name="connsiteX4" fmla="*/ 48173 w 167425"/>
                <a:gd name="connsiteY4" fmla="*/ 141542 h 321754"/>
                <a:gd name="connsiteX5" fmla="*/ 123325 w 167425"/>
                <a:gd name="connsiteY5" fmla="*/ 32671 h 321754"/>
                <a:gd name="connsiteX6" fmla="*/ 140660 w 167425"/>
                <a:gd name="connsiteY6" fmla="*/ 17621 h 321754"/>
                <a:gd name="connsiteX7" fmla="*/ 148090 w 167425"/>
                <a:gd name="connsiteY7" fmla="*/ 11811 h 321754"/>
                <a:gd name="connsiteX8" fmla="*/ 154758 w 167425"/>
                <a:gd name="connsiteY8" fmla="*/ 7525 h 321754"/>
                <a:gd name="connsiteX9" fmla="*/ 167426 w 167425"/>
                <a:gd name="connsiteY9" fmla="*/ 0 h 321754"/>
                <a:gd name="connsiteX10" fmla="*/ 125516 w 167425"/>
                <a:gd name="connsiteY10" fmla="*/ 34957 h 321754"/>
                <a:gd name="connsiteX11" fmla="*/ 52078 w 167425"/>
                <a:gd name="connsiteY11" fmla="*/ 143351 h 321754"/>
                <a:gd name="connsiteX12" fmla="*/ 25503 w 167425"/>
                <a:gd name="connsiteY12" fmla="*/ 211169 h 321754"/>
                <a:gd name="connsiteX13" fmla="*/ 9787 w 167425"/>
                <a:gd name="connsiteY13" fmla="*/ 268319 h 321754"/>
                <a:gd name="connsiteX14" fmla="*/ 2548 w 167425"/>
                <a:gd name="connsiteY14" fmla="*/ 307658 h 321754"/>
                <a:gd name="connsiteX15" fmla="*/ 71 w 167425"/>
                <a:gd name="connsiteY15" fmla="*/ 321755 h 32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7425" h="321754">
                  <a:moveTo>
                    <a:pt x="71" y="321755"/>
                  </a:moveTo>
                  <a:cubicBezTo>
                    <a:pt x="-119" y="316830"/>
                    <a:pt x="71" y="311887"/>
                    <a:pt x="643" y="306991"/>
                  </a:cubicBezTo>
                  <a:cubicBezTo>
                    <a:pt x="1500" y="297466"/>
                    <a:pt x="3310" y="283941"/>
                    <a:pt x="6549" y="267176"/>
                  </a:cubicBezTo>
                  <a:cubicBezTo>
                    <a:pt x="10416" y="247660"/>
                    <a:pt x="15407" y="228391"/>
                    <a:pt x="21503" y="209455"/>
                  </a:cubicBezTo>
                  <a:cubicBezTo>
                    <a:pt x="28742" y="186204"/>
                    <a:pt x="37648" y="163506"/>
                    <a:pt x="48173" y="141542"/>
                  </a:cubicBezTo>
                  <a:cubicBezTo>
                    <a:pt x="66375" y="100975"/>
                    <a:pt x="91845" y="64075"/>
                    <a:pt x="123325" y="32671"/>
                  </a:cubicBezTo>
                  <a:cubicBezTo>
                    <a:pt x="128792" y="27308"/>
                    <a:pt x="134584" y="22279"/>
                    <a:pt x="140660" y="17621"/>
                  </a:cubicBezTo>
                  <a:cubicBezTo>
                    <a:pt x="143327" y="15526"/>
                    <a:pt x="145709" y="13430"/>
                    <a:pt x="148090" y="11811"/>
                  </a:cubicBezTo>
                  <a:lnTo>
                    <a:pt x="154758" y="7525"/>
                  </a:lnTo>
                  <a:cubicBezTo>
                    <a:pt x="158806" y="4734"/>
                    <a:pt x="163035" y="2219"/>
                    <a:pt x="167426" y="0"/>
                  </a:cubicBezTo>
                  <a:cubicBezTo>
                    <a:pt x="152757" y="10792"/>
                    <a:pt x="138765" y="22470"/>
                    <a:pt x="125516" y="34957"/>
                  </a:cubicBezTo>
                  <a:cubicBezTo>
                    <a:pt x="95045" y="66647"/>
                    <a:pt x="70214" y="103308"/>
                    <a:pt x="52078" y="143351"/>
                  </a:cubicBezTo>
                  <a:cubicBezTo>
                    <a:pt x="41791" y="165373"/>
                    <a:pt x="32914" y="188024"/>
                    <a:pt x="25503" y="211169"/>
                  </a:cubicBezTo>
                  <a:cubicBezTo>
                    <a:pt x="19312" y="229943"/>
                    <a:pt x="14064" y="249022"/>
                    <a:pt x="9787" y="268319"/>
                  </a:cubicBezTo>
                  <a:cubicBezTo>
                    <a:pt x="6168" y="284798"/>
                    <a:pt x="3977" y="298323"/>
                    <a:pt x="2548" y="307658"/>
                  </a:cubicBezTo>
                  <a:cubicBezTo>
                    <a:pt x="2024" y="312401"/>
                    <a:pt x="1195" y="317116"/>
                    <a:pt x="71" y="321755"/>
                  </a:cubicBezTo>
                  <a:close/>
                </a:path>
              </a:pathLst>
            </a:custGeom>
            <a:solidFill>
              <a:srgbClr val="263238"/>
            </a:solidFill>
            <a:ln w="9525" cap="flat">
              <a:noFill/>
              <a:prstDash val="solid"/>
              <a:miter/>
            </a:ln>
          </p:spPr>
          <p:txBody>
            <a:bodyPr rtlCol="0" anchor="ctr"/>
            <a:lstStyle/>
            <a:p>
              <a:endParaRPr lang="zh-CN" altLang="en-US"/>
            </a:p>
          </p:txBody>
        </p:sp>
      </p:grpSp>
      <p:grpSp>
        <p:nvGrpSpPr>
          <p:cNvPr id="117" name="图形 13"/>
          <p:cNvGrpSpPr/>
          <p:nvPr/>
        </p:nvGrpSpPr>
        <p:grpSpPr>
          <a:xfrm>
            <a:off x="9595658" y="3190352"/>
            <a:ext cx="1587022" cy="2999817"/>
            <a:chOff x="9595658" y="3190352"/>
            <a:chExt cx="1587022" cy="2999817"/>
          </a:xfrm>
        </p:grpSpPr>
        <p:sp>
          <p:nvSpPr>
            <p:cNvPr id="118" name="任意多边形: 形状 117"/>
            <p:cNvSpPr/>
            <p:nvPr/>
          </p:nvSpPr>
          <p:spPr>
            <a:xfrm>
              <a:off x="10391120" y="3338654"/>
              <a:ext cx="65597" cy="211557"/>
            </a:xfrm>
            <a:custGeom>
              <a:avLst/>
              <a:gdLst>
                <a:gd name="connsiteX0" fmla="*/ 65598 w 65597"/>
                <a:gd name="connsiteY0" fmla="*/ 0 h 211557"/>
                <a:gd name="connsiteX1" fmla="*/ 35308 w 65597"/>
                <a:gd name="connsiteY1" fmla="*/ 54578 h 211557"/>
                <a:gd name="connsiteX2" fmla="*/ 43881 w 65597"/>
                <a:gd name="connsiteY2" fmla="*/ 90297 h 211557"/>
                <a:gd name="connsiteX3" fmla="*/ 34356 w 65597"/>
                <a:gd name="connsiteY3" fmla="*/ 123825 h 211557"/>
                <a:gd name="connsiteX4" fmla="*/ 637 w 65597"/>
                <a:gd name="connsiteY4" fmla="*/ 142875 h 211557"/>
                <a:gd name="connsiteX5" fmla="*/ 9019 w 65597"/>
                <a:gd name="connsiteY5" fmla="*/ 163544 h 211557"/>
                <a:gd name="connsiteX6" fmla="*/ 31879 w 65597"/>
                <a:gd name="connsiteY6" fmla="*/ 170402 h 211557"/>
                <a:gd name="connsiteX7" fmla="*/ 18535 w 65597"/>
                <a:gd name="connsiteY7" fmla="*/ 190157 h 211557"/>
                <a:gd name="connsiteX8" fmla="*/ 18735 w 65597"/>
                <a:gd name="connsiteY8" fmla="*/ 191071 h 211557"/>
                <a:gd name="connsiteX9" fmla="*/ 37785 w 65597"/>
                <a:gd name="connsiteY9" fmla="*/ 209264 h 211557"/>
                <a:gd name="connsiteX10" fmla="*/ 65407 w 65597"/>
                <a:gd name="connsiteY10" fmla="*/ 211074 h 2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597" h="211557">
                  <a:moveTo>
                    <a:pt x="65598" y="0"/>
                  </a:moveTo>
                  <a:cubicBezTo>
                    <a:pt x="45433" y="10439"/>
                    <a:pt x="33498" y="31947"/>
                    <a:pt x="35308" y="54578"/>
                  </a:cubicBezTo>
                  <a:cubicBezTo>
                    <a:pt x="36546" y="66770"/>
                    <a:pt x="41690" y="78200"/>
                    <a:pt x="43881" y="90297"/>
                  </a:cubicBezTo>
                  <a:cubicBezTo>
                    <a:pt x="47071" y="102375"/>
                    <a:pt x="43414" y="115224"/>
                    <a:pt x="34356" y="123825"/>
                  </a:cubicBezTo>
                  <a:cubicBezTo>
                    <a:pt x="23688" y="131731"/>
                    <a:pt x="5781" y="130588"/>
                    <a:pt x="637" y="142875"/>
                  </a:cubicBezTo>
                  <a:cubicBezTo>
                    <a:pt x="-1516" y="150867"/>
                    <a:pt x="1913" y="159306"/>
                    <a:pt x="9019" y="163544"/>
                  </a:cubicBezTo>
                  <a:cubicBezTo>
                    <a:pt x="16030" y="167516"/>
                    <a:pt x="23840" y="169859"/>
                    <a:pt x="31879" y="170402"/>
                  </a:cubicBezTo>
                  <a:cubicBezTo>
                    <a:pt x="22735" y="172174"/>
                    <a:pt x="16763" y="181013"/>
                    <a:pt x="18535" y="190157"/>
                  </a:cubicBezTo>
                  <a:cubicBezTo>
                    <a:pt x="18592" y="190462"/>
                    <a:pt x="18658" y="190767"/>
                    <a:pt x="18735" y="191071"/>
                  </a:cubicBezTo>
                  <a:cubicBezTo>
                    <a:pt x="21564" y="199987"/>
                    <a:pt x="28745" y="206845"/>
                    <a:pt x="37785" y="209264"/>
                  </a:cubicBezTo>
                  <a:cubicBezTo>
                    <a:pt x="46814" y="211484"/>
                    <a:pt x="56168" y="212103"/>
                    <a:pt x="65407" y="211074"/>
                  </a:cubicBezTo>
                </a:path>
              </a:pathLst>
            </a:custGeom>
            <a:solidFill>
              <a:srgbClr val="263238"/>
            </a:solidFill>
            <a:ln w="9525" cap="flat">
              <a:noFill/>
              <a:prstDash val="solid"/>
              <a:miter/>
            </a:ln>
          </p:spPr>
          <p:txBody>
            <a:bodyPr rtlCol="0" anchor="ctr"/>
            <a:lstStyle/>
            <a:p>
              <a:endParaRPr lang="zh-CN" altLang="en-US"/>
            </a:p>
          </p:txBody>
        </p:sp>
        <p:sp>
          <p:nvSpPr>
            <p:cNvPr id="119" name="任意多边形: 形状 118"/>
            <p:cNvSpPr/>
            <p:nvPr/>
          </p:nvSpPr>
          <p:spPr>
            <a:xfrm>
              <a:off x="10439708" y="3301620"/>
              <a:ext cx="310469" cy="276039"/>
            </a:xfrm>
            <a:custGeom>
              <a:avLst/>
              <a:gdLst>
                <a:gd name="connsiteX0" fmla="*/ 9770 w 310469"/>
                <a:gd name="connsiteY0" fmla="*/ 85515 h 276039"/>
                <a:gd name="connsiteX1" fmla="*/ 33106 w 310469"/>
                <a:gd name="connsiteY1" fmla="*/ 10744 h 276039"/>
                <a:gd name="connsiteX2" fmla="*/ 121403 w 310469"/>
                <a:gd name="connsiteY2" fmla="*/ 3124 h 276039"/>
                <a:gd name="connsiteX3" fmla="*/ 190555 w 310469"/>
                <a:gd name="connsiteY3" fmla="*/ 15602 h 276039"/>
                <a:gd name="connsiteX4" fmla="*/ 256468 w 310469"/>
                <a:gd name="connsiteY4" fmla="*/ 17697 h 276039"/>
                <a:gd name="connsiteX5" fmla="*/ 277899 w 310469"/>
                <a:gd name="connsiteY5" fmla="*/ 62846 h 276039"/>
                <a:gd name="connsiteX6" fmla="*/ 269803 w 310469"/>
                <a:gd name="connsiteY6" fmla="*/ 114471 h 276039"/>
                <a:gd name="connsiteX7" fmla="*/ 275613 w 310469"/>
                <a:gd name="connsiteY7" fmla="*/ 165430 h 276039"/>
                <a:gd name="connsiteX8" fmla="*/ 292472 w 310469"/>
                <a:gd name="connsiteY8" fmla="*/ 184480 h 276039"/>
                <a:gd name="connsiteX9" fmla="*/ 307903 w 310469"/>
                <a:gd name="connsiteY9" fmla="*/ 204864 h 276039"/>
                <a:gd name="connsiteX10" fmla="*/ 306664 w 310469"/>
                <a:gd name="connsiteY10" fmla="*/ 229438 h 276039"/>
                <a:gd name="connsiteX11" fmla="*/ 284186 w 310469"/>
                <a:gd name="connsiteY11" fmla="*/ 233724 h 276039"/>
                <a:gd name="connsiteX12" fmla="*/ 277518 w 310469"/>
                <a:gd name="connsiteY12" fmla="*/ 267919 h 276039"/>
                <a:gd name="connsiteX13" fmla="*/ 241609 w 310469"/>
                <a:gd name="connsiteY13" fmla="*/ 274110 h 276039"/>
                <a:gd name="connsiteX14" fmla="*/ 210938 w 310469"/>
                <a:gd name="connsiteY14" fmla="*/ 252393 h 276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0469" h="276039">
                  <a:moveTo>
                    <a:pt x="9770" y="85515"/>
                  </a:moveTo>
                  <a:cubicBezTo>
                    <a:pt x="-14233" y="55321"/>
                    <a:pt x="10818" y="24460"/>
                    <a:pt x="33106" y="10744"/>
                  </a:cubicBezTo>
                  <a:cubicBezTo>
                    <a:pt x="55395" y="-2972"/>
                    <a:pt x="95495" y="-1162"/>
                    <a:pt x="121403" y="3124"/>
                  </a:cubicBezTo>
                  <a:cubicBezTo>
                    <a:pt x="144549" y="7029"/>
                    <a:pt x="167028" y="16078"/>
                    <a:pt x="190555" y="15602"/>
                  </a:cubicBezTo>
                  <a:cubicBezTo>
                    <a:pt x="214081" y="15126"/>
                    <a:pt x="237132" y="6077"/>
                    <a:pt x="256468" y="17697"/>
                  </a:cubicBezTo>
                  <a:cubicBezTo>
                    <a:pt x="270908" y="28051"/>
                    <a:pt x="279004" y="45110"/>
                    <a:pt x="277899" y="62846"/>
                  </a:cubicBezTo>
                  <a:cubicBezTo>
                    <a:pt x="276623" y="80248"/>
                    <a:pt x="273918" y="97517"/>
                    <a:pt x="269803" y="114471"/>
                  </a:cubicBezTo>
                  <a:cubicBezTo>
                    <a:pt x="265669" y="131607"/>
                    <a:pt x="267726" y="149657"/>
                    <a:pt x="275613" y="165430"/>
                  </a:cubicBezTo>
                  <a:cubicBezTo>
                    <a:pt x="280490" y="172403"/>
                    <a:pt x="286148" y="178794"/>
                    <a:pt x="292472" y="184480"/>
                  </a:cubicBezTo>
                  <a:cubicBezTo>
                    <a:pt x="298902" y="190195"/>
                    <a:pt x="304141" y="197120"/>
                    <a:pt x="307903" y="204864"/>
                  </a:cubicBezTo>
                  <a:cubicBezTo>
                    <a:pt x="311722" y="212731"/>
                    <a:pt x="311255" y="221999"/>
                    <a:pt x="306664" y="229438"/>
                  </a:cubicBezTo>
                  <a:cubicBezTo>
                    <a:pt x="301607" y="236772"/>
                    <a:pt x="291586" y="238687"/>
                    <a:pt x="284186" y="233724"/>
                  </a:cubicBezTo>
                  <a:cubicBezTo>
                    <a:pt x="290339" y="245269"/>
                    <a:pt x="287557" y="259537"/>
                    <a:pt x="277518" y="267919"/>
                  </a:cubicBezTo>
                  <a:cubicBezTo>
                    <a:pt x="267307" y="275796"/>
                    <a:pt x="253867" y="278120"/>
                    <a:pt x="241609" y="274110"/>
                  </a:cubicBezTo>
                  <a:cubicBezTo>
                    <a:pt x="229512" y="269957"/>
                    <a:pt x="218863" y="262423"/>
                    <a:pt x="210938" y="252393"/>
                  </a:cubicBezTo>
                </a:path>
              </a:pathLst>
            </a:custGeom>
            <a:solidFill>
              <a:srgbClr val="263238"/>
            </a:solidFill>
            <a:ln w="9525" cap="flat">
              <a:noFill/>
              <a:prstDash val="solid"/>
              <a:miter/>
            </a:ln>
          </p:spPr>
          <p:txBody>
            <a:bodyPr rtlCol="0" anchor="ctr"/>
            <a:lstStyle/>
            <a:p>
              <a:endParaRPr lang="zh-CN" altLang="en-US"/>
            </a:p>
          </p:txBody>
        </p:sp>
        <p:sp>
          <p:nvSpPr>
            <p:cNvPr id="120" name="任意多边形: 形状 119"/>
            <p:cNvSpPr/>
            <p:nvPr/>
          </p:nvSpPr>
          <p:spPr>
            <a:xfrm>
              <a:off x="10440192" y="3353431"/>
              <a:ext cx="240267" cy="397273"/>
            </a:xfrm>
            <a:custGeom>
              <a:avLst/>
              <a:gdLst>
                <a:gd name="connsiteX0" fmla="*/ 215884 w 240267"/>
                <a:gd name="connsiteY0" fmla="*/ 397274 h 397273"/>
                <a:gd name="connsiteX1" fmla="*/ 64055 w 240267"/>
                <a:gd name="connsiteY1" fmla="*/ 385272 h 397273"/>
                <a:gd name="connsiteX2" fmla="*/ 64055 w 240267"/>
                <a:gd name="connsiteY2" fmla="*/ 298976 h 397273"/>
                <a:gd name="connsiteX3" fmla="*/ 47 w 240267"/>
                <a:gd name="connsiteY3" fmla="*/ 226014 h 397273"/>
                <a:gd name="connsiteX4" fmla="*/ 10239 w 240267"/>
                <a:gd name="connsiteY4" fmla="*/ 17893 h 397273"/>
                <a:gd name="connsiteX5" fmla="*/ 10239 w 240267"/>
                <a:gd name="connsiteY5" fmla="*/ 17893 h 397273"/>
                <a:gd name="connsiteX6" fmla="*/ 230743 w 240267"/>
                <a:gd name="connsiteY6" fmla="*/ 45611 h 397273"/>
                <a:gd name="connsiteX7" fmla="*/ 240268 w 240267"/>
                <a:gd name="connsiteY7" fmla="*/ 52850 h 39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0267" h="397273">
                  <a:moveTo>
                    <a:pt x="215884" y="397274"/>
                  </a:moveTo>
                  <a:lnTo>
                    <a:pt x="64055" y="385272"/>
                  </a:lnTo>
                  <a:cubicBezTo>
                    <a:pt x="63103" y="367556"/>
                    <a:pt x="64055" y="298976"/>
                    <a:pt x="64055" y="298976"/>
                  </a:cubicBezTo>
                  <a:cubicBezTo>
                    <a:pt x="64055" y="298976"/>
                    <a:pt x="905" y="289451"/>
                    <a:pt x="47" y="226014"/>
                  </a:cubicBezTo>
                  <a:cubicBezTo>
                    <a:pt x="-810" y="162578"/>
                    <a:pt x="10239" y="17893"/>
                    <a:pt x="10239" y="17893"/>
                  </a:cubicBezTo>
                  <a:lnTo>
                    <a:pt x="10239" y="17893"/>
                  </a:lnTo>
                  <a:cubicBezTo>
                    <a:pt x="83315" y="-13606"/>
                    <a:pt x="167735" y="-2995"/>
                    <a:pt x="230743" y="45611"/>
                  </a:cubicBezTo>
                  <a:lnTo>
                    <a:pt x="240268" y="52850"/>
                  </a:lnTo>
                  <a:close/>
                </a:path>
              </a:pathLst>
            </a:custGeom>
            <a:solidFill>
              <a:srgbClr val="B76F4F"/>
            </a:solidFill>
            <a:ln w="9525" cap="flat">
              <a:noFill/>
              <a:prstDash val="solid"/>
              <a:miter/>
            </a:ln>
          </p:spPr>
          <p:txBody>
            <a:bodyPr rtlCol="0" anchor="ctr"/>
            <a:lstStyle/>
            <a:p>
              <a:endParaRPr lang="zh-CN" altLang="en-US"/>
            </a:p>
          </p:txBody>
        </p:sp>
        <p:sp>
          <p:nvSpPr>
            <p:cNvPr id="121" name="任意多边形: 形状 120"/>
            <p:cNvSpPr/>
            <p:nvPr/>
          </p:nvSpPr>
          <p:spPr>
            <a:xfrm>
              <a:off x="10456790" y="3462381"/>
              <a:ext cx="32225" cy="9132"/>
            </a:xfrm>
            <a:custGeom>
              <a:avLst/>
              <a:gdLst>
                <a:gd name="connsiteX0" fmla="*/ 118 w 32225"/>
                <a:gd name="connsiteY0" fmla="*/ 8956 h 9132"/>
                <a:gd name="connsiteX1" fmla="*/ 16024 w 32225"/>
                <a:gd name="connsiteY1" fmla="*/ 5241 h 9132"/>
                <a:gd name="connsiteX2" fmla="*/ 31931 w 32225"/>
                <a:gd name="connsiteY2" fmla="*/ 8575 h 9132"/>
                <a:gd name="connsiteX3" fmla="*/ 28693 w 32225"/>
                <a:gd name="connsiteY3" fmla="*/ 4003 h 9132"/>
                <a:gd name="connsiteX4" fmla="*/ 15929 w 32225"/>
                <a:gd name="connsiteY4" fmla="*/ 2 h 9132"/>
                <a:gd name="connsiteX5" fmla="*/ 3261 w 32225"/>
                <a:gd name="connsiteY5" fmla="*/ 4384 h 9132"/>
                <a:gd name="connsiteX6" fmla="*/ 118 w 32225"/>
                <a:gd name="connsiteY6" fmla="*/ 8956 h 9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25" h="9132">
                  <a:moveTo>
                    <a:pt x="118" y="8956"/>
                  </a:moveTo>
                  <a:cubicBezTo>
                    <a:pt x="1070" y="10099"/>
                    <a:pt x="7357" y="5336"/>
                    <a:pt x="16024" y="5241"/>
                  </a:cubicBezTo>
                  <a:cubicBezTo>
                    <a:pt x="24692" y="5146"/>
                    <a:pt x="30979" y="9718"/>
                    <a:pt x="31931" y="8575"/>
                  </a:cubicBezTo>
                  <a:cubicBezTo>
                    <a:pt x="32884" y="7432"/>
                    <a:pt x="31455" y="6098"/>
                    <a:pt x="28693" y="4003"/>
                  </a:cubicBezTo>
                  <a:cubicBezTo>
                    <a:pt x="24978" y="1336"/>
                    <a:pt x="20501" y="-64"/>
                    <a:pt x="15929" y="2"/>
                  </a:cubicBezTo>
                  <a:cubicBezTo>
                    <a:pt x="11338" y="40"/>
                    <a:pt x="6890" y="1583"/>
                    <a:pt x="3261" y="4384"/>
                  </a:cubicBezTo>
                  <a:cubicBezTo>
                    <a:pt x="594" y="6479"/>
                    <a:pt x="-359" y="8480"/>
                    <a:pt x="118" y="8956"/>
                  </a:cubicBezTo>
                  <a:close/>
                </a:path>
              </a:pathLst>
            </a:custGeom>
            <a:solidFill>
              <a:srgbClr val="263238"/>
            </a:solidFill>
            <a:ln w="9525" cap="flat">
              <a:noFill/>
              <a:prstDash val="solid"/>
              <a:miter/>
            </a:ln>
          </p:spPr>
          <p:txBody>
            <a:bodyPr rtlCol="0" anchor="ctr"/>
            <a:lstStyle/>
            <a:p>
              <a:endParaRPr lang="zh-CN" altLang="en-US"/>
            </a:p>
          </p:txBody>
        </p:sp>
        <p:sp>
          <p:nvSpPr>
            <p:cNvPr id="122" name="任意多边形: 形状 121"/>
            <p:cNvSpPr/>
            <p:nvPr/>
          </p:nvSpPr>
          <p:spPr>
            <a:xfrm>
              <a:off x="10548158" y="3466953"/>
              <a:ext cx="32108" cy="9132"/>
            </a:xfrm>
            <a:custGeom>
              <a:avLst/>
              <a:gdLst>
                <a:gd name="connsiteX0" fmla="*/ 0 w 32108"/>
                <a:gd name="connsiteY0" fmla="*/ 8956 h 9132"/>
                <a:gd name="connsiteX1" fmla="*/ 15907 w 32108"/>
                <a:gd name="connsiteY1" fmla="*/ 5241 h 9132"/>
                <a:gd name="connsiteX2" fmla="*/ 31813 w 32108"/>
                <a:gd name="connsiteY2" fmla="*/ 8575 h 9132"/>
                <a:gd name="connsiteX3" fmla="*/ 28575 w 32108"/>
                <a:gd name="connsiteY3" fmla="*/ 4003 h 9132"/>
                <a:gd name="connsiteX4" fmla="*/ 15812 w 32108"/>
                <a:gd name="connsiteY4" fmla="*/ 2 h 9132"/>
                <a:gd name="connsiteX5" fmla="*/ 3143 w 32108"/>
                <a:gd name="connsiteY5" fmla="*/ 4384 h 9132"/>
                <a:gd name="connsiteX6" fmla="*/ 0 w 32108"/>
                <a:gd name="connsiteY6" fmla="*/ 8956 h 9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08" h="9132">
                  <a:moveTo>
                    <a:pt x="0" y="8956"/>
                  </a:moveTo>
                  <a:cubicBezTo>
                    <a:pt x="953" y="10099"/>
                    <a:pt x="7144" y="5336"/>
                    <a:pt x="15907" y="5241"/>
                  </a:cubicBezTo>
                  <a:cubicBezTo>
                    <a:pt x="24670" y="5146"/>
                    <a:pt x="30861" y="9718"/>
                    <a:pt x="31813" y="8575"/>
                  </a:cubicBezTo>
                  <a:cubicBezTo>
                    <a:pt x="32766" y="7432"/>
                    <a:pt x="31337" y="6098"/>
                    <a:pt x="28575" y="4003"/>
                  </a:cubicBezTo>
                  <a:cubicBezTo>
                    <a:pt x="24860" y="1336"/>
                    <a:pt x="20384" y="-64"/>
                    <a:pt x="15812" y="2"/>
                  </a:cubicBezTo>
                  <a:cubicBezTo>
                    <a:pt x="11221" y="40"/>
                    <a:pt x="6772" y="1583"/>
                    <a:pt x="3143" y="4384"/>
                  </a:cubicBezTo>
                  <a:cubicBezTo>
                    <a:pt x="571" y="6479"/>
                    <a:pt x="0" y="8480"/>
                    <a:pt x="0" y="8956"/>
                  </a:cubicBezTo>
                  <a:close/>
                </a:path>
              </a:pathLst>
            </a:custGeom>
            <a:solidFill>
              <a:srgbClr val="263238"/>
            </a:solidFill>
            <a:ln w="9525" cap="flat">
              <a:noFill/>
              <a:prstDash val="solid"/>
              <a:miter/>
            </a:ln>
          </p:spPr>
          <p:txBody>
            <a:bodyPr rtlCol="0" anchor="ctr"/>
            <a:lstStyle/>
            <a:p>
              <a:endParaRPr lang="zh-CN" altLang="en-US"/>
            </a:p>
          </p:txBody>
        </p:sp>
        <p:sp>
          <p:nvSpPr>
            <p:cNvPr id="123" name="任意多边形: 形状 122"/>
            <p:cNvSpPr/>
            <p:nvPr/>
          </p:nvSpPr>
          <p:spPr>
            <a:xfrm>
              <a:off x="10487524" y="3469146"/>
              <a:ext cx="27582" cy="76532"/>
            </a:xfrm>
            <a:custGeom>
              <a:avLst/>
              <a:gdLst>
                <a:gd name="connsiteX0" fmla="*/ 22534 w 27582"/>
                <a:gd name="connsiteY0" fmla="*/ 75629 h 76532"/>
                <a:gd name="connsiteX1" fmla="*/ 8437 w 27582"/>
                <a:gd name="connsiteY1" fmla="*/ 72581 h 76532"/>
                <a:gd name="connsiteX2" fmla="*/ 4246 w 27582"/>
                <a:gd name="connsiteY2" fmla="*/ 70580 h 76532"/>
                <a:gd name="connsiteX3" fmla="*/ 5865 w 27582"/>
                <a:gd name="connsiteY3" fmla="*/ 64103 h 76532"/>
                <a:gd name="connsiteX4" fmla="*/ 12723 w 27582"/>
                <a:gd name="connsiteY4" fmla="*/ 46482 h 76532"/>
                <a:gd name="connsiteX5" fmla="*/ 27582 w 27582"/>
                <a:gd name="connsiteY5" fmla="*/ 0 h 76532"/>
                <a:gd name="connsiteX6" fmla="*/ 8056 w 27582"/>
                <a:gd name="connsiteY6" fmla="*/ 44672 h 76532"/>
                <a:gd name="connsiteX7" fmla="*/ 1579 w 27582"/>
                <a:gd name="connsiteY7" fmla="*/ 62484 h 76532"/>
                <a:gd name="connsiteX8" fmla="*/ 341 w 27582"/>
                <a:gd name="connsiteY8" fmla="*/ 72009 h 76532"/>
                <a:gd name="connsiteX9" fmla="*/ 4246 w 27582"/>
                <a:gd name="connsiteY9" fmla="*/ 75724 h 76532"/>
                <a:gd name="connsiteX10" fmla="*/ 8151 w 27582"/>
                <a:gd name="connsiteY10" fmla="*/ 76200 h 76532"/>
                <a:gd name="connsiteX11" fmla="*/ 22534 w 27582"/>
                <a:gd name="connsiteY11" fmla="*/ 75629 h 76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582" h="76532">
                  <a:moveTo>
                    <a:pt x="22534" y="75629"/>
                  </a:moveTo>
                  <a:cubicBezTo>
                    <a:pt x="18057" y="73771"/>
                    <a:pt x="13285" y="72743"/>
                    <a:pt x="8437" y="72581"/>
                  </a:cubicBezTo>
                  <a:cubicBezTo>
                    <a:pt x="6151" y="72581"/>
                    <a:pt x="4341" y="71819"/>
                    <a:pt x="4246" y="70580"/>
                  </a:cubicBezTo>
                  <a:cubicBezTo>
                    <a:pt x="4103" y="68304"/>
                    <a:pt x="4665" y="66037"/>
                    <a:pt x="5865" y="64103"/>
                  </a:cubicBezTo>
                  <a:lnTo>
                    <a:pt x="12723" y="46482"/>
                  </a:lnTo>
                  <a:cubicBezTo>
                    <a:pt x="19267" y="31547"/>
                    <a:pt x="24248" y="15964"/>
                    <a:pt x="27582" y="0"/>
                  </a:cubicBezTo>
                  <a:cubicBezTo>
                    <a:pt x="19619" y="14211"/>
                    <a:pt x="13075" y="29175"/>
                    <a:pt x="8056" y="44672"/>
                  </a:cubicBezTo>
                  <a:cubicBezTo>
                    <a:pt x="5865" y="50863"/>
                    <a:pt x="3674" y="56674"/>
                    <a:pt x="1579" y="62484"/>
                  </a:cubicBezTo>
                  <a:cubicBezTo>
                    <a:pt x="55" y="65418"/>
                    <a:pt x="-383" y="68790"/>
                    <a:pt x="341" y="72009"/>
                  </a:cubicBezTo>
                  <a:cubicBezTo>
                    <a:pt x="979" y="73800"/>
                    <a:pt x="2427" y="75171"/>
                    <a:pt x="4246" y="75724"/>
                  </a:cubicBezTo>
                  <a:cubicBezTo>
                    <a:pt x="5532" y="76000"/>
                    <a:pt x="6836" y="76162"/>
                    <a:pt x="8151" y="76200"/>
                  </a:cubicBezTo>
                  <a:cubicBezTo>
                    <a:pt x="12942" y="76791"/>
                    <a:pt x="17800" y="76591"/>
                    <a:pt x="22534" y="75629"/>
                  </a:cubicBezTo>
                  <a:close/>
                </a:path>
              </a:pathLst>
            </a:custGeom>
            <a:solidFill>
              <a:srgbClr val="263238"/>
            </a:solidFill>
            <a:ln w="9525" cap="flat">
              <a:noFill/>
              <a:prstDash val="solid"/>
              <a:miter/>
            </a:ln>
          </p:spPr>
          <p:txBody>
            <a:bodyPr rtlCol="0" anchor="ctr"/>
            <a:lstStyle/>
            <a:p>
              <a:endParaRPr lang="zh-CN" altLang="en-US"/>
            </a:p>
          </p:txBody>
        </p:sp>
        <p:sp>
          <p:nvSpPr>
            <p:cNvPr id="124" name="任意多边形: 形状 123"/>
            <p:cNvSpPr/>
            <p:nvPr/>
          </p:nvSpPr>
          <p:spPr>
            <a:xfrm>
              <a:off x="10495199" y="3554299"/>
              <a:ext cx="43187" cy="23494"/>
            </a:xfrm>
            <a:custGeom>
              <a:avLst/>
              <a:gdLst>
                <a:gd name="connsiteX0" fmla="*/ 42672 w 43187"/>
                <a:gd name="connsiteY0" fmla="*/ 0 h 23494"/>
                <a:gd name="connsiteX1" fmla="*/ 0 w 43187"/>
                <a:gd name="connsiteY1" fmla="*/ 12478 h 23494"/>
                <a:gd name="connsiteX2" fmla="*/ 28575 w 43187"/>
                <a:gd name="connsiteY2" fmla="*/ 22003 h 23494"/>
                <a:gd name="connsiteX3" fmla="*/ 42672 w 43187"/>
                <a:gd name="connsiteY3" fmla="*/ 0 h 23494"/>
              </a:gdLst>
              <a:ahLst/>
              <a:cxnLst>
                <a:cxn ang="0">
                  <a:pos x="connsiteX0" y="connsiteY0"/>
                </a:cxn>
                <a:cxn ang="0">
                  <a:pos x="connsiteX1" y="connsiteY1"/>
                </a:cxn>
                <a:cxn ang="0">
                  <a:pos x="connsiteX2" y="connsiteY2"/>
                </a:cxn>
                <a:cxn ang="0">
                  <a:pos x="connsiteX3" y="connsiteY3"/>
                </a:cxn>
              </a:cxnLst>
              <a:rect l="l" t="t" r="r" b="b"/>
              <a:pathLst>
                <a:path w="43187" h="23494">
                  <a:moveTo>
                    <a:pt x="42672" y="0"/>
                  </a:moveTo>
                  <a:cubicBezTo>
                    <a:pt x="29089" y="6115"/>
                    <a:pt x="14735" y="10316"/>
                    <a:pt x="0" y="12478"/>
                  </a:cubicBezTo>
                  <a:cubicBezTo>
                    <a:pt x="6125" y="21946"/>
                    <a:pt x="17993" y="25908"/>
                    <a:pt x="28575" y="22003"/>
                  </a:cubicBezTo>
                  <a:cubicBezTo>
                    <a:pt x="47339" y="15050"/>
                    <a:pt x="42672" y="0"/>
                    <a:pt x="42672" y="0"/>
                  </a:cubicBezTo>
                  <a:close/>
                </a:path>
              </a:pathLst>
            </a:custGeom>
            <a:solidFill>
              <a:srgbClr val="FFFFFF"/>
            </a:solidFill>
            <a:ln w="9525" cap="flat">
              <a:noFill/>
              <a:prstDash val="solid"/>
              <a:miter/>
            </a:ln>
          </p:spPr>
          <p:txBody>
            <a:bodyPr rtlCol="0" anchor="ctr"/>
            <a:lstStyle/>
            <a:p>
              <a:endParaRPr lang="zh-CN" altLang="en-US"/>
            </a:p>
          </p:txBody>
        </p:sp>
        <p:sp>
          <p:nvSpPr>
            <p:cNvPr id="125" name="任意多边形: 形状 124"/>
            <p:cNvSpPr/>
            <p:nvPr/>
          </p:nvSpPr>
          <p:spPr>
            <a:xfrm>
              <a:off x="10504342" y="3628023"/>
              <a:ext cx="82486" cy="40216"/>
            </a:xfrm>
            <a:custGeom>
              <a:avLst/>
              <a:gdLst>
                <a:gd name="connsiteX0" fmla="*/ 95 w 82486"/>
                <a:gd name="connsiteY0" fmla="*/ 23431 h 40216"/>
                <a:gd name="connsiteX1" fmla="*/ 82487 w 82486"/>
                <a:gd name="connsiteY1" fmla="*/ 0 h 40216"/>
                <a:gd name="connsiteX2" fmla="*/ 0 w 82486"/>
                <a:gd name="connsiteY2" fmla="*/ 39719 h 40216"/>
              </a:gdLst>
              <a:ahLst/>
              <a:cxnLst>
                <a:cxn ang="0">
                  <a:pos x="connsiteX0" y="connsiteY0"/>
                </a:cxn>
                <a:cxn ang="0">
                  <a:pos x="connsiteX1" y="connsiteY1"/>
                </a:cxn>
                <a:cxn ang="0">
                  <a:pos x="connsiteX2" y="connsiteY2"/>
                </a:cxn>
              </a:cxnLst>
              <a:rect l="l" t="t" r="r" b="b"/>
              <a:pathLst>
                <a:path w="82486" h="40216">
                  <a:moveTo>
                    <a:pt x="95" y="23431"/>
                  </a:moveTo>
                  <a:cubicBezTo>
                    <a:pt x="29280" y="23965"/>
                    <a:pt x="57960" y="15811"/>
                    <a:pt x="82487" y="0"/>
                  </a:cubicBezTo>
                  <a:cubicBezTo>
                    <a:pt x="82487" y="0"/>
                    <a:pt x="62960" y="45434"/>
                    <a:pt x="0" y="39719"/>
                  </a:cubicBezTo>
                  <a:close/>
                </a:path>
              </a:pathLst>
            </a:custGeom>
            <a:solidFill>
              <a:srgbClr val="754330"/>
            </a:solidFill>
            <a:ln w="9525" cap="flat">
              <a:noFill/>
              <a:prstDash val="solid"/>
              <a:miter/>
            </a:ln>
          </p:spPr>
          <p:txBody>
            <a:bodyPr rtlCol="0" anchor="ctr"/>
            <a:lstStyle/>
            <a:p>
              <a:endParaRPr lang="zh-CN" altLang="en-US"/>
            </a:p>
          </p:txBody>
        </p:sp>
        <p:sp>
          <p:nvSpPr>
            <p:cNvPr id="126" name="任意多边形: 形状 125"/>
            <p:cNvSpPr/>
            <p:nvPr/>
          </p:nvSpPr>
          <p:spPr>
            <a:xfrm>
              <a:off x="10449098" y="3337796"/>
              <a:ext cx="244661" cy="169259"/>
            </a:xfrm>
            <a:custGeom>
              <a:avLst/>
              <a:gdLst>
                <a:gd name="connsiteX0" fmla="*/ 381 w 244661"/>
                <a:gd name="connsiteY0" fmla="*/ 49339 h 169259"/>
                <a:gd name="connsiteX1" fmla="*/ 89059 w 244661"/>
                <a:gd name="connsiteY1" fmla="*/ 49339 h 169259"/>
                <a:gd name="connsiteX2" fmla="*/ 169640 w 244661"/>
                <a:gd name="connsiteY2" fmla="*/ 37433 h 169259"/>
                <a:gd name="connsiteX3" fmla="*/ 207740 w 244661"/>
                <a:gd name="connsiteY3" fmla="*/ 127159 h 169259"/>
                <a:gd name="connsiteX4" fmla="*/ 223933 w 244661"/>
                <a:gd name="connsiteY4" fmla="*/ 169259 h 169259"/>
                <a:gd name="connsiteX5" fmla="*/ 244126 w 244661"/>
                <a:gd name="connsiteY5" fmla="*/ 53245 h 169259"/>
                <a:gd name="connsiteX6" fmla="*/ 183642 w 244661"/>
                <a:gd name="connsiteY6" fmla="*/ 18002 h 169259"/>
                <a:gd name="connsiteX7" fmla="*/ 116205 w 244661"/>
                <a:gd name="connsiteY7" fmla="*/ 0 h 169259"/>
                <a:gd name="connsiteX8" fmla="*/ 50959 w 244661"/>
                <a:gd name="connsiteY8" fmla="*/ 4286 h 169259"/>
                <a:gd name="connsiteX9" fmla="*/ 0 w 244661"/>
                <a:gd name="connsiteY9" fmla="*/ 14288 h 169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661" h="169259">
                  <a:moveTo>
                    <a:pt x="381" y="49339"/>
                  </a:moveTo>
                  <a:cubicBezTo>
                    <a:pt x="381" y="49339"/>
                    <a:pt x="37338" y="70675"/>
                    <a:pt x="89059" y="49339"/>
                  </a:cubicBezTo>
                  <a:cubicBezTo>
                    <a:pt x="122968" y="35433"/>
                    <a:pt x="161734" y="30289"/>
                    <a:pt x="169640" y="37433"/>
                  </a:cubicBezTo>
                  <a:cubicBezTo>
                    <a:pt x="177546" y="44577"/>
                    <a:pt x="162115" y="119825"/>
                    <a:pt x="207740" y="127159"/>
                  </a:cubicBezTo>
                  <a:cubicBezTo>
                    <a:pt x="207740" y="127159"/>
                    <a:pt x="207264" y="169259"/>
                    <a:pt x="223933" y="169259"/>
                  </a:cubicBezTo>
                  <a:cubicBezTo>
                    <a:pt x="249841" y="169259"/>
                    <a:pt x="244126" y="53245"/>
                    <a:pt x="244126" y="53245"/>
                  </a:cubicBezTo>
                  <a:lnTo>
                    <a:pt x="183642" y="18002"/>
                  </a:lnTo>
                  <a:lnTo>
                    <a:pt x="116205" y="0"/>
                  </a:lnTo>
                  <a:lnTo>
                    <a:pt x="50959" y="4286"/>
                  </a:lnTo>
                  <a:lnTo>
                    <a:pt x="0" y="14288"/>
                  </a:lnTo>
                  <a:close/>
                </a:path>
              </a:pathLst>
            </a:custGeom>
            <a:solidFill>
              <a:srgbClr val="263238"/>
            </a:solidFill>
            <a:ln w="9525" cap="flat">
              <a:noFill/>
              <a:prstDash val="solid"/>
              <a:miter/>
            </a:ln>
          </p:spPr>
          <p:txBody>
            <a:bodyPr rtlCol="0" anchor="ctr"/>
            <a:lstStyle/>
            <a:p>
              <a:endParaRPr lang="zh-CN" altLang="en-US"/>
            </a:p>
          </p:txBody>
        </p:sp>
        <p:sp>
          <p:nvSpPr>
            <p:cNvPr id="127" name="任意多边形: 形状 126"/>
            <p:cNvSpPr/>
            <p:nvPr/>
          </p:nvSpPr>
          <p:spPr>
            <a:xfrm>
              <a:off x="10670458" y="3470240"/>
              <a:ext cx="44512" cy="65718"/>
            </a:xfrm>
            <a:custGeom>
              <a:avLst/>
              <a:gdLst>
                <a:gd name="connsiteX0" fmla="*/ 2477 w 44512"/>
                <a:gd name="connsiteY0" fmla="*/ 1763 h 65718"/>
                <a:gd name="connsiteX1" fmla="*/ 44482 w 44512"/>
                <a:gd name="connsiteY1" fmla="*/ 32148 h 65718"/>
                <a:gd name="connsiteX2" fmla="*/ 0 w 44512"/>
                <a:gd name="connsiteY2" fmla="*/ 63771 h 65718"/>
                <a:gd name="connsiteX3" fmla="*/ 2477 w 44512"/>
                <a:gd name="connsiteY3" fmla="*/ 1763 h 65718"/>
              </a:gdLst>
              <a:ahLst/>
              <a:cxnLst>
                <a:cxn ang="0">
                  <a:pos x="connsiteX0" y="connsiteY0"/>
                </a:cxn>
                <a:cxn ang="0">
                  <a:pos x="connsiteX1" y="connsiteY1"/>
                </a:cxn>
                <a:cxn ang="0">
                  <a:pos x="connsiteX2" y="connsiteY2"/>
                </a:cxn>
                <a:cxn ang="0">
                  <a:pos x="connsiteX3" y="connsiteY3"/>
                </a:cxn>
              </a:cxnLst>
              <a:rect l="l" t="t" r="r" b="b"/>
              <a:pathLst>
                <a:path w="44512" h="65718">
                  <a:moveTo>
                    <a:pt x="2477" y="1763"/>
                  </a:moveTo>
                  <a:cubicBezTo>
                    <a:pt x="3524" y="1763"/>
                    <a:pt x="45815" y="-11000"/>
                    <a:pt x="44482" y="32148"/>
                  </a:cubicBezTo>
                  <a:cubicBezTo>
                    <a:pt x="43148" y="75296"/>
                    <a:pt x="0" y="65009"/>
                    <a:pt x="0" y="63771"/>
                  </a:cubicBezTo>
                  <a:cubicBezTo>
                    <a:pt x="0" y="62533"/>
                    <a:pt x="2477" y="1763"/>
                    <a:pt x="2477" y="1763"/>
                  </a:cubicBezTo>
                  <a:close/>
                </a:path>
              </a:pathLst>
            </a:custGeom>
            <a:solidFill>
              <a:srgbClr val="B76F4F"/>
            </a:solidFill>
            <a:ln w="9525" cap="flat">
              <a:noFill/>
              <a:prstDash val="solid"/>
              <a:miter/>
            </a:ln>
          </p:spPr>
          <p:txBody>
            <a:bodyPr rtlCol="0" anchor="ctr"/>
            <a:lstStyle/>
            <a:p>
              <a:endParaRPr lang="zh-CN" altLang="en-US"/>
            </a:p>
          </p:txBody>
        </p:sp>
        <p:sp>
          <p:nvSpPr>
            <p:cNvPr id="128" name="任意多边形: 形状 127"/>
            <p:cNvSpPr/>
            <p:nvPr/>
          </p:nvSpPr>
          <p:spPr>
            <a:xfrm>
              <a:off x="10684115" y="3483372"/>
              <a:ext cx="20216" cy="37720"/>
            </a:xfrm>
            <a:custGeom>
              <a:avLst/>
              <a:gdLst>
                <a:gd name="connsiteX0" fmla="*/ 59 w 20216"/>
                <a:gd name="connsiteY0" fmla="*/ 34256 h 37720"/>
                <a:gd name="connsiteX1" fmla="*/ 2060 w 20216"/>
                <a:gd name="connsiteY1" fmla="*/ 35399 h 37720"/>
                <a:gd name="connsiteX2" fmla="*/ 7679 w 20216"/>
                <a:gd name="connsiteY2" fmla="*/ 35399 h 37720"/>
                <a:gd name="connsiteX3" fmla="*/ 17204 w 20216"/>
                <a:gd name="connsiteY3" fmla="*/ 19016 h 37720"/>
                <a:gd name="connsiteX4" fmla="*/ 15395 w 20216"/>
                <a:gd name="connsiteY4" fmla="*/ 8158 h 37720"/>
                <a:gd name="connsiteX5" fmla="*/ 9966 w 20216"/>
                <a:gd name="connsiteY5" fmla="*/ 2157 h 37720"/>
                <a:gd name="connsiteX6" fmla="*/ 5393 w 20216"/>
                <a:gd name="connsiteY6" fmla="*/ 4157 h 37720"/>
                <a:gd name="connsiteX7" fmla="*/ 4822 w 20216"/>
                <a:gd name="connsiteY7" fmla="*/ 6253 h 37720"/>
                <a:gd name="connsiteX8" fmla="*/ 4346 w 20216"/>
                <a:gd name="connsiteY8" fmla="*/ 3681 h 37720"/>
                <a:gd name="connsiteX9" fmla="*/ 6156 w 20216"/>
                <a:gd name="connsiteY9" fmla="*/ 1109 h 37720"/>
                <a:gd name="connsiteX10" fmla="*/ 10346 w 20216"/>
                <a:gd name="connsiteY10" fmla="*/ 61 h 37720"/>
                <a:gd name="connsiteX11" fmla="*/ 17967 w 20216"/>
                <a:gd name="connsiteY11" fmla="*/ 7015 h 37720"/>
                <a:gd name="connsiteX12" fmla="*/ 20157 w 20216"/>
                <a:gd name="connsiteY12" fmla="*/ 19207 h 37720"/>
                <a:gd name="connsiteX13" fmla="*/ 8632 w 20216"/>
                <a:gd name="connsiteY13" fmla="*/ 37495 h 37720"/>
                <a:gd name="connsiteX14" fmla="*/ 1774 w 20216"/>
                <a:gd name="connsiteY14" fmla="*/ 36066 h 37720"/>
                <a:gd name="connsiteX15" fmla="*/ 59 w 20216"/>
                <a:gd name="connsiteY15" fmla="*/ 34256 h 3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216" h="37720">
                  <a:moveTo>
                    <a:pt x="59" y="34256"/>
                  </a:moveTo>
                  <a:cubicBezTo>
                    <a:pt x="59" y="34256"/>
                    <a:pt x="726" y="34732"/>
                    <a:pt x="2060" y="35399"/>
                  </a:cubicBezTo>
                  <a:cubicBezTo>
                    <a:pt x="3869" y="36104"/>
                    <a:pt x="5870" y="36104"/>
                    <a:pt x="7679" y="35399"/>
                  </a:cubicBezTo>
                  <a:cubicBezTo>
                    <a:pt x="13537" y="32018"/>
                    <a:pt x="17166" y="25779"/>
                    <a:pt x="17204" y="19016"/>
                  </a:cubicBezTo>
                  <a:cubicBezTo>
                    <a:pt x="17424" y="15311"/>
                    <a:pt x="16804" y="11596"/>
                    <a:pt x="15395" y="8158"/>
                  </a:cubicBezTo>
                  <a:cubicBezTo>
                    <a:pt x="14690" y="5386"/>
                    <a:pt x="12651" y="3138"/>
                    <a:pt x="9966" y="2157"/>
                  </a:cubicBezTo>
                  <a:cubicBezTo>
                    <a:pt x="8156" y="1633"/>
                    <a:pt x="6241" y="2481"/>
                    <a:pt x="5393" y="4157"/>
                  </a:cubicBezTo>
                  <a:cubicBezTo>
                    <a:pt x="4822" y="5300"/>
                    <a:pt x="5393" y="6157"/>
                    <a:pt x="4822" y="6253"/>
                  </a:cubicBezTo>
                  <a:cubicBezTo>
                    <a:pt x="4250" y="6348"/>
                    <a:pt x="3965" y="5491"/>
                    <a:pt x="4346" y="3681"/>
                  </a:cubicBezTo>
                  <a:cubicBezTo>
                    <a:pt x="4622" y="2633"/>
                    <a:pt x="5260" y="1719"/>
                    <a:pt x="6156" y="1109"/>
                  </a:cubicBezTo>
                  <a:cubicBezTo>
                    <a:pt x="7356" y="214"/>
                    <a:pt x="8870" y="-158"/>
                    <a:pt x="10346" y="61"/>
                  </a:cubicBezTo>
                  <a:cubicBezTo>
                    <a:pt x="13899" y="947"/>
                    <a:pt x="16757" y="3557"/>
                    <a:pt x="17967" y="7015"/>
                  </a:cubicBezTo>
                  <a:cubicBezTo>
                    <a:pt x="19691" y="10834"/>
                    <a:pt x="20443" y="15025"/>
                    <a:pt x="20157" y="19207"/>
                  </a:cubicBezTo>
                  <a:cubicBezTo>
                    <a:pt x="20319" y="27065"/>
                    <a:pt x="15785" y="34256"/>
                    <a:pt x="8632" y="37495"/>
                  </a:cubicBezTo>
                  <a:cubicBezTo>
                    <a:pt x="6251" y="38066"/>
                    <a:pt x="3727" y="37542"/>
                    <a:pt x="1774" y="36066"/>
                  </a:cubicBezTo>
                  <a:cubicBezTo>
                    <a:pt x="59" y="35304"/>
                    <a:pt x="-131" y="34256"/>
                    <a:pt x="59" y="34256"/>
                  </a:cubicBezTo>
                  <a:close/>
                </a:path>
              </a:pathLst>
            </a:custGeom>
            <a:solidFill>
              <a:srgbClr val="754330"/>
            </a:solidFill>
            <a:ln w="9525" cap="flat">
              <a:noFill/>
              <a:prstDash val="solid"/>
              <a:miter/>
            </a:ln>
          </p:spPr>
          <p:txBody>
            <a:bodyPr rtlCol="0" anchor="ctr"/>
            <a:lstStyle/>
            <a:p>
              <a:endParaRPr lang="zh-CN" altLang="en-US"/>
            </a:p>
          </p:txBody>
        </p:sp>
        <p:sp>
          <p:nvSpPr>
            <p:cNvPr id="129" name="任意多边形: 形状 128"/>
            <p:cNvSpPr/>
            <p:nvPr/>
          </p:nvSpPr>
          <p:spPr>
            <a:xfrm>
              <a:off x="10453726" y="3428056"/>
              <a:ext cx="38786" cy="10620"/>
            </a:xfrm>
            <a:custGeom>
              <a:avLst/>
              <a:gdLst>
                <a:gd name="connsiteX0" fmla="*/ 38615 w 38786"/>
                <a:gd name="connsiteY0" fmla="*/ 9563 h 10620"/>
                <a:gd name="connsiteX1" fmla="*/ 19088 w 38786"/>
                <a:gd name="connsiteY1" fmla="*/ 9563 h 10620"/>
                <a:gd name="connsiteX2" fmla="*/ 38 w 38786"/>
                <a:gd name="connsiteY2" fmla="*/ 8039 h 10620"/>
                <a:gd name="connsiteX3" fmla="*/ 19946 w 38786"/>
                <a:gd name="connsiteY3" fmla="*/ 38 h 10620"/>
                <a:gd name="connsiteX4" fmla="*/ 38615 w 38786"/>
                <a:gd name="connsiteY4" fmla="*/ 9563 h 10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86" h="10620">
                  <a:moveTo>
                    <a:pt x="38615" y="9563"/>
                  </a:moveTo>
                  <a:cubicBezTo>
                    <a:pt x="37281" y="11944"/>
                    <a:pt x="29090" y="9563"/>
                    <a:pt x="19088" y="9563"/>
                  </a:cubicBezTo>
                  <a:cubicBezTo>
                    <a:pt x="9087" y="9563"/>
                    <a:pt x="705" y="10515"/>
                    <a:pt x="38" y="8039"/>
                  </a:cubicBezTo>
                  <a:cubicBezTo>
                    <a:pt x="-629" y="5562"/>
                    <a:pt x="7468" y="-534"/>
                    <a:pt x="19946" y="38"/>
                  </a:cubicBezTo>
                  <a:cubicBezTo>
                    <a:pt x="32423" y="609"/>
                    <a:pt x="40043" y="7467"/>
                    <a:pt x="38615" y="9563"/>
                  </a:cubicBezTo>
                  <a:close/>
                </a:path>
              </a:pathLst>
            </a:custGeom>
            <a:solidFill>
              <a:srgbClr val="263238"/>
            </a:solidFill>
            <a:ln w="9525" cap="flat">
              <a:noFill/>
              <a:prstDash val="solid"/>
              <a:miter/>
            </a:ln>
          </p:spPr>
          <p:txBody>
            <a:bodyPr rtlCol="0" anchor="ctr"/>
            <a:lstStyle/>
            <a:p>
              <a:endParaRPr lang="zh-CN" altLang="en-US"/>
            </a:p>
          </p:txBody>
        </p:sp>
        <p:sp>
          <p:nvSpPr>
            <p:cNvPr id="130" name="任意多边形: 形状 129"/>
            <p:cNvSpPr/>
            <p:nvPr/>
          </p:nvSpPr>
          <p:spPr>
            <a:xfrm>
              <a:off x="10550056" y="3433866"/>
              <a:ext cx="39317" cy="10620"/>
            </a:xfrm>
            <a:custGeom>
              <a:avLst/>
              <a:gdLst>
                <a:gd name="connsiteX0" fmla="*/ 39155 w 39317"/>
                <a:gd name="connsiteY0" fmla="*/ 9563 h 10620"/>
                <a:gd name="connsiteX1" fmla="*/ 19628 w 39317"/>
                <a:gd name="connsiteY1" fmla="*/ 9563 h 10620"/>
                <a:gd name="connsiteX2" fmla="*/ 102 w 39317"/>
                <a:gd name="connsiteY2" fmla="*/ 8039 h 10620"/>
                <a:gd name="connsiteX3" fmla="*/ 20009 w 39317"/>
                <a:gd name="connsiteY3" fmla="*/ 38 h 10620"/>
                <a:gd name="connsiteX4" fmla="*/ 39155 w 39317"/>
                <a:gd name="connsiteY4" fmla="*/ 9563 h 10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17" h="10620">
                  <a:moveTo>
                    <a:pt x="39155" y="9563"/>
                  </a:moveTo>
                  <a:cubicBezTo>
                    <a:pt x="37821" y="11944"/>
                    <a:pt x="29630" y="9563"/>
                    <a:pt x="19628" y="9563"/>
                  </a:cubicBezTo>
                  <a:cubicBezTo>
                    <a:pt x="9627" y="9563"/>
                    <a:pt x="1245" y="10515"/>
                    <a:pt x="102" y="8039"/>
                  </a:cubicBezTo>
                  <a:cubicBezTo>
                    <a:pt x="-1041" y="5562"/>
                    <a:pt x="7532" y="-534"/>
                    <a:pt x="20009" y="38"/>
                  </a:cubicBezTo>
                  <a:cubicBezTo>
                    <a:pt x="32487" y="609"/>
                    <a:pt x="40583" y="6991"/>
                    <a:pt x="39155" y="9563"/>
                  </a:cubicBezTo>
                  <a:close/>
                </a:path>
              </a:pathLst>
            </a:custGeom>
            <a:solidFill>
              <a:srgbClr val="263238"/>
            </a:solidFill>
            <a:ln w="9525" cap="flat">
              <a:noFill/>
              <a:prstDash val="solid"/>
              <a:miter/>
            </a:ln>
          </p:spPr>
          <p:txBody>
            <a:bodyPr rtlCol="0" anchor="ctr"/>
            <a:lstStyle/>
            <a:p>
              <a:endParaRPr lang="zh-CN" altLang="en-US"/>
            </a:p>
          </p:txBody>
        </p:sp>
        <p:sp>
          <p:nvSpPr>
            <p:cNvPr id="131" name="任意多边形: 形状 130"/>
            <p:cNvSpPr/>
            <p:nvPr/>
          </p:nvSpPr>
          <p:spPr>
            <a:xfrm>
              <a:off x="10364516" y="3201356"/>
              <a:ext cx="433125" cy="68908"/>
            </a:xfrm>
            <a:custGeom>
              <a:avLst/>
              <a:gdLst>
                <a:gd name="connsiteX0" fmla="*/ 0 w 433125"/>
                <a:gd name="connsiteY0" fmla="*/ 28046 h 68908"/>
                <a:gd name="connsiteX1" fmla="*/ 667 w 433125"/>
                <a:gd name="connsiteY1" fmla="*/ 13473 h 68908"/>
                <a:gd name="connsiteX2" fmla="*/ 15373 w 433125"/>
                <a:gd name="connsiteY2" fmla="*/ 14 h 68908"/>
                <a:gd name="connsiteX3" fmla="*/ 15812 w 433125"/>
                <a:gd name="connsiteY3" fmla="*/ 42 h 68908"/>
                <a:gd name="connsiteX4" fmla="*/ 426720 w 433125"/>
                <a:gd name="connsiteY4" fmla="*/ 33856 h 68908"/>
                <a:gd name="connsiteX5" fmla="*/ 432626 w 433125"/>
                <a:gd name="connsiteY5" fmla="*/ 54335 h 68908"/>
                <a:gd name="connsiteX6" fmla="*/ 423101 w 433125"/>
                <a:gd name="connsiteY6" fmla="*/ 68908 h 6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3125" h="68908">
                  <a:moveTo>
                    <a:pt x="0" y="28046"/>
                  </a:moveTo>
                  <a:lnTo>
                    <a:pt x="667" y="13473"/>
                  </a:lnTo>
                  <a:cubicBezTo>
                    <a:pt x="1010" y="5691"/>
                    <a:pt x="7601" y="-329"/>
                    <a:pt x="15373" y="14"/>
                  </a:cubicBezTo>
                  <a:cubicBezTo>
                    <a:pt x="15526" y="23"/>
                    <a:pt x="15669" y="33"/>
                    <a:pt x="15812" y="42"/>
                  </a:cubicBezTo>
                  <a:cubicBezTo>
                    <a:pt x="89440" y="5472"/>
                    <a:pt x="419290" y="30046"/>
                    <a:pt x="426720" y="33856"/>
                  </a:cubicBezTo>
                  <a:cubicBezTo>
                    <a:pt x="435673" y="38524"/>
                    <a:pt x="432626" y="54335"/>
                    <a:pt x="432626" y="54335"/>
                  </a:cubicBezTo>
                  <a:cubicBezTo>
                    <a:pt x="430292" y="59698"/>
                    <a:pt x="427072" y="64622"/>
                    <a:pt x="423101" y="68908"/>
                  </a:cubicBezTo>
                  <a:close/>
                </a:path>
              </a:pathLst>
            </a:custGeom>
            <a:solidFill>
              <a:schemeClr val="accent1"/>
            </a:solidFill>
            <a:ln w="9525" cap="flat">
              <a:noFill/>
              <a:prstDash val="solid"/>
              <a:miter/>
            </a:ln>
          </p:spPr>
          <p:txBody>
            <a:bodyPr rtlCol="0" anchor="ctr"/>
            <a:lstStyle/>
            <a:p>
              <a:endParaRPr lang="zh-CN" altLang="en-US"/>
            </a:p>
          </p:txBody>
        </p:sp>
        <p:sp>
          <p:nvSpPr>
            <p:cNvPr id="132" name="任意多边形: 形状 131"/>
            <p:cNvSpPr/>
            <p:nvPr/>
          </p:nvSpPr>
          <p:spPr>
            <a:xfrm>
              <a:off x="10364450" y="3214028"/>
              <a:ext cx="429287" cy="131736"/>
            </a:xfrm>
            <a:custGeom>
              <a:avLst/>
              <a:gdLst>
                <a:gd name="connsiteX0" fmla="*/ 417260 w 429287"/>
                <a:gd name="connsiteY0" fmla="*/ 29851 h 131736"/>
                <a:gd name="connsiteX1" fmla="*/ 14829 w 429287"/>
                <a:gd name="connsiteY1" fmla="*/ 38 h 131736"/>
                <a:gd name="connsiteX2" fmla="*/ 37 w 429287"/>
                <a:gd name="connsiteY2" fmla="*/ 12792 h 131736"/>
                <a:gd name="connsiteX3" fmla="*/ 2446 w 429287"/>
                <a:gd name="connsiteY3" fmla="*/ 21660 h 131736"/>
                <a:gd name="connsiteX4" fmla="*/ 54834 w 429287"/>
                <a:gd name="connsiteY4" fmla="*/ 97193 h 131736"/>
                <a:gd name="connsiteX5" fmla="*/ 64359 w 429287"/>
                <a:gd name="connsiteY5" fmla="*/ 103099 h 131736"/>
                <a:gd name="connsiteX6" fmla="*/ 364396 w 429287"/>
                <a:gd name="connsiteY6" fmla="*/ 131674 h 131736"/>
                <a:gd name="connsiteX7" fmla="*/ 377160 w 429287"/>
                <a:gd name="connsiteY7" fmla="*/ 125578 h 131736"/>
                <a:gd name="connsiteX8" fmla="*/ 427166 w 429287"/>
                <a:gd name="connsiteY8" fmla="*/ 50902 h 131736"/>
                <a:gd name="connsiteX9" fmla="*/ 422832 w 429287"/>
                <a:gd name="connsiteY9" fmla="*/ 31861 h 131736"/>
                <a:gd name="connsiteX10" fmla="*/ 417260 w 429287"/>
                <a:gd name="connsiteY10" fmla="*/ 29851 h 13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287" h="131736">
                  <a:moveTo>
                    <a:pt x="417260" y="29851"/>
                  </a:moveTo>
                  <a:lnTo>
                    <a:pt x="14829" y="38"/>
                  </a:lnTo>
                  <a:cubicBezTo>
                    <a:pt x="7218" y="-524"/>
                    <a:pt x="599" y="5191"/>
                    <a:pt x="37" y="12792"/>
                  </a:cubicBezTo>
                  <a:cubicBezTo>
                    <a:pt x="-192" y="15935"/>
                    <a:pt x="656" y="19069"/>
                    <a:pt x="2446" y="21660"/>
                  </a:cubicBezTo>
                  <a:lnTo>
                    <a:pt x="54834" y="97193"/>
                  </a:lnTo>
                  <a:cubicBezTo>
                    <a:pt x="57034" y="100422"/>
                    <a:pt x="60492" y="102565"/>
                    <a:pt x="64359" y="103099"/>
                  </a:cubicBezTo>
                  <a:lnTo>
                    <a:pt x="364396" y="131674"/>
                  </a:lnTo>
                  <a:cubicBezTo>
                    <a:pt x="369454" y="132159"/>
                    <a:pt x="374359" y="129816"/>
                    <a:pt x="377160" y="125578"/>
                  </a:cubicBezTo>
                  <a:lnTo>
                    <a:pt x="427166" y="50902"/>
                  </a:lnTo>
                  <a:cubicBezTo>
                    <a:pt x="431224" y="44444"/>
                    <a:pt x="429290" y="35919"/>
                    <a:pt x="422832" y="31861"/>
                  </a:cubicBezTo>
                  <a:cubicBezTo>
                    <a:pt x="421137" y="30794"/>
                    <a:pt x="419241" y="30109"/>
                    <a:pt x="417260" y="29851"/>
                  </a:cubicBezTo>
                  <a:close/>
                </a:path>
              </a:pathLst>
            </a:custGeom>
            <a:solidFill>
              <a:srgbClr val="006EFF"/>
            </a:solidFill>
            <a:ln w="9525" cap="flat">
              <a:noFill/>
              <a:prstDash val="solid"/>
              <a:miter/>
            </a:ln>
          </p:spPr>
          <p:txBody>
            <a:bodyPr rtlCol="0" anchor="ctr"/>
            <a:lstStyle/>
            <a:p>
              <a:endParaRPr lang="zh-CN" altLang="en-US"/>
            </a:p>
          </p:txBody>
        </p:sp>
        <p:sp>
          <p:nvSpPr>
            <p:cNvPr id="133" name="任意多边形: 形状 132"/>
            <p:cNvSpPr/>
            <p:nvPr/>
          </p:nvSpPr>
          <p:spPr>
            <a:xfrm>
              <a:off x="10364450" y="3214028"/>
              <a:ext cx="429287" cy="131736"/>
            </a:xfrm>
            <a:custGeom>
              <a:avLst/>
              <a:gdLst>
                <a:gd name="connsiteX0" fmla="*/ 417260 w 429287"/>
                <a:gd name="connsiteY0" fmla="*/ 29851 h 131736"/>
                <a:gd name="connsiteX1" fmla="*/ 14829 w 429287"/>
                <a:gd name="connsiteY1" fmla="*/ 38 h 131736"/>
                <a:gd name="connsiteX2" fmla="*/ 37 w 429287"/>
                <a:gd name="connsiteY2" fmla="*/ 12792 h 131736"/>
                <a:gd name="connsiteX3" fmla="*/ 2446 w 429287"/>
                <a:gd name="connsiteY3" fmla="*/ 21660 h 131736"/>
                <a:gd name="connsiteX4" fmla="*/ 54834 w 429287"/>
                <a:gd name="connsiteY4" fmla="*/ 97193 h 131736"/>
                <a:gd name="connsiteX5" fmla="*/ 64359 w 429287"/>
                <a:gd name="connsiteY5" fmla="*/ 103099 h 131736"/>
                <a:gd name="connsiteX6" fmla="*/ 364396 w 429287"/>
                <a:gd name="connsiteY6" fmla="*/ 131674 h 131736"/>
                <a:gd name="connsiteX7" fmla="*/ 377160 w 429287"/>
                <a:gd name="connsiteY7" fmla="*/ 125578 h 131736"/>
                <a:gd name="connsiteX8" fmla="*/ 427166 w 429287"/>
                <a:gd name="connsiteY8" fmla="*/ 50902 h 131736"/>
                <a:gd name="connsiteX9" fmla="*/ 422832 w 429287"/>
                <a:gd name="connsiteY9" fmla="*/ 31861 h 131736"/>
                <a:gd name="connsiteX10" fmla="*/ 417260 w 429287"/>
                <a:gd name="connsiteY10" fmla="*/ 29851 h 13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287" h="131736">
                  <a:moveTo>
                    <a:pt x="417260" y="29851"/>
                  </a:moveTo>
                  <a:lnTo>
                    <a:pt x="14829" y="38"/>
                  </a:lnTo>
                  <a:cubicBezTo>
                    <a:pt x="7218" y="-524"/>
                    <a:pt x="599" y="5191"/>
                    <a:pt x="37" y="12792"/>
                  </a:cubicBezTo>
                  <a:cubicBezTo>
                    <a:pt x="-192" y="15935"/>
                    <a:pt x="656" y="19069"/>
                    <a:pt x="2446" y="21660"/>
                  </a:cubicBezTo>
                  <a:lnTo>
                    <a:pt x="54834" y="97193"/>
                  </a:lnTo>
                  <a:cubicBezTo>
                    <a:pt x="57034" y="100422"/>
                    <a:pt x="60492" y="102565"/>
                    <a:pt x="64359" y="103099"/>
                  </a:cubicBezTo>
                  <a:lnTo>
                    <a:pt x="364396" y="131674"/>
                  </a:lnTo>
                  <a:cubicBezTo>
                    <a:pt x="369454" y="132159"/>
                    <a:pt x="374359" y="129816"/>
                    <a:pt x="377160" y="125578"/>
                  </a:cubicBezTo>
                  <a:lnTo>
                    <a:pt x="427166" y="50902"/>
                  </a:lnTo>
                  <a:cubicBezTo>
                    <a:pt x="431224" y="44444"/>
                    <a:pt x="429290" y="35919"/>
                    <a:pt x="422832" y="31861"/>
                  </a:cubicBezTo>
                  <a:cubicBezTo>
                    <a:pt x="421137" y="30794"/>
                    <a:pt x="419241" y="30109"/>
                    <a:pt x="417260" y="29851"/>
                  </a:cubicBezTo>
                  <a:close/>
                </a:path>
              </a:pathLst>
            </a:custGeom>
            <a:solidFill>
              <a:srgbClr val="000000"/>
            </a:solidFill>
            <a:ln w="9525" cap="flat">
              <a:noFill/>
              <a:prstDash val="solid"/>
              <a:miter/>
            </a:ln>
          </p:spPr>
          <p:txBody>
            <a:bodyPr rtlCol="0" anchor="ctr"/>
            <a:lstStyle/>
            <a:p>
              <a:endParaRPr lang="zh-CN" altLang="en-US"/>
            </a:p>
          </p:txBody>
        </p:sp>
        <p:sp>
          <p:nvSpPr>
            <p:cNvPr id="134" name="任意多边形: 形状 133"/>
            <p:cNvSpPr/>
            <p:nvPr/>
          </p:nvSpPr>
          <p:spPr>
            <a:xfrm>
              <a:off x="10443859" y="3247047"/>
              <a:ext cx="273653" cy="123705"/>
            </a:xfrm>
            <a:custGeom>
              <a:avLst/>
              <a:gdLst>
                <a:gd name="connsiteX0" fmla="*/ 0 w 273653"/>
                <a:gd name="connsiteY0" fmla="*/ 95321 h 123705"/>
                <a:gd name="connsiteX1" fmla="*/ 2381 w 273653"/>
                <a:gd name="connsiteY1" fmla="*/ 76271 h 123705"/>
                <a:gd name="connsiteX2" fmla="*/ 86296 w 273653"/>
                <a:gd name="connsiteY2" fmla="*/ 71 h 123705"/>
                <a:gd name="connsiteX3" fmla="*/ 199549 w 273653"/>
                <a:gd name="connsiteY3" fmla="*/ 14073 h 123705"/>
                <a:gd name="connsiteX4" fmla="*/ 271082 w 273653"/>
                <a:gd name="connsiteY4" fmla="*/ 96369 h 123705"/>
                <a:gd name="connsiteX5" fmla="*/ 273653 w 273653"/>
                <a:gd name="connsiteY5" fmla="*/ 123706 h 12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653" h="123705">
                  <a:moveTo>
                    <a:pt x="0" y="95321"/>
                  </a:moveTo>
                  <a:cubicBezTo>
                    <a:pt x="0" y="96274"/>
                    <a:pt x="2381" y="77319"/>
                    <a:pt x="2381" y="76271"/>
                  </a:cubicBezTo>
                  <a:cubicBezTo>
                    <a:pt x="4791" y="32189"/>
                    <a:pt x="42186" y="-1767"/>
                    <a:pt x="86296" y="71"/>
                  </a:cubicBezTo>
                  <a:cubicBezTo>
                    <a:pt x="124454" y="405"/>
                    <a:pt x="162458" y="5100"/>
                    <a:pt x="199549" y="14073"/>
                  </a:cubicBezTo>
                  <a:cubicBezTo>
                    <a:pt x="238782" y="22979"/>
                    <a:pt x="267719" y="56278"/>
                    <a:pt x="271082" y="96369"/>
                  </a:cubicBezTo>
                  <a:lnTo>
                    <a:pt x="273653" y="123706"/>
                  </a:lnTo>
                  <a:close/>
                </a:path>
              </a:pathLst>
            </a:custGeom>
            <a:solidFill>
              <a:schemeClr val="accent1"/>
            </a:solidFill>
            <a:ln w="9525" cap="flat">
              <a:noFill/>
              <a:prstDash val="solid"/>
              <a:miter/>
            </a:ln>
          </p:spPr>
          <p:txBody>
            <a:bodyPr rtlCol="0" anchor="ctr"/>
            <a:lstStyle/>
            <a:p>
              <a:endParaRPr lang="zh-CN" altLang="en-US"/>
            </a:p>
          </p:txBody>
        </p:sp>
        <p:sp>
          <p:nvSpPr>
            <p:cNvPr id="135" name="任意多边形: 形状 134"/>
            <p:cNvSpPr/>
            <p:nvPr/>
          </p:nvSpPr>
          <p:spPr>
            <a:xfrm>
              <a:off x="10320319" y="3190352"/>
              <a:ext cx="174879" cy="106046"/>
            </a:xfrm>
            <a:custGeom>
              <a:avLst/>
              <a:gdLst>
                <a:gd name="connsiteX0" fmla="*/ 0 w 174879"/>
                <a:gd name="connsiteY0" fmla="*/ 101344 h 106046"/>
                <a:gd name="connsiteX1" fmla="*/ 8668 w 174879"/>
                <a:gd name="connsiteY1" fmla="*/ 102963 h 106046"/>
                <a:gd name="connsiteX2" fmla="*/ 31718 w 174879"/>
                <a:gd name="connsiteY2" fmla="*/ 99629 h 106046"/>
                <a:gd name="connsiteX3" fmla="*/ 59150 w 174879"/>
                <a:gd name="connsiteY3" fmla="*/ 78484 h 106046"/>
                <a:gd name="connsiteX4" fmla="*/ 83344 w 174879"/>
                <a:gd name="connsiteY4" fmla="*/ 42003 h 106046"/>
                <a:gd name="connsiteX5" fmla="*/ 113348 w 174879"/>
                <a:gd name="connsiteY5" fmla="*/ 8761 h 106046"/>
                <a:gd name="connsiteX6" fmla="*/ 149066 w 174879"/>
                <a:gd name="connsiteY6" fmla="*/ 664 h 106046"/>
                <a:gd name="connsiteX7" fmla="*/ 170688 w 174879"/>
                <a:gd name="connsiteY7" fmla="*/ 12571 h 106046"/>
                <a:gd name="connsiteX8" fmla="*/ 174879 w 174879"/>
                <a:gd name="connsiteY8" fmla="*/ 20667 h 106046"/>
                <a:gd name="connsiteX9" fmla="*/ 169259 w 174879"/>
                <a:gd name="connsiteY9" fmla="*/ 13904 h 106046"/>
                <a:gd name="connsiteX10" fmla="*/ 148495 w 174879"/>
                <a:gd name="connsiteY10" fmla="*/ 4379 h 106046"/>
                <a:gd name="connsiteX11" fmla="*/ 115919 w 174879"/>
                <a:gd name="connsiteY11" fmla="*/ 12856 h 106046"/>
                <a:gd name="connsiteX12" fmla="*/ 87344 w 174879"/>
                <a:gd name="connsiteY12" fmla="*/ 44956 h 106046"/>
                <a:gd name="connsiteX13" fmla="*/ 62484 w 174879"/>
                <a:gd name="connsiteY13" fmla="*/ 81722 h 106046"/>
                <a:gd name="connsiteX14" fmla="*/ 32766 w 174879"/>
                <a:gd name="connsiteY14" fmla="*/ 103153 h 106046"/>
                <a:gd name="connsiteX15" fmla="*/ 8192 w 174879"/>
                <a:gd name="connsiteY15" fmla="*/ 105154 h 106046"/>
                <a:gd name="connsiteX16" fmla="*/ 0 w 174879"/>
                <a:gd name="connsiteY16" fmla="*/ 101344 h 106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879" h="106046">
                  <a:moveTo>
                    <a:pt x="0" y="101344"/>
                  </a:moveTo>
                  <a:cubicBezTo>
                    <a:pt x="0" y="101344"/>
                    <a:pt x="3143" y="102296"/>
                    <a:pt x="8668" y="102963"/>
                  </a:cubicBezTo>
                  <a:cubicBezTo>
                    <a:pt x="16507" y="103887"/>
                    <a:pt x="24460" y="102734"/>
                    <a:pt x="31718" y="99629"/>
                  </a:cubicBezTo>
                  <a:cubicBezTo>
                    <a:pt x="42548" y="95086"/>
                    <a:pt x="51997" y="87799"/>
                    <a:pt x="59150" y="78484"/>
                  </a:cubicBezTo>
                  <a:cubicBezTo>
                    <a:pt x="67942" y="66825"/>
                    <a:pt x="76019" y="54643"/>
                    <a:pt x="83344" y="42003"/>
                  </a:cubicBezTo>
                  <a:cubicBezTo>
                    <a:pt x="90945" y="28973"/>
                    <a:pt x="101156" y="17648"/>
                    <a:pt x="113348" y="8761"/>
                  </a:cubicBezTo>
                  <a:cubicBezTo>
                    <a:pt x="123730" y="1474"/>
                    <a:pt x="136560" y="-1431"/>
                    <a:pt x="149066" y="664"/>
                  </a:cubicBezTo>
                  <a:cubicBezTo>
                    <a:pt x="157477" y="1893"/>
                    <a:pt x="165154" y="6122"/>
                    <a:pt x="170688" y="12571"/>
                  </a:cubicBezTo>
                  <a:cubicBezTo>
                    <a:pt x="172841" y="14809"/>
                    <a:pt x="174298" y="17619"/>
                    <a:pt x="174879" y="20667"/>
                  </a:cubicBezTo>
                  <a:cubicBezTo>
                    <a:pt x="174403" y="20667"/>
                    <a:pt x="173165" y="17809"/>
                    <a:pt x="169259" y="13904"/>
                  </a:cubicBezTo>
                  <a:cubicBezTo>
                    <a:pt x="163564" y="8551"/>
                    <a:pt x="156267" y="5208"/>
                    <a:pt x="148495" y="4379"/>
                  </a:cubicBezTo>
                  <a:cubicBezTo>
                    <a:pt x="136951" y="2912"/>
                    <a:pt x="125282" y="5951"/>
                    <a:pt x="115919" y="12856"/>
                  </a:cubicBezTo>
                  <a:cubicBezTo>
                    <a:pt x="104365" y="21553"/>
                    <a:pt x="94650" y="32468"/>
                    <a:pt x="87344" y="44956"/>
                  </a:cubicBezTo>
                  <a:cubicBezTo>
                    <a:pt x="79867" y="57738"/>
                    <a:pt x="71561" y="70025"/>
                    <a:pt x="62484" y="81722"/>
                  </a:cubicBezTo>
                  <a:cubicBezTo>
                    <a:pt x="54702" y="91428"/>
                    <a:pt x="44434" y="98839"/>
                    <a:pt x="32766" y="103153"/>
                  </a:cubicBezTo>
                  <a:cubicBezTo>
                    <a:pt x="24927" y="106135"/>
                    <a:pt x="16412" y="106830"/>
                    <a:pt x="8192" y="105154"/>
                  </a:cubicBezTo>
                  <a:cubicBezTo>
                    <a:pt x="5163" y="104677"/>
                    <a:pt x="2324" y="103353"/>
                    <a:pt x="0" y="101344"/>
                  </a:cubicBezTo>
                  <a:close/>
                </a:path>
              </a:pathLst>
            </a:custGeom>
            <a:solidFill>
              <a:srgbClr val="263238"/>
            </a:solidFill>
            <a:ln w="9525" cap="flat">
              <a:noFill/>
              <a:prstDash val="solid"/>
              <a:miter/>
            </a:ln>
          </p:spPr>
          <p:txBody>
            <a:bodyPr rtlCol="0" anchor="ctr"/>
            <a:lstStyle/>
            <a:p>
              <a:endParaRPr lang="zh-CN" altLang="en-US"/>
            </a:p>
          </p:txBody>
        </p:sp>
        <p:sp>
          <p:nvSpPr>
            <p:cNvPr id="136" name="任意多边形: 形状 135"/>
            <p:cNvSpPr/>
            <p:nvPr/>
          </p:nvSpPr>
          <p:spPr>
            <a:xfrm>
              <a:off x="10262122" y="3257977"/>
              <a:ext cx="61150" cy="39576"/>
            </a:xfrm>
            <a:custGeom>
              <a:avLst/>
              <a:gdLst>
                <a:gd name="connsiteX0" fmla="*/ 61151 w 61150"/>
                <a:gd name="connsiteY0" fmla="*/ 34385 h 39576"/>
                <a:gd name="connsiteX1" fmla="*/ 13526 w 61150"/>
                <a:gd name="connsiteY1" fmla="*/ 0 h 39576"/>
                <a:gd name="connsiteX2" fmla="*/ 21431 w 61150"/>
                <a:gd name="connsiteY2" fmla="*/ 15240 h 39576"/>
                <a:gd name="connsiteX3" fmla="*/ 14097 w 61150"/>
                <a:gd name="connsiteY3" fmla="*/ 13335 h 39576"/>
                <a:gd name="connsiteX4" fmla="*/ 6668 w 61150"/>
                <a:gd name="connsiteY4" fmla="*/ 12192 h 39576"/>
                <a:gd name="connsiteX5" fmla="*/ 4477 w 61150"/>
                <a:gd name="connsiteY5" fmla="*/ 15335 h 39576"/>
                <a:gd name="connsiteX6" fmla="*/ 0 w 61150"/>
                <a:gd name="connsiteY6" fmla="*/ 35433 h 39576"/>
                <a:gd name="connsiteX7" fmla="*/ 37529 w 61150"/>
                <a:gd name="connsiteY7" fmla="*/ 38671 h 39576"/>
                <a:gd name="connsiteX8" fmla="*/ 60770 w 61150"/>
                <a:gd name="connsiteY8" fmla="*/ 34766 h 3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50" h="39576">
                  <a:moveTo>
                    <a:pt x="61151" y="34385"/>
                  </a:moveTo>
                  <a:cubicBezTo>
                    <a:pt x="48482" y="19336"/>
                    <a:pt x="26861" y="14573"/>
                    <a:pt x="13526" y="0"/>
                  </a:cubicBezTo>
                  <a:cubicBezTo>
                    <a:pt x="14221" y="5877"/>
                    <a:pt x="17031" y="11287"/>
                    <a:pt x="21431" y="15240"/>
                  </a:cubicBezTo>
                  <a:cubicBezTo>
                    <a:pt x="18822" y="15840"/>
                    <a:pt x="16088" y="15135"/>
                    <a:pt x="14097" y="13335"/>
                  </a:cubicBezTo>
                  <a:cubicBezTo>
                    <a:pt x="11811" y="12001"/>
                    <a:pt x="8858" y="10763"/>
                    <a:pt x="6668" y="12192"/>
                  </a:cubicBezTo>
                  <a:cubicBezTo>
                    <a:pt x="5667" y="13021"/>
                    <a:pt x="4915" y="14107"/>
                    <a:pt x="4477" y="15335"/>
                  </a:cubicBezTo>
                  <a:cubicBezTo>
                    <a:pt x="1714" y="21689"/>
                    <a:pt x="190" y="28508"/>
                    <a:pt x="0" y="35433"/>
                  </a:cubicBezTo>
                  <a:cubicBezTo>
                    <a:pt x="12478" y="37052"/>
                    <a:pt x="24955" y="38195"/>
                    <a:pt x="37529" y="38671"/>
                  </a:cubicBezTo>
                  <a:cubicBezTo>
                    <a:pt x="45244" y="38671"/>
                    <a:pt x="57436" y="42386"/>
                    <a:pt x="60770" y="34766"/>
                  </a:cubicBezTo>
                </a:path>
              </a:pathLst>
            </a:custGeom>
            <a:solidFill>
              <a:srgbClr val="263238"/>
            </a:solidFill>
            <a:ln w="9525" cap="flat">
              <a:noFill/>
              <a:prstDash val="solid"/>
              <a:miter/>
            </a:ln>
          </p:spPr>
          <p:txBody>
            <a:bodyPr rtlCol="0" anchor="ctr"/>
            <a:lstStyle/>
            <a:p>
              <a:endParaRPr lang="zh-CN" altLang="en-US"/>
            </a:p>
          </p:txBody>
        </p:sp>
        <p:sp>
          <p:nvSpPr>
            <p:cNvPr id="137" name="任意多边形: 形状 136"/>
            <p:cNvSpPr/>
            <p:nvPr/>
          </p:nvSpPr>
          <p:spPr>
            <a:xfrm>
              <a:off x="10702939" y="3370848"/>
              <a:ext cx="63391" cy="105698"/>
            </a:xfrm>
            <a:custGeom>
              <a:avLst/>
              <a:gdLst>
                <a:gd name="connsiteX0" fmla="*/ 13145 w 63391"/>
                <a:gd name="connsiteY0" fmla="*/ 0 h 105698"/>
                <a:gd name="connsiteX1" fmla="*/ 7239 w 63391"/>
                <a:gd name="connsiteY1" fmla="*/ 35623 h 105698"/>
                <a:gd name="connsiteX2" fmla="*/ 29242 w 63391"/>
                <a:gd name="connsiteY2" fmla="*/ 61246 h 105698"/>
                <a:gd name="connsiteX3" fmla="*/ 45244 w 63391"/>
                <a:gd name="connsiteY3" fmla="*/ 60198 h 105698"/>
                <a:gd name="connsiteX4" fmla="*/ 60198 w 63391"/>
                <a:gd name="connsiteY4" fmla="*/ 64294 h 105698"/>
                <a:gd name="connsiteX5" fmla="*/ 60198 w 63391"/>
                <a:gd name="connsiteY5" fmla="*/ 84582 h 105698"/>
                <a:gd name="connsiteX6" fmla="*/ 6039 w 63391"/>
                <a:gd name="connsiteY6" fmla="*/ 100946 h 105698"/>
                <a:gd name="connsiteX7" fmla="*/ 0 w 63391"/>
                <a:gd name="connsiteY7" fmla="*/ 96964 h 10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391" h="105698">
                  <a:moveTo>
                    <a:pt x="13145" y="0"/>
                  </a:moveTo>
                  <a:cubicBezTo>
                    <a:pt x="8620" y="11306"/>
                    <a:pt x="6601" y="23460"/>
                    <a:pt x="7239" y="35623"/>
                  </a:cubicBezTo>
                  <a:cubicBezTo>
                    <a:pt x="8201" y="48044"/>
                    <a:pt x="17107" y="58417"/>
                    <a:pt x="29242" y="61246"/>
                  </a:cubicBezTo>
                  <a:cubicBezTo>
                    <a:pt x="34595" y="61465"/>
                    <a:pt x="39967" y="61112"/>
                    <a:pt x="45244" y="60198"/>
                  </a:cubicBezTo>
                  <a:cubicBezTo>
                    <a:pt x="50587" y="59255"/>
                    <a:pt x="56083" y="60750"/>
                    <a:pt x="60198" y="64294"/>
                  </a:cubicBezTo>
                  <a:cubicBezTo>
                    <a:pt x="64456" y="70390"/>
                    <a:pt x="64456" y="78486"/>
                    <a:pt x="60198" y="84582"/>
                  </a:cubicBezTo>
                  <a:cubicBezTo>
                    <a:pt x="49759" y="104051"/>
                    <a:pt x="25517" y="111385"/>
                    <a:pt x="6039" y="100946"/>
                  </a:cubicBezTo>
                  <a:cubicBezTo>
                    <a:pt x="3915" y="99803"/>
                    <a:pt x="1886" y="98469"/>
                    <a:pt x="0" y="96964"/>
                  </a:cubicBezTo>
                </a:path>
              </a:pathLst>
            </a:custGeom>
            <a:solidFill>
              <a:srgbClr val="263238"/>
            </a:solidFill>
            <a:ln w="9525" cap="flat">
              <a:noFill/>
              <a:prstDash val="solid"/>
              <a:miter/>
            </a:ln>
          </p:spPr>
          <p:txBody>
            <a:bodyPr rtlCol="0" anchor="ctr"/>
            <a:lstStyle/>
            <a:p>
              <a:endParaRPr lang="zh-CN" altLang="en-US"/>
            </a:p>
          </p:txBody>
        </p:sp>
        <p:sp>
          <p:nvSpPr>
            <p:cNvPr id="138" name="任意多边形: 形状 137"/>
            <p:cNvSpPr/>
            <p:nvPr/>
          </p:nvSpPr>
          <p:spPr>
            <a:xfrm>
              <a:off x="10326648" y="6056898"/>
              <a:ext cx="265514" cy="131075"/>
            </a:xfrm>
            <a:custGeom>
              <a:avLst/>
              <a:gdLst>
                <a:gd name="connsiteX0" fmla="*/ 106067 w 265514"/>
                <a:gd name="connsiteY0" fmla="*/ 86201 h 131075"/>
                <a:gd name="connsiteX1" fmla="*/ 105590 w 265514"/>
                <a:gd name="connsiteY1" fmla="*/ 1905 h 131075"/>
                <a:gd name="connsiteX2" fmla="*/ 263419 w 265514"/>
                <a:gd name="connsiteY2" fmla="*/ 0 h 131075"/>
                <a:gd name="connsiteX3" fmla="*/ 265515 w 265514"/>
                <a:gd name="connsiteY3" fmla="*/ 123349 h 131075"/>
                <a:gd name="connsiteX4" fmla="*/ 255990 w 265514"/>
                <a:gd name="connsiteY4" fmla="*/ 124015 h 131075"/>
                <a:gd name="connsiteX5" fmla="*/ 5197 w 265514"/>
                <a:gd name="connsiteY5" fmla="*/ 127540 h 131075"/>
                <a:gd name="connsiteX6" fmla="*/ 106067 w 265514"/>
                <a:gd name="connsiteY6" fmla="*/ 86201 h 13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514" h="131075">
                  <a:moveTo>
                    <a:pt x="106067" y="86201"/>
                  </a:moveTo>
                  <a:lnTo>
                    <a:pt x="105590" y="1905"/>
                  </a:lnTo>
                  <a:lnTo>
                    <a:pt x="263419" y="0"/>
                  </a:lnTo>
                  <a:lnTo>
                    <a:pt x="265515" y="123349"/>
                  </a:lnTo>
                  <a:lnTo>
                    <a:pt x="255990" y="124015"/>
                  </a:lnTo>
                  <a:cubicBezTo>
                    <a:pt x="212461" y="126968"/>
                    <a:pt x="34438" y="136017"/>
                    <a:pt x="5197" y="127540"/>
                  </a:cubicBezTo>
                  <a:cubicBezTo>
                    <a:pt x="-27665" y="118015"/>
                    <a:pt x="106067" y="86201"/>
                    <a:pt x="106067" y="86201"/>
                  </a:cubicBezTo>
                  <a:close/>
                </a:path>
              </a:pathLst>
            </a:custGeom>
            <a:solidFill>
              <a:schemeClr val="accent1"/>
            </a:solidFill>
            <a:ln w="9525" cap="flat">
              <a:noFill/>
              <a:prstDash val="solid"/>
              <a:miter/>
            </a:ln>
          </p:spPr>
          <p:txBody>
            <a:bodyPr rtlCol="0" anchor="ctr"/>
            <a:lstStyle/>
            <a:p>
              <a:endParaRPr lang="zh-CN" altLang="en-US"/>
            </a:p>
          </p:txBody>
        </p:sp>
        <p:sp>
          <p:nvSpPr>
            <p:cNvPr id="139" name="任意多边形: 形状 138"/>
            <p:cNvSpPr/>
            <p:nvPr/>
          </p:nvSpPr>
          <p:spPr>
            <a:xfrm>
              <a:off x="10534823" y="6133756"/>
              <a:ext cx="57150" cy="45919"/>
            </a:xfrm>
            <a:custGeom>
              <a:avLst/>
              <a:gdLst>
                <a:gd name="connsiteX0" fmla="*/ 0 w 57150"/>
                <a:gd name="connsiteY0" fmla="*/ 45919 h 45919"/>
                <a:gd name="connsiteX1" fmla="*/ 19812 w 57150"/>
                <a:gd name="connsiteY1" fmla="*/ 12010 h 45919"/>
                <a:gd name="connsiteX2" fmla="*/ 56579 w 57150"/>
                <a:gd name="connsiteY2" fmla="*/ 104 h 45919"/>
                <a:gd name="connsiteX3" fmla="*/ 57150 w 57150"/>
                <a:gd name="connsiteY3" fmla="*/ 44205 h 45919"/>
              </a:gdLst>
              <a:ahLst/>
              <a:cxnLst>
                <a:cxn ang="0">
                  <a:pos x="connsiteX0" y="connsiteY0"/>
                </a:cxn>
                <a:cxn ang="0">
                  <a:pos x="connsiteX1" y="connsiteY1"/>
                </a:cxn>
                <a:cxn ang="0">
                  <a:pos x="connsiteX2" y="connsiteY2"/>
                </a:cxn>
                <a:cxn ang="0">
                  <a:pos x="connsiteX3" y="connsiteY3"/>
                </a:cxn>
              </a:cxnLst>
              <a:rect l="l" t="t" r="r" b="b"/>
              <a:pathLst>
                <a:path w="57150" h="45919">
                  <a:moveTo>
                    <a:pt x="0" y="45919"/>
                  </a:moveTo>
                  <a:cubicBezTo>
                    <a:pt x="2172" y="32556"/>
                    <a:pt x="9239" y="20468"/>
                    <a:pt x="19812" y="12010"/>
                  </a:cubicBezTo>
                  <a:cubicBezTo>
                    <a:pt x="30108" y="3514"/>
                    <a:pt x="43253" y="-734"/>
                    <a:pt x="56579" y="104"/>
                  </a:cubicBezTo>
                  <a:lnTo>
                    <a:pt x="57150" y="44205"/>
                  </a:lnTo>
                  <a:close/>
                </a:path>
              </a:pathLst>
            </a:custGeom>
            <a:solidFill>
              <a:srgbClr val="000000"/>
            </a:solidFill>
            <a:ln w="9525" cap="flat">
              <a:noFill/>
              <a:prstDash val="solid"/>
              <a:miter/>
            </a:ln>
          </p:spPr>
          <p:txBody>
            <a:bodyPr rtlCol="0" anchor="ctr"/>
            <a:lstStyle/>
            <a:p>
              <a:endParaRPr lang="zh-CN" altLang="en-US"/>
            </a:p>
          </p:txBody>
        </p:sp>
        <p:sp>
          <p:nvSpPr>
            <p:cNvPr id="140" name="任意多边形: 形状 139"/>
            <p:cNvSpPr/>
            <p:nvPr/>
          </p:nvSpPr>
          <p:spPr>
            <a:xfrm>
              <a:off x="10325789" y="6161006"/>
              <a:ext cx="266183" cy="26529"/>
            </a:xfrm>
            <a:custGeom>
              <a:avLst/>
              <a:gdLst>
                <a:gd name="connsiteX0" fmla="*/ 41393 w 266183"/>
                <a:gd name="connsiteY0" fmla="*/ 0 h 26529"/>
                <a:gd name="connsiteX1" fmla="*/ 531 w 266183"/>
                <a:gd name="connsiteY1" fmla="*/ 21812 h 26529"/>
                <a:gd name="connsiteX2" fmla="*/ 266183 w 266183"/>
                <a:gd name="connsiteY2" fmla="*/ 19240 h 26529"/>
                <a:gd name="connsiteX3" fmla="*/ 266183 w 266183"/>
                <a:gd name="connsiteY3" fmla="*/ 15716 h 26529"/>
                <a:gd name="connsiteX4" fmla="*/ 55966 w 266183"/>
                <a:gd name="connsiteY4" fmla="*/ 20193 h 26529"/>
                <a:gd name="connsiteX5" fmla="*/ 41393 w 266183"/>
                <a:gd name="connsiteY5" fmla="*/ 0 h 26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183" h="26529">
                  <a:moveTo>
                    <a:pt x="41393" y="0"/>
                  </a:moveTo>
                  <a:cubicBezTo>
                    <a:pt x="41393" y="0"/>
                    <a:pt x="-5470" y="14097"/>
                    <a:pt x="531" y="21812"/>
                  </a:cubicBezTo>
                  <a:cubicBezTo>
                    <a:pt x="6532" y="29528"/>
                    <a:pt x="186745" y="27146"/>
                    <a:pt x="266183" y="19240"/>
                  </a:cubicBezTo>
                  <a:lnTo>
                    <a:pt x="266183" y="15716"/>
                  </a:lnTo>
                  <a:lnTo>
                    <a:pt x="55966" y="20193"/>
                  </a:lnTo>
                  <a:cubicBezTo>
                    <a:pt x="55966" y="20193"/>
                    <a:pt x="50918" y="286"/>
                    <a:pt x="41393" y="0"/>
                  </a:cubicBezTo>
                  <a:close/>
                </a:path>
              </a:pathLst>
            </a:custGeom>
            <a:solidFill>
              <a:srgbClr val="000000"/>
            </a:solidFill>
            <a:ln w="9525" cap="flat">
              <a:noFill/>
              <a:prstDash val="solid"/>
              <a:miter/>
            </a:ln>
          </p:spPr>
          <p:txBody>
            <a:bodyPr rtlCol="0" anchor="ctr"/>
            <a:lstStyle/>
            <a:p>
              <a:endParaRPr lang="zh-CN" altLang="en-US"/>
            </a:p>
          </p:txBody>
        </p:sp>
        <p:sp>
          <p:nvSpPr>
            <p:cNvPr id="141" name="任意多边形: 形状 140"/>
            <p:cNvSpPr/>
            <p:nvPr/>
          </p:nvSpPr>
          <p:spPr>
            <a:xfrm>
              <a:off x="10326225" y="6176532"/>
              <a:ext cx="268033" cy="5302"/>
            </a:xfrm>
            <a:custGeom>
              <a:avLst/>
              <a:gdLst>
                <a:gd name="connsiteX0" fmla="*/ 268033 w 268033"/>
                <a:gd name="connsiteY0" fmla="*/ 0 h 5302"/>
                <a:gd name="connsiteX1" fmla="*/ 265366 w 268033"/>
                <a:gd name="connsiteY1" fmla="*/ 0 h 5302"/>
                <a:gd name="connsiteX2" fmla="*/ 257556 w 268033"/>
                <a:gd name="connsiteY2" fmla="*/ 571 h 5302"/>
                <a:gd name="connsiteX3" fmla="*/ 228981 w 268033"/>
                <a:gd name="connsiteY3" fmla="*/ 2096 h 5302"/>
                <a:gd name="connsiteX4" fmla="*/ 134302 w 268033"/>
                <a:gd name="connsiteY4" fmla="*/ 5048 h 5302"/>
                <a:gd name="connsiteX5" fmla="*/ 39052 w 268033"/>
                <a:gd name="connsiteY5" fmla="*/ 5048 h 5302"/>
                <a:gd name="connsiteX6" fmla="*/ 10477 w 268033"/>
                <a:gd name="connsiteY6" fmla="*/ 4286 h 5302"/>
                <a:gd name="connsiteX7" fmla="*/ 2667 w 268033"/>
                <a:gd name="connsiteY7" fmla="*/ 4286 h 5302"/>
                <a:gd name="connsiteX8" fmla="*/ 0 w 268033"/>
                <a:gd name="connsiteY8" fmla="*/ 4286 h 5302"/>
                <a:gd name="connsiteX9" fmla="*/ 10477 w 268033"/>
                <a:gd name="connsiteY9" fmla="*/ 4286 h 5302"/>
                <a:gd name="connsiteX10" fmla="*/ 39052 w 268033"/>
                <a:gd name="connsiteY10" fmla="*/ 4286 h 5302"/>
                <a:gd name="connsiteX11" fmla="*/ 133731 w 268033"/>
                <a:gd name="connsiteY11" fmla="*/ 4286 h 5302"/>
                <a:gd name="connsiteX12" fmla="*/ 228981 w 268033"/>
                <a:gd name="connsiteY12" fmla="*/ 1905 h 5302"/>
                <a:gd name="connsiteX13" fmla="*/ 257556 w 268033"/>
                <a:gd name="connsiteY13" fmla="*/ 953 h 5302"/>
                <a:gd name="connsiteX14" fmla="*/ 265366 w 268033"/>
                <a:gd name="connsiteY14" fmla="*/ 953 h 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8033" h="5302">
                  <a:moveTo>
                    <a:pt x="268033" y="0"/>
                  </a:moveTo>
                  <a:lnTo>
                    <a:pt x="265366" y="0"/>
                  </a:lnTo>
                  <a:lnTo>
                    <a:pt x="257556" y="571"/>
                  </a:lnTo>
                  <a:lnTo>
                    <a:pt x="228981" y="2096"/>
                  </a:lnTo>
                  <a:cubicBezTo>
                    <a:pt x="204788" y="3334"/>
                    <a:pt x="171259" y="4477"/>
                    <a:pt x="134302" y="5048"/>
                  </a:cubicBezTo>
                  <a:cubicBezTo>
                    <a:pt x="97346" y="5620"/>
                    <a:pt x="63722" y="5048"/>
                    <a:pt x="39052" y="5048"/>
                  </a:cubicBezTo>
                  <a:lnTo>
                    <a:pt x="10477" y="4286"/>
                  </a:lnTo>
                  <a:lnTo>
                    <a:pt x="2667" y="4286"/>
                  </a:lnTo>
                  <a:lnTo>
                    <a:pt x="0" y="4286"/>
                  </a:lnTo>
                  <a:lnTo>
                    <a:pt x="10477" y="4286"/>
                  </a:lnTo>
                  <a:lnTo>
                    <a:pt x="39052" y="4286"/>
                  </a:lnTo>
                  <a:cubicBezTo>
                    <a:pt x="63246" y="4286"/>
                    <a:pt x="96774" y="4286"/>
                    <a:pt x="133731" y="4286"/>
                  </a:cubicBezTo>
                  <a:cubicBezTo>
                    <a:pt x="170688" y="4286"/>
                    <a:pt x="204216" y="2762"/>
                    <a:pt x="228981" y="1905"/>
                  </a:cubicBezTo>
                  <a:lnTo>
                    <a:pt x="257556" y="953"/>
                  </a:lnTo>
                  <a:lnTo>
                    <a:pt x="265366" y="953"/>
                  </a:lnTo>
                  <a:close/>
                </a:path>
              </a:pathLst>
            </a:custGeom>
            <a:solidFill>
              <a:srgbClr val="263238"/>
            </a:solidFill>
            <a:ln w="9525" cap="flat">
              <a:noFill/>
              <a:prstDash val="solid"/>
              <a:miter/>
            </a:ln>
          </p:spPr>
          <p:txBody>
            <a:bodyPr rtlCol="0" anchor="ctr"/>
            <a:lstStyle/>
            <a:p>
              <a:endParaRPr lang="zh-CN" altLang="en-US"/>
            </a:p>
          </p:txBody>
        </p:sp>
        <p:sp>
          <p:nvSpPr>
            <p:cNvPr id="142" name="任意多边形: 形状 141"/>
            <p:cNvSpPr/>
            <p:nvPr/>
          </p:nvSpPr>
          <p:spPr>
            <a:xfrm>
              <a:off x="10366230" y="6159101"/>
              <a:ext cx="15563" cy="24479"/>
            </a:xfrm>
            <a:custGeom>
              <a:avLst/>
              <a:gdLst>
                <a:gd name="connsiteX0" fmla="*/ 15430 w 15563"/>
                <a:gd name="connsiteY0" fmla="*/ 24479 h 24479"/>
                <a:gd name="connsiteX1" fmla="*/ 0 w 15563"/>
                <a:gd name="connsiteY1" fmla="*/ 0 h 24479"/>
                <a:gd name="connsiteX2" fmla="*/ 11525 w 15563"/>
                <a:gd name="connsiteY2" fmla="*/ 9525 h 24479"/>
                <a:gd name="connsiteX3" fmla="*/ 15430 w 15563"/>
                <a:gd name="connsiteY3" fmla="*/ 24479 h 24479"/>
              </a:gdLst>
              <a:ahLst/>
              <a:cxnLst>
                <a:cxn ang="0">
                  <a:pos x="connsiteX0" y="connsiteY0"/>
                </a:cxn>
                <a:cxn ang="0">
                  <a:pos x="connsiteX1" y="connsiteY1"/>
                </a:cxn>
                <a:cxn ang="0">
                  <a:pos x="connsiteX2" y="connsiteY2"/>
                </a:cxn>
                <a:cxn ang="0">
                  <a:pos x="connsiteX3" y="connsiteY3"/>
                </a:cxn>
              </a:cxnLst>
              <a:rect l="l" t="t" r="r" b="b"/>
              <a:pathLst>
                <a:path w="15563" h="24479">
                  <a:moveTo>
                    <a:pt x="15430" y="24479"/>
                  </a:moveTo>
                  <a:cubicBezTo>
                    <a:pt x="13373" y="14745"/>
                    <a:pt x="7896" y="6058"/>
                    <a:pt x="0" y="0"/>
                  </a:cubicBezTo>
                  <a:cubicBezTo>
                    <a:pt x="4867" y="1677"/>
                    <a:pt x="8963" y="5058"/>
                    <a:pt x="11525" y="9525"/>
                  </a:cubicBezTo>
                  <a:cubicBezTo>
                    <a:pt x="14631" y="13859"/>
                    <a:pt x="16021" y="19183"/>
                    <a:pt x="15430" y="24479"/>
                  </a:cubicBezTo>
                  <a:close/>
                </a:path>
              </a:pathLst>
            </a:custGeom>
            <a:solidFill>
              <a:srgbClr val="263238"/>
            </a:solidFill>
            <a:ln w="9525" cap="flat">
              <a:noFill/>
              <a:prstDash val="solid"/>
              <a:miter/>
            </a:ln>
          </p:spPr>
          <p:txBody>
            <a:bodyPr rtlCol="0" anchor="ctr"/>
            <a:lstStyle/>
            <a:p>
              <a:endParaRPr lang="zh-CN" altLang="en-US"/>
            </a:p>
          </p:txBody>
        </p:sp>
        <p:sp>
          <p:nvSpPr>
            <p:cNvPr id="143" name="任意多边形: 形状 142"/>
            <p:cNvSpPr/>
            <p:nvPr/>
          </p:nvSpPr>
          <p:spPr>
            <a:xfrm>
              <a:off x="10419388" y="6146317"/>
              <a:ext cx="8651" cy="13070"/>
            </a:xfrm>
            <a:custGeom>
              <a:avLst/>
              <a:gdLst>
                <a:gd name="connsiteX0" fmla="*/ 8564 w 8651"/>
                <a:gd name="connsiteY0" fmla="*/ 13070 h 13070"/>
                <a:gd name="connsiteX1" fmla="*/ 3516 w 8651"/>
                <a:gd name="connsiteY1" fmla="*/ 7070 h 13070"/>
                <a:gd name="connsiteX2" fmla="*/ 87 w 8651"/>
                <a:gd name="connsiteY2" fmla="*/ 21 h 13070"/>
                <a:gd name="connsiteX3" fmla="*/ 5135 w 8651"/>
                <a:gd name="connsiteY3" fmla="*/ 6022 h 13070"/>
                <a:gd name="connsiteX4" fmla="*/ 8564 w 8651"/>
                <a:gd name="connsiteY4" fmla="*/ 13070 h 13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51" h="13070">
                  <a:moveTo>
                    <a:pt x="8564" y="13070"/>
                  </a:moveTo>
                  <a:cubicBezTo>
                    <a:pt x="8088" y="13070"/>
                    <a:pt x="5897" y="10689"/>
                    <a:pt x="3516" y="7070"/>
                  </a:cubicBezTo>
                  <a:cubicBezTo>
                    <a:pt x="1135" y="3450"/>
                    <a:pt x="-389" y="307"/>
                    <a:pt x="87" y="21"/>
                  </a:cubicBezTo>
                  <a:cubicBezTo>
                    <a:pt x="563" y="-265"/>
                    <a:pt x="2754" y="2402"/>
                    <a:pt x="5135" y="6022"/>
                  </a:cubicBezTo>
                  <a:cubicBezTo>
                    <a:pt x="7517" y="9641"/>
                    <a:pt x="9041" y="12784"/>
                    <a:pt x="8564" y="13070"/>
                  </a:cubicBezTo>
                  <a:close/>
                </a:path>
              </a:pathLst>
            </a:custGeom>
            <a:solidFill>
              <a:srgbClr val="263238"/>
            </a:solidFill>
            <a:ln w="9525" cap="flat">
              <a:noFill/>
              <a:prstDash val="solid"/>
              <a:miter/>
            </a:ln>
          </p:spPr>
          <p:txBody>
            <a:bodyPr rtlCol="0" anchor="ctr"/>
            <a:lstStyle/>
            <a:p>
              <a:endParaRPr lang="zh-CN" altLang="en-US"/>
            </a:p>
          </p:txBody>
        </p:sp>
        <p:sp>
          <p:nvSpPr>
            <p:cNvPr id="144" name="任意多边形: 形状 143"/>
            <p:cNvSpPr/>
            <p:nvPr/>
          </p:nvSpPr>
          <p:spPr>
            <a:xfrm>
              <a:off x="10430666" y="6143710"/>
              <a:ext cx="10002" cy="8723"/>
            </a:xfrm>
            <a:custGeom>
              <a:avLst/>
              <a:gdLst>
                <a:gd name="connsiteX0" fmla="*/ 9954 w 10002"/>
                <a:gd name="connsiteY0" fmla="*/ 8723 h 8723"/>
                <a:gd name="connsiteX1" fmla="*/ 4335 w 10002"/>
                <a:gd name="connsiteY1" fmla="*/ 5104 h 8723"/>
                <a:gd name="connsiteX2" fmla="*/ 49 w 10002"/>
                <a:gd name="connsiteY2" fmla="*/ 56 h 8723"/>
                <a:gd name="connsiteX3" fmla="*/ 5668 w 10002"/>
                <a:gd name="connsiteY3" fmla="*/ 3675 h 8723"/>
                <a:gd name="connsiteX4" fmla="*/ 9954 w 10002"/>
                <a:gd name="connsiteY4" fmla="*/ 8723 h 8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2" h="8723">
                  <a:moveTo>
                    <a:pt x="9954" y="8723"/>
                  </a:moveTo>
                  <a:cubicBezTo>
                    <a:pt x="9954" y="8723"/>
                    <a:pt x="7097" y="7485"/>
                    <a:pt x="4335" y="5104"/>
                  </a:cubicBezTo>
                  <a:cubicBezTo>
                    <a:pt x="1572" y="2723"/>
                    <a:pt x="-333" y="437"/>
                    <a:pt x="49" y="56"/>
                  </a:cubicBezTo>
                  <a:cubicBezTo>
                    <a:pt x="429" y="-326"/>
                    <a:pt x="2906" y="1294"/>
                    <a:pt x="5668" y="3675"/>
                  </a:cubicBezTo>
                  <a:cubicBezTo>
                    <a:pt x="8430" y="6056"/>
                    <a:pt x="10335" y="8342"/>
                    <a:pt x="9954" y="8723"/>
                  </a:cubicBezTo>
                  <a:close/>
                </a:path>
              </a:pathLst>
            </a:custGeom>
            <a:solidFill>
              <a:srgbClr val="263238"/>
            </a:solidFill>
            <a:ln w="9525" cap="flat">
              <a:noFill/>
              <a:prstDash val="solid"/>
              <a:miter/>
            </a:ln>
          </p:spPr>
          <p:txBody>
            <a:bodyPr rtlCol="0" anchor="ctr"/>
            <a:lstStyle/>
            <a:p>
              <a:endParaRPr lang="zh-CN" altLang="en-US"/>
            </a:p>
          </p:txBody>
        </p:sp>
        <p:sp>
          <p:nvSpPr>
            <p:cNvPr id="145" name="任意多边形: 形状 144"/>
            <p:cNvSpPr/>
            <p:nvPr/>
          </p:nvSpPr>
          <p:spPr>
            <a:xfrm>
              <a:off x="10432048" y="6136541"/>
              <a:ext cx="16478" cy="2223"/>
            </a:xfrm>
            <a:custGeom>
              <a:avLst/>
              <a:gdLst>
                <a:gd name="connsiteX0" fmla="*/ 16478 w 16478"/>
                <a:gd name="connsiteY0" fmla="*/ 939 h 2223"/>
                <a:gd name="connsiteX1" fmla="*/ 8287 w 16478"/>
                <a:gd name="connsiteY1" fmla="*/ 2082 h 2223"/>
                <a:gd name="connsiteX2" fmla="*/ 0 w 16478"/>
                <a:gd name="connsiteY2" fmla="*/ 1320 h 2223"/>
                <a:gd name="connsiteX3" fmla="*/ 8192 w 16478"/>
                <a:gd name="connsiteY3" fmla="*/ 177 h 2223"/>
                <a:gd name="connsiteX4" fmla="*/ 16478 w 16478"/>
                <a:gd name="connsiteY4" fmla="*/ 939 h 2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78" h="2223">
                  <a:moveTo>
                    <a:pt x="16478" y="939"/>
                  </a:moveTo>
                  <a:cubicBezTo>
                    <a:pt x="13868" y="1920"/>
                    <a:pt x="11068" y="2301"/>
                    <a:pt x="8287" y="2082"/>
                  </a:cubicBezTo>
                  <a:cubicBezTo>
                    <a:pt x="5505" y="2415"/>
                    <a:pt x="2677" y="2158"/>
                    <a:pt x="0" y="1320"/>
                  </a:cubicBezTo>
                  <a:cubicBezTo>
                    <a:pt x="0" y="748"/>
                    <a:pt x="3620" y="272"/>
                    <a:pt x="8192" y="177"/>
                  </a:cubicBezTo>
                  <a:cubicBezTo>
                    <a:pt x="10973" y="-214"/>
                    <a:pt x="13811" y="44"/>
                    <a:pt x="16478" y="939"/>
                  </a:cubicBezTo>
                  <a:close/>
                </a:path>
              </a:pathLst>
            </a:custGeom>
            <a:solidFill>
              <a:srgbClr val="263238"/>
            </a:solidFill>
            <a:ln w="9525" cap="flat">
              <a:noFill/>
              <a:prstDash val="solid"/>
              <a:miter/>
            </a:ln>
          </p:spPr>
          <p:txBody>
            <a:bodyPr rtlCol="0" anchor="ctr"/>
            <a:lstStyle/>
            <a:p>
              <a:endParaRPr lang="zh-CN" altLang="en-US"/>
            </a:p>
          </p:txBody>
        </p:sp>
        <p:sp>
          <p:nvSpPr>
            <p:cNvPr id="146" name="任意多边形: 形状 145"/>
            <p:cNvSpPr/>
            <p:nvPr/>
          </p:nvSpPr>
          <p:spPr>
            <a:xfrm>
              <a:off x="10432143" y="6126907"/>
              <a:ext cx="19050" cy="3021"/>
            </a:xfrm>
            <a:custGeom>
              <a:avLst/>
              <a:gdLst>
                <a:gd name="connsiteX0" fmla="*/ 19050 w 19050"/>
                <a:gd name="connsiteY0" fmla="*/ 0 h 3021"/>
                <a:gd name="connsiteX1" fmla="*/ 9525 w 19050"/>
                <a:gd name="connsiteY1" fmla="*/ 2762 h 3021"/>
                <a:gd name="connsiteX2" fmla="*/ 0 w 19050"/>
                <a:gd name="connsiteY2" fmla="*/ 1619 h 3021"/>
                <a:gd name="connsiteX3" fmla="*/ 9525 w 19050"/>
                <a:gd name="connsiteY3" fmla="*/ 857 h 3021"/>
                <a:gd name="connsiteX4" fmla="*/ 19050 w 19050"/>
                <a:gd name="connsiteY4" fmla="*/ 0 h 3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3021">
                  <a:moveTo>
                    <a:pt x="19050" y="0"/>
                  </a:moveTo>
                  <a:cubicBezTo>
                    <a:pt x="16269" y="1952"/>
                    <a:pt x="12916" y="2924"/>
                    <a:pt x="9525" y="2762"/>
                  </a:cubicBezTo>
                  <a:cubicBezTo>
                    <a:pt x="6305" y="3343"/>
                    <a:pt x="2991" y="2943"/>
                    <a:pt x="0" y="1619"/>
                  </a:cubicBezTo>
                  <a:cubicBezTo>
                    <a:pt x="3153" y="1114"/>
                    <a:pt x="6334" y="867"/>
                    <a:pt x="9525" y="857"/>
                  </a:cubicBezTo>
                  <a:cubicBezTo>
                    <a:pt x="12668" y="324"/>
                    <a:pt x="15859" y="38"/>
                    <a:pt x="19050" y="0"/>
                  </a:cubicBezTo>
                  <a:close/>
                </a:path>
              </a:pathLst>
            </a:custGeom>
            <a:solidFill>
              <a:srgbClr val="263238"/>
            </a:solidFill>
            <a:ln w="9525" cap="flat">
              <a:noFill/>
              <a:prstDash val="solid"/>
              <a:miter/>
            </a:ln>
          </p:spPr>
          <p:txBody>
            <a:bodyPr rtlCol="0" anchor="ctr"/>
            <a:lstStyle/>
            <a:p>
              <a:endParaRPr lang="zh-CN" altLang="en-US"/>
            </a:p>
          </p:txBody>
        </p:sp>
        <p:sp>
          <p:nvSpPr>
            <p:cNvPr id="147" name="任意多边形: 形状 146"/>
            <p:cNvSpPr/>
            <p:nvPr/>
          </p:nvSpPr>
          <p:spPr>
            <a:xfrm>
              <a:off x="10392592" y="6131843"/>
              <a:ext cx="29835" cy="16495"/>
            </a:xfrm>
            <a:custGeom>
              <a:avLst/>
              <a:gdLst>
                <a:gd name="connsiteX0" fmla="*/ 29836 w 29835"/>
                <a:gd name="connsiteY0" fmla="*/ 13828 h 16495"/>
                <a:gd name="connsiteX1" fmla="*/ 19644 w 29835"/>
                <a:gd name="connsiteY1" fmla="*/ 13828 h 16495"/>
                <a:gd name="connsiteX2" fmla="*/ 8881 w 29835"/>
                <a:gd name="connsiteY2" fmla="*/ 11542 h 16495"/>
                <a:gd name="connsiteX3" fmla="*/ 2594 w 29835"/>
                <a:gd name="connsiteY3" fmla="*/ 9066 h 16495"/>
                <a:gd name="connsiteX4" fmla="*/ 118 w 29835"/>
                <a:gd name="connsiteY4" fmla="*/ 5922 h 16495"/>
                <a:gd name="connsiteX5" fmla="*/ 1546 w 29835"/>
                <a:gd name="connsiteY5" fmla="*/ 1922 h 16495"/>
                <a:gd name="connsiteX6" fmla="*/ 24692 w 29835"/>
                <a:gd name="connsiteY6" fmla="*/ 7065 h 16495"/>
                <a:gd name="connsiteX7" fmla="*/ 28026 w 29835"/>
                <a:gd name="connsiteY7" fmla="*/ 13733 h 16495"/>
                <a:gd name="connsiteX8" fmla="*/ 28026 w 29835"/>
                <a:gd name="connsiteY8" fmla="*/ 16495 h 16495"/>
                <a:gd name="connsiteX9" fmla="*/ 23359 w 29835"/>
                <a:gd name="connsiteY9" fmla="*/ 7923 h 16495"/>
                <a:gd name="connsiteX10" fmla="*/ 14596 w 29835"/>
                <a:gd name="connsiteY10" fmla="*/ 2398 h 16495"/>
                <a:gd name="connsiteX11" fmla="*/ 2499 w 29835"/>
                <a:gd name="connsiteY11" fmla="*/ 3351 h 16495"/>
                <a:gd name="connsiteX12" fmla="*/ 3356 w 29835"/>
                <a:gd name="connsiteY12" fmla="*/ 7542 h 16495"/>
                <a:gd name="connsiteX13" fmla="*/ 9071 w 29835"/>
                <a:gd name="connsiteY13" fmla="*/ 9923 h 16495"/>
                <a:gd name="connsiteX14" fmla="*/ 19549 w 29835"/>
                <a:gd name="connsiteY14" fmla="*/ 12495 h 16495"/>
                <a:gd name="connsiteX15" fmla="*/ 29836 w 29835"/>
                <a:gd name="connsiteY15" fmla="*/ 13828 h 1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835" h="16495">
                  <a:moveTo>
                    <a:pt x="29836" y="13828"/>
                  </a:moveTo>
                  <a:cubicBezTo>
                    <a:pt x="26464" y="14409"/>
                    <a:pt x="23016" y="14409"/>
                    <a:pt x="19644" y="13828"/>
                  </a:cubicBezTo>
                  <a:cubicBezTo>
                    <a:pt x="15996" y="13381"/>
                    <a:pt x="12395" y="12619"/>
                    <a:pt x="8881" y="11542"/>
                  </a:cubicBezTo>
                  <a:cubicBezTo>
                    <a:pt x="6690" y="10980"/>
                    <a:pt x="4585" y="10142"/>
                    <a:pt x="2594" y="9066"/>
                  </a:cubicBezTo>
                  <a:cubicBezTo>
                    <a:pt x="1394" y="8380"/>
                    <a:pt x="508" y="7256"/>
                    <a:pt x="118" y="5922"/>
                  </a:cubicBezTo>
                  <a:cubicBezTo>
                    <a:pt x="-263" y="4427"/>
                    <a:pt x="299" y="2846"/>
                    <a:pt x="1546" y="1922"/>
                  </a:cubicBezTo>
                  <a:cubicBezTo>
                    <a:pt x="9519" y="-1955"/>
                    <a:pt x="19111" y="169"/>
                    <a:pt x="24692" y="7065"/>
                  </a:cubicBezTo>
                  <a:cubicBezTo>
                    <a:pt x="26292" y="9009"/>
                    <a:pt x="27435" y="11285"/>
                    <a:pt x="28026" y="13733"/>
                  </a:cubicBezTo>
                  <a:cubicBezTo>
                    <a:pt x="28502" y="15543"/>
                    <a:pt x="28026" y="16495"/>
                    <a:pt x="28026" y="16495"/>
                  </a:cubicBezTo>
                  <a:cubicBezTo>
                    <a:pt x="27035" y="13361"/>
                    <a:pt x="25445" y="10456"/>
                    <a:pt x="23359" y="7923"/>
                  </a:cubicBezTo>
                  <a:cubicBezTo>
                    <a:pt x="21035" y="5265"/>
                    <a:pt x="17996" y="3351"/>
                    <a:pt x="14596" y="2398"/>
                  </a:cubicBezTo>
                  <a:cubicBezTo>
                    <a:pt x="10595" y="1084"/>
                    <a:pt x="6242" y="1427"/>
                    <a:pt x="2499" y="3351"/>
                  </a:cubicBezTo>
                  <a:cubicBezTo>
                    <a:pt x="880" y="4589"/>
                    <a:pt x="1546" y="6494"/>
                    <a:pt x="3356" y="7542"/>
                  </a:cubicBezTo>
                  <a:cubicBezTo>
                    <a:pt x="5204" y="8475"/>
                    <a:pt x="7109" y="9266"/>
                    <a:pt x="9071" y="9923"/>
                  </a:cubicBezTo>
                  <a:cubicBezTo>
                    <a:pt x="12510" y="10999"/>
                    <a:pt x="16005" y="11857"/>
                    <a:pt x="19549" y="12495"/>
                  </a:cubicBezTo>
                  <a:cubicBezTo>
                    <a:pt x="25931" y="13543"/>
                    <a:pt x="29836" y="13543"/>
                    <a:pt x="29836" y="13828"/>
                  </a:cubicBezTo>
                  <a:close/>
                </a:path>
              </a:pathLst>
            </a:custGeom>
            <a:solidFill>
              <a:srgbClr val="263238"/>
            </a:solidFill>
            <a:ln w="9525" cap="flat">
              <a:noFill/>
              <a:prstDash val="solid"/>
              <a:miter/>
            </a:ln>
          </p:spPr>
          <p:txBody>
            <a:bodyPr rtlCol="0" anchor="ctr"/>
            <a:lstStyle/>
            <a:p>
              <a:endParaRPr lang="zh-CN" altLang="en-US"/>
            </a:p>
          </p:txBody>
        </p:sp>
        <p:sp>
          <p:nvSpPr>
            <p:cNvPr id="148" name="任意多边形: 形状 147"/>
            <p:cNvSpPr/>
            <p:nvPr/>
          </p:nvSpPr>
          <p:spPr>
            <a:xfrm>
              <a:off x="10418378" y="6126430"/>
              <a:ext cx="14485" cy="19812"/>
            </a:xfrm>
            <a:custGeom>
              <a:avLst/>
              <a:gdLst>
                <a:gd name="connsiteX0" fmla="*/ 1382 w 14485"/>
                <a:gd name="connsiteY0" fmla="*/ 19812 h 19812"/>
                <a:gd name="connsiteX1" fmla="*/ 144 w 14485"/>
                <a:gd name="connsiteY1" fmla="*/ 12763 h 19812"/>
                <a:gd name="connsiteX2" fmla="*/ 2811 w 14485"/>
                <a:gd name="connsiteY2" fmla="*/ 5334 h 19812"/>
                <a:gd name="connsiteX3" fmla="*/ 11193 w 14485"/>
                <a:gd name="connsiteY3" fmla="*/ 0 h 19812"/>
                <a:gd name="connsiteX4" fmla="*/ 14432 w 14485"/>
                <a:gd name="connsiteY4" fmla="*/ 4667 h 19812"/>
                <a:gd name="connsiteX5" fmla="*/ 12717 w 14485"/>
                <a:gd name="connsiteY5" fmla="*/ 9239 h 19812"/>
                <a:gd name="connsiteX6" fmla="*/ 8050 w 14485"/>
                <a:gd name="connsiteY6" fmla="*/ 15430 h 19812"/>
                <a:gd name="connsiteX7" fmla="*/ 2240 w 14485"/>
                <a:gd name="connsiteY7" fmla="*/ 19621 h 19812"/>
                <a:gd name="connsiteX8" fmla="*/ 7002 w 14485"/>
                <a:gd name="connsiteY8" fmla="*/ 14478 h 19812"/>
                <a:gd name="connsiteX9" fmla="*/ 11193 w 14485"/>
                <a:gd name="connsiteY9" fmla="*/ 8382 h 19812"/>
                <a:gd name="connsiteX10" fmla="*/ 11193 w 14485"/>
                <a:gd name="connsiteY10" fmla="*/ 1905 h 19812"/>
                <a:gd name="connsiteX11" fmla="*/ 4526 w 14485"/>
                <a:gd name="connsiteY11" fmla="*/ 6287 h 19812"/>
                <a:gd name="connsiteX12" fmla="*/ 1763 w 14485"/>
                <a:gd name="connsiteY12" fmla="*/ 12954 h 19812"/>
                <a:gd name="connsiteX13" fmla="*/ 1382 w 14485"/>
                <a:gd name="connsiteY13" fmla="*/ 19812 h 1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85" h="19812">
                  <a:moveTo>
                    <a:pt x="1382" y="19812"/>
                  </a:moveTo>
                  <a:cubicBezTo>
                    <a:pt x="182" y="17669"/>
                    <a:pt x="-256" y="15183"/>
                    <a:pt x="144" y="12763"/>
                  </a:cubicBezTo>
                  <a:cubicBezTo>
                    <a:pt x="411" y="10106"/>
                    <a:pt x="1325" y="7553"/>
                    <a:pt x="2811" y="5334"/>
                  </a:cubicBezTo>
                  <a:cubicBezTo>
                    <a:pt x="4535" y="2257"/>
                    <a:pt x="7678" y="257"/>
                    <a:pt x="11193" y="0"/>
                  </a:cubicBezTo>
                  <a:cubicBezTo>
                    <a:pt x="13355" y="429"/>
                    <a:pt x="14784" y="2495"/>
                    <a:pt x="14432" y="4667"/>
                  </a:cubicBezTo>
                  <a:cubicBezTo>
                    <a:pt x="14213" y="6306"/>
                    <a:pt x="13622" y="7868"/>
                    <a:pt x="12717" y="9239"/>
                  </a:cubicBezTo>
                  <a:cubicBezTo>
                    <a:pt x="11431" y="11487"/>
                    <a:pt x="9860" y="13573"/>
                    <a:pt x="8050" y="15430"/>
                  </a:cubicBezTo>
                  <a:cubicBezTo>
                    <a:pt x="6507" y="17297"/>
                    <a:pt x="4507" y="18745"/>
                    <a:pt x="2240" y="19621"/>
                  </a:cubicBezTo>
                  <a:cubicBezTo>
                    <a:pt x="2240" y="19621"/>
                    <a:pt x="4240" y="17717"/>
                    <a:pt x="7002" y="14478"/>
                  </a:cubicBezTo>
                  <a:cubicBezTo>
                    <a:pt x="8631" y="12611"/>
                    <a:pt x="10031" y="10563"/>
                    <a:pt x="11193" y="8382"/>
                  </a:cubicBezTo>
                  <a:cubicBezTo>
                    <a:pt x="12527" y="6191"/>
                    <a:pt x="13479" y="2381"/>
                    <a:pt x="11193" y="1905"/>
                  </a:cubicBezTo>
                  <a:cubicBezTo>
                    <a:pt x="8907" y="1429"/>
                    <a:pt x="6050" y="4286"/>
                    <a:pt x="4526" y="6287"/>
                  </a:cubicBezTo>
                  <a:cubicBezTo>
                    <a:pt x="3144" y="8287"/>
                    <a:pt x="2201" y="10563"/>
                    <a:pt x="1763" y="12954"/>
                  </a:cubicBezTo>
                  <a:cubicBezTo>
                    <a:pt x="1497" y="15230"/>
                    <a:pt x="1363" y="17517"/>
                    <a:pt x="1382" y="19812"/>
                  </a:cubicBezTo>
                  <a:close/>
                </a:path>
              </a:pathLst>
            </a:custGeom>
            <a:solidFill>
              <a:srgbClr val="263238"/>
            </a:solidFill>
            <a:ln w="9525" cap="flat">
              <a:noFill/>
              <a:prstDash val="solid"/>
              <a:miter/>
            </a:ln>
          </p:spPr>
          <p:txBody>
            <a:bodyPr rtlCol="0" anchor="ctr"/>
            <a:lstStyle/>
            <a:p>
              <a:endParaRPr lang="zh-CN" altLang="en-US"/>
            </a:p>
          </p:txBody>
        </p:sp>
        <p:sp>
          <p:nvSpPr>
            <p:cNvPr id="149" name="任意多边形: 形状 148"/>
            <p:cNvSpPr/>
            <p:nvPr/>
          </p:nvSpPr>
          <p:spPr>
            <a:xfrm>
              <a:off x="10534987" y="6132393"/>
              <a:ext cx="55557" cy="46331"/>
            </a:xfrm>
            <a:custGeom>
              <a:avLst/>
              <a:gdLst>
                <a:gd name="connsiteX0" fmla="*/ 55557 w 55557"/>
                <a:gd name="connsiteY0" fmla="*/ 991 h 46331"/>
                <a:gd name="connsiteX1" fmla="*/ 43936 w 55557"/>
                <a:gd name="connsiteY1" fmla="*/ 1562 h 46331"/>
                <a:gd name="connsiteX2" fmla="*/ 18600 w 55557"/>
                <a:gd name="connsiteY2" fmla="*/ 12420 h 46331"/>
                <a:gd name="connsiteX3" fmla="*/ 2979 w 55557"/>
                <a:gd name="connsiteY3" fmla="*/ 35090 h 46331"/>
                <a:gd name="connsiteX4" fmla="*/ 121 w 55557"/>
                <a:gd name="connsiteY4" fmla="*/ 46330 h 46331"/>
                <a:gd name="connsiteX5" fmla="*/ 121 w 55557"/>
                <a:gd name="connsiteY5" fmla="*/ 43186 h 46331"/>
                <a:gd name="connsiteX6" fmla="*/ 1741 w 55557"/>
                <a:gd name="connsiteY6" fmla="*/ 34614 h 46331"/>
                <a:gd name="connsiteX7" fmla="*/ 43841 w 55557"/>
                <a:gd name="connsiteY7" fmla="*/ 228 h 46331"/>
                <a:gd name="connsiteX8" fmla="*/ 52509 w 55557"/>
                <a:gd name="connsiteY8" fmla="*/ 228 h 46331"/>
                <a:gd name="connsiteX9" fmla="*/ 55557 w 55557"/>
                <a:gd name="connsiteY9" fmla="*/ 991 h 4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557" h="46331">
                  <a:moveTo>
                    <a:pt x="55557" y="991"/>
                  </a:moveTo>
                  <a:cubicBezTo>
                    <a:pt x="55557" y="991"/>
                    <a:pt x="50985" y="991"/>
                    <a:pt x="43936" y="1562"/>
                  </a:cubicBezTo>
                  <a:cubicBezTo>
                    <a:pt x="34650" y="2753"/>
                    <a:pt x="25868" y="6515"/>
                    <a:pt x="18600" y="12420"/>
                  </a:cubicBezTo>
                  <a:cubicBezTo>
                    <a:pt x="11370" y="18364"/>
                    <a:pt x="5951" y="26213"/>
                    <a:pt x="2979" y="35090"/>
                  </a:cubicBezTo>
                  <a:cubicBezTo>
                    <a:pt x="598" y="41853"/>
                    <a:pt x="503" y="46425"/>
                    <a:pt x="121" y="46330"/>
                  </a:cubicBezTo>
                  <a:cubicBezTo>
                    <a:pt x="-40" y="45291"/>
                    <a:pt x="-40" y="44225"/>
                    <a:pt x="121" y="43186"/>
                  </a:cubicBezTo>
                  <a:cubicBezTo>
                    <a:pt x="417" y="40291"/>
                    <a:pt x="959" y="37424"/>
                    <a:pt x="1741" y="34614"/>
                  </a:cubicBezTo>
                  <a:cubicBezTo>
                    <a:pt x="7218" y="15478"/>
                    <a:pt x="24000" y="1772"/>
                    <a:pt x="43841" y="228"/>
                  </a:cubicBezTo>
                  <a:cubicBezTo>
                    <a:pt x="46727" y="-76"/>
                    <a:pt x="49632" y="-76"/>
                    <a:pt x="52509" y="228"/>
                  </a:cubicBezTo>
                  <a:cubicBezTo>
                    <a:pt x="53557" y="333"/>
                    <a:pt x="54585" y="591"/>
                    <a:pt x="55557" y="991"/>
                  </a:cubicBezTo>
                  <a:close/>
                </a:path>
              </a:pathLst>
            </a:custGeom>
            <a:solidFill>
              <a:srgbClr val="263238"/>
            </a:solidFill>
            <a:ln w="9525" cap="flat">
              <a:noFill/>
              <a:prstDash val="solid"/>
              <a:miter/>
            </a:ln>
          </p:spPr>
          <p:txBody>
            <a:bodyPr rtlCol="0" anchor="ctr"/>
            <a:lstStyle/>
            <a:p>
              <a:endParaRPr lang="zh-CN" altLang="en-US"/>
            </a:p>
          </p:txBody>
        </p:sp>
        <p:sp>
          <p:nvSpPr>
            <p:cNvPr id="150" name="任意多边形: 形状 149"/>
            <p:cNvSpPr/>
            <p:nvPr/>
          </p:nvSpPr>
          <p:spPr>
            <a:xfrm>
              <a:off x="10572846" y="6067947"/>
              <a:ext cx="2724" cy="64865"/>
            </a:xfrm>
            <a:custGeom>
              <a:avLst/>
              <a:gdLst>
                <a:gd name="connsiteX0" fmla="*/ 457 w 2724"/>
                <a:gd name="connsiteY0" fmla="*/ 0 h 64865"/>
                <a:gd name="connsiteX1" fmla="*/ 2267 w 2724"/>
                <a:gd name="connsiteY1" fmla="*/ 32385 h 64865"/>
                <a:gd name="connsiteX2" fmla="*/ 2267 w 2724"/>
                <a:gd name="connsiteY2" fmla="*/ 64865 h 64865"/>
                <a:gd name="connsiteX3" fmla="*/ 457 w 2724"/>
                <a:gd name="connsiteY3" fmla="*/ 32385 h 64865"/>
                <a:gd name="connsiteX4" fmla="*/ 457 w 2724"/>
                <a:gd name="connsiteY4" fmla="*/ 0 h 64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 h="64865">
                  <a:moveTo>
                    <a:pt x="457" y="0"/>
                  </a:moveTo>
                  <a:cubicBezTo>
                    <a:pt x="1724" y="10744"/>
                    <a:pt x="2324" y="21564"/>
                    <a:pt x="2267" y="32385"/>
                  </a:cubicBezTo>
                  <a:cubicBezTo>
                    <a:pt x="2877" y="43205"/>
                    <a:pt x="2877" y="54045"/>
                    <a:pt x="2267" y="64865"/>
                  </a:cubicBezTo>
                  <a:cubicBezTo>
                    <a:pt x="1010" y="54083"/>
                    <a:pt x="400" y="43234"/>
                    <a:pt x="457" y="32385"/>
                  </a:cubicBezTo>
                  <a:cubicBezTo>
                    <a:pt x="-152" y="21603"/>
                    <a:pt x="-152" y="10782"/>
                    <a:pt x="457" y="0"/>
                  </a:cubicBezTo>
                  <a:close/>
                </a:path>
              </a:pathLst>
            </a:custGeom>
            <a:solidFill>
              <a:srgbClr val="263238"/>
            </a:solidFill>
            <a:ln w="9525" cap="flat">
              <a:noFill/>
              <a:prstDash val="solid"/>
              <a:miter/>
            </a:ln>
          </p:spPr>
          <p:txBody>
            <a:bodyPr rtlCol="0" anchor="ctr"/>
            <a:lstStyle/>
            <a:p>
              <a:endParaRPr lang="zh-CN" altLang="en-US"/>
            </a:p>
          </p:txBody>
        </p:sp>
        <p:sp>
          <p:nvSpPr>
            <p:cNvPr id="151" name="任意多边形: 形状 150"/>
            <p:cNvSpPr/>
            <p:nvPr/>
          </p:nvSpPr>
          <p:spPr>
            <a:xfrm>
              <a:off x="10468624" y="6164408"/>
              <a:ext cx="46196" cy="2855"/>
            </a:xfrm>
            <a:custGeom>
              <a:avLst/>
              <a:gdLst>
                <a:gd name="connsiteX0" fmla="*/ 46196 w 46196"/>
                <a:gd name="connsiteY0" fmla="*/ 122 h 2855"/>
                <a:gd name="connsiteX1" fmla="*/ 23146 w 46196"/>
                <a:gd name="connsiteY1" fmla="*/ 2694 h 2855"/>
                <a:gd name="connsiteX2" fmla="*/ 0 w 46196"/>
                <a:gd name="connsiteY2" fmla="*/ 1170 h 2855"/>
                <a:gd name="connsiteX3" fmla="*/ 23146 w 46196"/>
                <a:gd name="connsiteY3" fmla="*/ 1170 h 2855"/>
                <a:gd name="connsiteX4" fmla="*/ 46196 w 46196"/>
                <a:gd name="connsiteY4" fmla="*/ 122 h 2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96" h="2855">
                  <a:moveTo>
                    <a:pt x="46196" y="122"/>
                  </a:moveTo>
                  <a:cubicBezTo>
                    <a:pt x="38653" y="1951"/>
                    <a:pt x="30909" y="2818"/>
                    <a:pt x="23146" y="2694"/>
                  </a:cubicBezTo>
                  <a:cubicBezTo>
                    <a:pt x="15392" y="3151"/>
                    <a:pt x="7620" y="2637"/>
                    <a:pt x="0" y="1170"/>
                  </a:cubicBezTo>
                  <a:cubicBezTo>
                    <a:pt x="0" y="599"/>
                    <a:pt x="10382" y="1170"/>
                    <a:pt x="23146" y="1170"/>
                  </a:cubicBezTo>
                  <a:cubicBezTo>
                    <a:pt x="35909" y="1170"/>
                    <a:pt x="46101" y="-449"/>
                    <a:pt x="46196" y="122"/>
                  </a:cubicBezTo>
                  <a:close/>
                </a:path>
              </a:pathLst>
            </a:custGeom>
            <a:solidFill>
              <a:srgbClr val="263238"/>
            </a:solidFill>
            <a:ln w="9525" cap="flat">
              <a:noFill/>
              <a:prstDash val="solid"/>
              <a:miter/>
            </a:ln>
          </p:spPr>
          <p:txBody>
            <a:bodyPr rtlCol="0" anchor="ctr"/>
            <a:lstStyle/>
            <a:p>
              <a:endParaRPr lang="zh-CN" altLang="en-US"/>
            </a:p>
          </p:txBody>
        </p:sp>
        <p:sp>
          <p:nvSpPr>
            <p:cNvPr id="152" name="任意多边形: 形状 151"/>
            <p:cNvSpPr/>
            <p:nvPr/>
          </p:nvSpPr>
          <p:spPr>
            <a:xfrm>
              <a:off x="10541235" y="6163994"/>
              <a:ext cx="4541" cy="9109"/>
            </a:xfrm>
            <a:custGeom>
              <a:avLst/>
              <a:gdLst>
                <a:gd name="connsiteX0" fmla="*/ 4542 w 4541"/>
                <a:gd name="connsiteY0" fmla="*/ 61 h 9109"/>
                <a:gd name="connsiteX1" fmla="*/ 2637 w 4541"/>
                <a:gd name="connsiteY1" fmla="*/ 4633 h 9109"/>
                <a:gd name="connsiteX2" fmla="*/ 541 w 4541"/>
                <a:gd name="connsiteY2" fmla="*/ 9109 h 9109"/>
                <a:gd name="connsiteX3" fmla="*/ 541 w 4541"/>
                <a:gd name="connsiteY3" fmla="*/ 3871 h 9109"/>
                <a:gd name="connsiteX4" fmla="*/ 4542 w 4541"/>
                <a:gd name="connsiteY4" fmla="*/ 61 h 9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1" h="9109">
                  <a:moveTo>
                    <a:pt x="4542" y="61"/>
                  </a:moveTo>
                  <a:cubicBezTo>
                    <a:pt x="4542" y="61"/>
                    <a:pt x="3684" y="2251"/>
                    <a:pt x="2637" y="4633"/>
                  </a:cubicBezTo>
                  <a:cubicBezTo>
                    <a:pt x="1589" y="7014"/>
                    <a:pt x="1113" y="9109"/>
                    <a:pt x="541" y="9109"/>
                  </a:cubicBezTo>
                  <a:cubicBezTo>
                    <a:pt x="-30" y="9109"/>
                    <a:pt x="-316" y="6633"/>
                    <a:pt x="541" y="3871"/>
                  </a:cubicBezTo>
                  <a:cubicBezTo>
                    <a:pt x="1399" y="1108"/>
                    <a:pt x="4161" y="-320"/>
                    <a:pt x="4542" y="61"/>
                  </a:cubicBezTo>
                  <a:close/>
                </a:path>
              </a:pathLst>
            </a:custGeom>
            <a:solidFill>
              <a:srgbClr val="263238"/>
            </a:solidFill>
            <a:ln w="9525" cap="flat">
              <a:noFill/>
              <a:prstDash val="solid"/>
              <a:miter/>
            </a:ln>
          </p:spPr>
          <p:txBody>
            <a:bodyPr rtlCol="0" anchor="ctr"/>
            <a:lstStyle/>
            <a:p>
              <a:endParaRPr lang="zh-CN" altLang="en-US"/>
            </a:p>
          </p:txBody>
        </p:sp>
        <p:sp>
          <p:nvSpPr>
            <p:cNvPr id="153" name="任意多边形: 形状 152"/>
            <p:cNvSpPr/>
            <p:nvPr/>
          </p:nvSpPr>
          <p:spPr>
            <a:xfrm>
              <a:off x="10551789" y="6149336"/>
              <a:ext cx="5893" cy="6219"/>
            </a:xfrm>
            <a:custGeom>
              <a:avLst/>
              <a:gdLst>
                <a:gd name="connsiteX0" fmla="*/ 5894 w 5893"/>
                <a:gd name="connsiteY0" fmla="*/ 50 h 6219"/>
                <a:gd name="connsiteX1" fmla="*/ 3703 w 5893"/>
                <a:gd name="connsiteY1" fmla="*/ 3765 h 6219"/>
                <a:gd name="connsiteX2" fmla="*/ 84 w 5893"/>
                <a:gd name="connsiteY2" fmla="*/ 6146 h 6219"/>
                <a:gd name="connsiteX3" fmla="*/ 2274 w 5893"/>
                <a:gd name="connsiteY3" fmla="*/ 2431 h 6219"/>
                <a:gd name="connsiteX4" fmla="*/ 5894 w 5893"/>
                <a:gd name="connsiteY4" fmla="*/ 50 h 6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3" h="6219">
                  <a:moveTo>
                    <a:pt x="5894" y="50"/>
                  </a:moveTo>
                  <a:cubicBezTo>
                    <a:pt x="5894" y="50"/>
                    <a:pt x="5322" y="2146"/>
                    <a:pt x="3703" y="3765"/>
                  </a:cubicBezTo>
                  <a:cubicBezTo>
                    <a:pt x="2084" y="5384"/>
                    <a:pt x="465" y="6527"/>
                    <a:pt x="84" y="6146"/>
                  </a:cubicBezTo>
                  <a:cubicBezTo>
                    <a:pt x="-297" y="5765"/>
                    <a:pt x="655" y="4146"/>
                    <a:pt x="2274" y="2431"/>
                  </a:cubicBezTo>
                  <a:cubicBezTo>
                    <a:pt x="3894" y="717"/>
                    <a:pt x="5037" y="-236"/>
                    <a:pt x="5894" y="50"/>
                  </a:cubicBezTo>
                  <a:close/>
                </a:path>
              </a:pathLst>
            </a:custGeom>
            <a:solidFill>
              <a:srgbClr val="263238"/>
            </a:solidFill>
            <a:ln w="9525" cap="flat">
              <a:noFill/>
              <a:prstDash val="solid"/>
              <a:miter/>
            </a:ln>
          </p:spPr>
          <p:txBody>
            <a:bodyPr rtlCol="0" anchor="ctr"/>
            <a:lstStyle/>
            <a:p>
              <a:endParaRPr lang="zh-CN" altLang="en-US"/>
            </a:p>
          </p:txBody>
        </p:sp>
        <p:sp>
          <p:nvSpPr>
            <p:cNvPr id="154" name="任意多边形: 形状 153"/>
            <p:cNvSpPr/>
            <p:nvPr/>
          </p:nvSpPr>
          <p:spPr>
            <a:xfrm>
              <a:off x="10564854" y="6141677"/>
              <a:ext cx="8935" cy="4130"/>
            </a:xfrm>
            <a:custGeom>
              <a:avLst/>
              <a:gdLst>
                <a:gd name="connsiteX0" fmla="*/ 8925 w 8935"/>
                <a:gd name="connsiteY0" fmla="*/ 946 h 4130"/>
                <a:gd name="connsiteX1" fmla="*/ 4449 w 8935"/>
                <a:gd name="connsiteY1" fmla="*/ 2279 h 4130"/>
                <a:gd name="connsiteX2" fmla="*/ 67 w 8935"/>
                <a:gd name="connsiteY2" fmla="*/ 4089 h 4130"/>
                <a:gd name="connsiteX3" fmla="*/ 3782 w 8935"/>
                <a:gd name="connsiteY3" fmla="*/ 469 h 4130"/>
                <a:gd name="connsiteX4" fmla="*/ 8925 w 8935"/>
                <a:gd name="connsiteY4" fmla="*/ 946 h 4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5" h="4130">
                  <a:moveTo>
                    <a:pt x="8925" y="946"/>
                  </a:moveTo>
                  <a:cubicBezTo>
                    <a:pt x="8925" y="1422"/>
                    <a:pt x="6735" y="1422"/>
                    <a:pt x="4449" y="2279"/>
                  </a:cubicBezTo>
                  <a:cubicBezTo>
                    <a:pt x="2163" y="3136"/>
                    <a:pt x="448" y="4375"/>
                    <a:pt x="67" y="4089"/>
                  </a:cubicBezTo>
                  <a:cubicBezTo>
                    <a:pt x="-314" y="3803"/>
                    <a:pt x="924" y="1517"/>
                    <a:pt x="3782" y="469"/>
                  </a:cubicBezTo>
                  <a:cubicBezTo>
                    <a:pt x="6640" y="-578"/>
                    <a:pt x="9116" y="374"/>
                    <a:pt x="8925" y="946"/>
                  </a:cubicBezTo>
                  <a:close/>
                </a:path>
              </a:pathLst>
            </a:custGeom>
            <a:solidFill>
              <a:srgbClr val="263238"/>
            </a:solidFill>
            <a:ln w="9525" cap="flat">
              <a:noFill/>
              <a:prstDash val="solid"/>
              <a:miter/>
            </a:ln>
          </p:spPr>
          <p:txBody>
            <a:bodyPr rtlCol="0" anchor="ctr"/>
            <a:lstStyle/>
            <a:p>
              <a:endParaRPr lang="zh-CN" altLang="en-US"/>
            </a:p>
          </p:txBody>
        </p:sp>
        <p:sp>
          <p:nvSpPr>
            <p:cNvPr id="155" name="任意多边形: 形状 154"/>
            <p:cNvSpPr/>
            <p:nvPr/>
          </p:nvSpPr>
          <p:spPr>
            <a:xfrm>
              <a:off x="10580897" y="6138792"/>
              <a:ext cx="4788" cy="2415"/>
            </a:xfrm>
            <a:custGeom>
              <a:avLst/>
              <a:gdLst>
                <a:gd name="connsiteX0" fmla="*/ 4789 w 4788"/>
                <a:gd name="connsiteY0" fmla="*/ 212 h 2415"/>
                <a:gd name="connsiteX1" fmla="*/ 2789 w 4788"/>
                <a:gd name="connsiteY1" fmla="*/ 2021 h 2415"/>
                <a:gd name="connsiteX2" fmla="*/ 26 w 4788"/>
                <a:gd name="connsiteY2" fmla="*/ 2021 h 2415"/>
                <a:gd name="connsiteX3" fmla="*/ 2027 w 4788"/>
                <a:gd name="connsiteY3" fmla="*/ 212 h 2415"/>
                <a:gd name="connsiteX4" fmla="*/ 4789 w 4788"/>
                <a:gd name="connsiteY4" fmla="*/ 212 h 2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8" h="2415">
                  <a:moveTo>
                    <a:pt x="4789" y="212"/>
                  </a:moveTo>
                  <a:cubicBezTo>
                    <a:pt x="4789" y="688"/>
                    <a:pt x="4027" y="1545"/>
                    <a:pt x="2789" y="2021"/>
                  </a:cubicBezTo>
                  <a:cubicBezTo>
                    <a:pt x="1550" y="2498"/>
                    <a:pt x="217" y="2593"/>
                    <a:pt x="26" y="2021"/>
                  </a:cubicBezTo>
                  <a:cubicBezTo>
                    <a:pt x="-164" y="1450"/>
                    <a:pt x="693" y="688"/>
                    <a:pt x="2027" y="212"/>
                  </a:cubicBezTo>
                  <a:cubicBezTo>
                    <a:pt x="3360" y="-265"/>
                    <a:pt x="4599" y="212"/>
                    <a:pt x="4789" y="212"/>
                  </a:cubicBezTo>
                  <a:close/>
                </a:path>
              </a:pathLst>
            </a:custGeom>
            <a:solidFill>
              <a:srgbClr val="263238"/>
            </a:solidFill>
            <a:ln w="9525" cap="flat">
              <a:noFill/>
              <a:prstDash val="solid"/>
              <a:miter/>
            </a:ln>
          </p:spPr>
          <p:txBody>
            <a:bodyPr rtlCol="0" anchor="ctr"/>
            <a:lstStyle/>
            <a:p>
              <a:endParaRPr lang="zh-CN" altLang="en-US"/>
            </a:p>
          </p:txBody>
        </p:sp>
        <p:sp>
          <p:nvSpPr>
            <p:cNvPr id="156" name="任意多边形: 形状 155"/>
            <p:cNvSpPr/>
            <p:nvPr/>
          </p:nvSpPr>
          <p:spPr>
            <a:xfrm>
              <a:off x="10908107" y="6054421"/>
              <a:ext cx="273900" cy="135731"/>
            </a:xfrm>
            <a:custGeom>
              <a:avLst/>
              <a:gdLst>
                <a:gd name="connsiteX0" fmla="*/ 164782 w 273900"/>
                <a:gd name="connsiteY0" fmla="*/ 84011 h 135731"/>
                <a:gd name="connsiteX1" fmla="*/ 157448 w 273900"/>
                <a:gd name="connsiteY1" fmla="*/ 0 h 135731"/>
                <a:gd name="connsiteX2" fmla="*/ 0 w 273900"/>
                <a:gd name="connsiteY2" fmla="*/ 12763 h 135731"/>
                <a:gd name="connsiteX3" fmla="*/ 9525 w 273900"/>
                <a:gd name="connsiteY3" fmla="*/ 135731 h 135731"/>
                <a:gd name="connsiteX4" fmla="*/ 19050 w 273900"/>
                <a:gd name="connsiteY4" fmla="*/ 135731 h 135731"/>
                <a:gd name="connsiteX5" fmla="*/ 269081 w 273900"/>
                <a:gd name="connsiteY5" fmla="*/ 115919 h 135731"/>
                <a:gd name="connsiteX6" fmla="*/ 164782 w 273900"/>
                <a:gd name="connsiteY6" fmla="*/ 8401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900" h="135731">
                  <a:moveTo>
                    <a:pt x="164782" y="84011"/>
                  </a:moveTo>
                  <a:lnTo>
                    <a:pt x="157448" y="0"/>
                  </a:lnTo>
                  <a:lnTo>
                    <a:pt x="0" y="12763"/>
                  </a:lnTo>
                  <a:lnTo>
                    <a:pt x="9525" y="135731"/>
                  </a:lnTo>
                  <a:lnTo>
                    <a:pt x="19050" y="135731"/>
                  </a:lnTo>
                  <a:cubicBezTo>
                    <a:pt x="62674" y="134588"/>
                    <a:pt x="240792" y="127063"/>
                    <a:pt x="269081" y="115919"/>
                  </a:cubicBezTo>
                  <a:cubicBezTo>
                    <a:pt x="300895" y="103632"/>
                    <a:pt x="164782" y="84011"/>
                    <a:pt x="164782" y="84011"/>
                  </a:cubicBezTo>
                  <a:close/>
                </a:path>
              </a:pathLst>
            </a:custGeom>
            <a:solidFill>
              <a:schemeClr val="accent1"/>
            </a:solidFill>
            <a:ln w="9525" cap="flat">
              <a:noFill/>
              <a:prstDash val="solid"/>
              <a:miter/>
            </a:ln>
          </p:spPr>
          <p:txBody>
            <a:bodyPr rtlCol="0" anchor="ctr"/>
            <a:lstStyle/>
            <a:p>
              <a:endParaRPr lang="zh-CN" altLang="en-US"/>
            </a:p>
          </p:txBody>
        </p:sp>
        <p:sp>
          <p:nvSpPr>
            <p:cNvPr id="157" name="任意多边形: 形状 156"/>
            <p:cNvSpPr/>
            <p:nvPr/>
          </p:nvSpPr>
          <p:spPr>
            <a:xfrm>
              <a:off x="10913632" y="6143226"/>
              <a:ext cx="60864" cy="44640"/>
            </a:xfrm>
            <a:custGeom>
              <a:avLst/>
              <a:gdLst>
                <a:gd name="connsiteX0" fmla="*/ 60865 w 60864"/>
                <a:gd name="connsiteY0" fmla="*/ 41021 h 44640"/>
                <a:gd name="connsiteX1" fmla="*/ 38100 w 60864"/>
                <a:gd name="connsiteY1" fmla="*/ 9112 h 44640"/>
                <a:gd name="connsiteX2" fmla="*/ 0 w 60864"/>
                <a:gd name="connsiteY2" fmla="*/ 635 h 44640"/>
                <a:gd name="connsiteX3" fmla="*/ 3524 w 60864"/>
                <a:gd name="connsiteY3" fmla="*/ 44640 h 44640"/>
              </a:gdLst>
              <a:ahLst/>
              <a:cxnLst>
                <a:cxn ang="0">
                  <a:pos x="connsiteX0" y="connsiteY0"/>
                </a:cxn>
                <a:cxn ang="0">
                  <a:pos x="connsiteX1" y="connsiteY1"/>
                </a:cxn>
                <a:cxn ang="0">
                  <a:pos x="connsiteX2" y="connsiteY2"/>
                </a:cxn>
                <a:cxn ang="0">
                  <a:pos x="connsiteX3" y="connsiteY3"/>
                </a:cxn>
              </a:cxnLst>
              <a:rect l="l" t="t" r="r" b="b"/>
              <a:pathLst>
                <a:path w="60864" h="44640">
                  <a:moveTo>
                    <a:pt x="60865" y="41021"/>
                  </a:moveTo>
                  <a:cubicBezTo>
                    <a:pt x="57493" y="27934"/>
                    <a:pt x="49378" y="16561"/>
                    <a:pt x="38100" y="9112"/>
                  </a:cubicBezTo>
                  <a:cubicBezTo>
                    <a:pt x="26918" y="1587"/>
                    <a:pt x="13316" y="-1432"/>
                    <a:pt x="0" y="635"/>
                  </a:cubicBezTo>
                  <a:lnTo>
                    <a:pt x="3524" y="44640"/>
                  </a:lnTo>
                  <a:close/>
                </a:path>
              </a:pathLst>
            </a:custGeom>
            <a:solidFill>
              <a:srgbClr val="000000"/>
            </a:solidFill>
            <a:ln w="9525" cap="flat">
              <a:noFill/>
              <a:prstDash val="solid"/>
              <a:miter/>
            </a:ln>
          </p:spPr>
          <p:txBody>
            <a:bodyPr rtlCol="0" anchor="ctr"/>
            <a:lstStyle/>
            <a:p>
              <a:endParaRPr lang="zh-CN" altLang="en-US"/>
            </a:p>
          </p:txBody>
        </p:sp>
        <p:sp>
          <p:nvSpPr>
            <p:cNvPr id="158" name="任意多边形: 形状 157"/>
            <p:cNvSpPr/>
            <p:nvPr/>
          </p:nvSpPr>
          <p:spPr>
            <a:xfrm>
              <a:off x="10917537" y="6150148"/>
              <a:ext cx="265142" cy="40021"/>
            </a:xfrm>
            <a:custGeom>
              <a:avLst/>
              <a:gdLst>
                <a:gd name="connsiteX0" fmla="*/ 222028 w 265142"/>
                <a:gd name="connsiteY0" fmla="*/ 0 h 40021"/>
                <a:gd name="connsiteX1" fmla="*/ 264795 w 265142"/>
                <a:gd name="connsiteY1" fmla="*/ 17907 h 40021"/>
                <a:gd name="connsiteX2" fmla="*/ 0 w 265142"/>
                <a:gd name="connsiteY2" fmla="*/ 40005 h 40021"/>
                <a:gd name="connsiteX3" fmla="*/ 0 w 265142"/>
                <a:gd name="connsiteY3" fmla="*/ 36481 h 40021"/>
                <a:gd name="connsiteX4" fmla="*/ 209550 w 265142"/>
                <a:gd name="connsiteY4" fmla="*/ 21431 h 40021"/>
                <a:gd name="connsiteX5" fmla="*/ 222028 w 265142"/>
                <a:gd name="connsiteY5" fmla="*/ 0 h 4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142" h="40021">
                  <a:moveTo>
                    <a:pt x="222028" y="0"/>
                  </a:moveTo>
                  <a:cubicBezTo>
                    <a:pt x="222028" y="0"/>
                    <a:pt x="269653" y="9525"/>
                    <a:pt x="264795" y="17907"/>
                  </a:cubicBezTo>
                  <a:cubicBezTo>
                    <a:pt x="259937" y="26289"/>
                    <a:pt x="79820" y="40576"/>
                    <a:pt x="0" y="40005"/>
                  </a:cubicBezTo>
                  <a:lnTo>
                    <a:pt x="0" y="36481"/>
                  </a:lnTo>
                  <a:lnTo>
                    <a:pt x="209550" y="21431"/>
                  </a:lnTo>
                  <a:cubicBezTo>
                    <a:pt x="209550" y="21431"/>
                    <a:pt x="212884" y="1143"/>
                    <a:pt x="222028" y="0"/>
                  </a:cubicBezTo>
                  <a:close/>
                </a:path>
              </a:pathLst>
            </a:custGeom>
            <a:solidFill>
              <a:srgbClr val="000000"/>
            </a:solidFill>
            <a:ln w="9525" cap="flat">
              <a:noFill/>
              <a:prstDash val="solid"/>
              <a:miter/>
            </a:ln>
          </p:spPr>
          <p:txBody>
            <a:bodyPr rtlCol="0" anchor="ctr"/>
            <a:lstStyle/>
            <a:p>
              <a:endParaRPr lang="zh-CN" altLang="en-US"/>
            </a:p>
          </p:txBody>
        </p:sp>
        <p:sp>
          <p:nvSpPr>
            <p:cNvPr id="159" name="任意多边形: 形状 158"/>
            <p:cNvSpPr/>
            <p:nvPr/>
          </p:nvSpPr>
          <p:spPr>
            <a:xfrm>
              <a:off x="10915060" y="6165102"/>
              <a:ext cx="266985" cy="21526"/>
            </a:xfrm>
            <a:custGeom>
              <a:avLst/>
              <a:gdLst>
                <a:gd name="connsiteX0" fmla="*/ 0 w 266985"/>
                <a:gd name="connsiteY0" fmla="*/ 21527 h 21526"/>
                <a:gd name="connsiteX1" fmla="*/ 10573 w 266985"/>
                <a:gd name="connsiteY1" fmla="*/ 21527 h 21526"/>
                <a:gd name="connsiteX2" fmla="*/ 39148 w 266985"/>
                <a:gd name="connsiteY2" fmla="*/ 20479 h 21526"/>
                <a:gd name="connsiteX3" fmla="*/ 133731 w 266985"/>
                <a:gd name="connsiteY3" fmla="*/ 14573 h 21526"/>
                <a:gd name="connsiteX4" fmla="*/ 228029 w 266985"/>
                <a:gd name="connsiteY4" fmla="*/ 5048 h 21526"/>
                <a:gd name="connsiteX5" fmla="*/ 256604 w 266985"/>
                <a:gd name="connsiteY5" fmla="*/ 1619 h 21526"/>
                <a:gd name="connsiteX6" fmla="*/ 264319 w 266985"/>
                <a:gd name="connsiteY6" fmla="*/ 476 h 21526"/>
                <a:gd name="connsiteX7" fmla="*/ 266986 w 266985"/>
                <a:gd name="connsiteY7" fmla="*/ 0 h 21526"/>
                <a:gd name="connsiteX8" fmla="*/ 264224 w 266985"/>
                <a:gd name="connsiteY8" fmla="*/ 0 h 21526"/>
                <a:gd name="connsiteX9" fmla="*/ 256508 w 266985"/>
                <a:gd name="connsiteY9" fmla="*/ 762 h 21526"/>
                <a:gd name="connsiteX10" fmla="*/ 227933 w 266985"/>
                <a:gd name="connsiteY10" fmla="*/ 3620 h 21526"/>
                <a:gd name="connsiteX11" fmla="*/ 133541 w 266985"/>
                <a:gd name="connsiteY11" fmla="*/ 12192 h 21526"/>
                <a:gd name="connsiteX12" fmla="*/ 39053 w 266985"/>
                <a:gd name="connsiteY12" fmla="*/ 18574 h 21526"/>
                <a:gd name="connsiteX13" fmla="*/ 10478 w 266985"/>
                <a:gd name="connsiteY13" fmla="*/ 20288 h 21526"/>
                <a:gd name="connsiteX14" fmla="*/ 2667 w 266985"/>
                <a:gd name="connsiteY14" fmla="*/ 20765 h 2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985" h="21526">
                  <a:moveTo>
                    <a:pt x="0" y="21527"/>
                  </a:moveTo>
                  <a:lnTo>
                    <a:pt x="10573" y="21527"/>
                  </a:lnTo>
                  <a:lnTo>
                    <a:pt x="39148" y="20479"/>
                  </a:lnTo>
                  <a:cubicBezTo>
                    <a:pt x="63341" y="19336"/>
                    <a:pt x="96774" y="17431"/>
                    <a:pt x="133731" y="14573"/>
                  </a:cubicBezTo>
                  <a:cubicBezTo>
                    <a:pt x="170688" y="11716"/>
                    <a:pt x="203930" y="8192"/>
                    <a:pt x="228029" y="5048"/>
                  </a:cubicBezTo>
                  <a:lnTo>
                    <a:pt x="256604" y="1619"/>
                  </a:lnTo>
                  <a:lnTo>
                    <a:pt x="264319" y="476"/>
                  </a:lnTo>
                  <a:cubicBezTo>
                    <a:pt x="265224" y="391"/>
                    <a:pt x="266110" y="229"/>
                    <a:pt x="266986" y="0"/>
                  </a:cubicBezTo>
                  <a:lnTo>
                    <a:pt x="264224" y="0"/>
                  </a:lnTo>
                  <a:lnTo>
                    <a:pt x="256508" y="762"/>
                  </a:lnTo>
                  <a:lnTo>
                    <a:pt x="227933" y="3620"/>
                  </a:lnTo>
                  <a:cubicBezTo>
                    <a:pt x="203740" y="6001"/>
                    <a:pt x="170783" y="9239"/>
                    <a:pt x="133541" y="12192"/>
                  </a:cubicBezTo>
                  <a:cubicBezTo>
                    <a:pt x="96298" y="15145"/>
                    <a:pt x="63246" y="17240"/>
                    <a:pt x="39053" y="18574"/>
                  </a:cubicBezTo>
                  <a:lnTo>
                    <a:pt x="10478" y="20288"/>
                  </a:lnTo>
                  <a:lnTo>
                    <a:pt x="2667" y="20765"/>
                  </a:lnTo>
                  <a:close/>
                </a:path>
              </a:pathLst>
            </a:custGeom>
            <a:solidFill>
              <a:srgbClr val="263238"/>
            </a:solidFill>
            <a:ln w="9525" cap="flat">
              <a:noFill/>
              <a:prstDash val="solid"/>
              <a:miter/>
            </a:ln>
          </p:spPr>
          <p:txBody>
            <a:bodyPr rtlCol="0" anchor="ctr"/>
            <a:lstStyle/>
            <a:p>
              <a:endParaRPr lang="zh-CN" altLang="en-US"/>
            </a:p>
          </p:txBody>
        </p:sp>
        <p:sp>
          <p:nvSpPr>
            <p:cNvPr id="160" name="任意多边形: 形状 159"/>
            <p:cNvSpPr/>
            <p:nvPr/>
          </p:nvSpPr>
          <p:spPr>
            <a:xfrm>
              <a:off x="11127222" y="6148243"/>
              <a:ext cx="13294" cy="25812"/>
            </a:xfrm>
            <a:custGeom>
              <a:avLst/>
              <a:gdLst>
                <a:gd name="connsiteX0" fmla="*/ 246 w 13294"/>
                <a:gd name="connsiteY0" fmla="*/ 25813 h 25812"/>
                <a:gd name="connsiteX1" fmla="*/ 4437 w 13294"/>
                <a:gd name="connsiteY1" fmla="*/ 11716 h 25812"/>
                <a:gd name="connsiteX2" fmla="*/ 13295 w 13294"/>
                <a:gd name="connsiteY2" fmla="*/ 0 h 25812"/>
                <a:gd name="connsiteX3" fmla="*/ 246 w 13294"/>
                <a:gd name="connsiteY3" fmla="*/ 25813 h 25812"/>
              </a:gdLst>
              <a:ahLst/>
              <a:cxnLst>
                <a:cxn ang="0">
                  <a:pos x="connsiteX0" y="connsiteY0"/>
                </a:cxn>
                <a:cxn ang="0">
                  <a:pos x="connsiteX1" y="connsiteY1"/>
                </a:cxn>
                <a:cxn ang="0">
                  <a:pos x="connsiteX2" y="connsiteY2"/>
                </a:cxn>
                <a:cxn ang="0">
                  <a:pos x="connsiteX3" y="connsiteY3"/>
                </a:cxn>
              </a:cxnLst>
              <a:rect l="l" t="t" r="r" b="b"/>
              <a:pathLst>
                <a:path w="13294" h="25812">
                  <a:moveTo>
                    <a:pt x="246" y="25813"/>
                  </a:moveTo>
                  <a:cubicBezTo>
                    <a:pt x="1093" y="20964"/>
                    <a:pt x="2503" y="16240"/>
                    <a:pt x="4437" y="11716"/>
                  </a:cubicBezTo>
                  <a:cubicBezTo>
                    <a:pt x="6904" y="7468"/>
                    <a:pt x="9875" y="3524"/>
                    <a:pt x="13295" y="0"/>
                  </a:cubicBezTo>
                  <a:cubicBezTo>
                    <a:pt x="3979" y="5029"/>
                    <a:pt x="-1221" y="15326"/>
                    <a:pt x="246" y="25813"/>
                  </a:cubicBezTo>
                  <a:close/>
                </a:path>
              </a:pathLst>
            </a:custGeom>
            <a:solidFill>
              <a:srgbClr val="263238"/>
            </a:solidFill>
            <a:ln w="9525" cap="flat">
              <a:noFill/>
              <a:prstDash val="solid"/>
              <a:miter/>
            </a:ln>
          </p:spPr>
          <p:txBody>
            <a:bodyPr rtlCol="0" anchor="ctr"/>
            <a:lstStyle/>
            <a:p>
              <a:endParaRPr lang="zh-CN" altLang="en-US"/>
            </a:p>
          </p:txBody>
        </p:sp>
        <p:sp>
          <p:nvSpPr>
            <p:cNvPr id="161" name="任意多边形: 形状 160"/>
            <p:cNvSpPr/>
            <p:nvPr/>
          </p:nvSpPr>
          <p:spPr>
            <a:xfrm>
              <a:off x="11078979" y="6140423"/>
              <a:ext cx="7442" cy="13725"/>
            </a:xfrm>
            <a:custGeom>
              <a:avLst/>
              <a:gdLst>
                <a:gd name="connsiteX0" fmla="*/ 102 w 7442"/>
                <a:gd name="connsiteY0" fmla="*/ 13725 h 13725"/>
                <a:gd name="connsiteX1" fmla="*/ 4579 w 7442"/>
                <a:gd name="connsiteY1" fmla="*/ 7344 h 13725"/>
                <a:gd name="connsiteX2" fmla="*/ 7341 w 7442"/>
                <a:gd name="connsiteY2" fmla="*/ 9 h 13725"/>
                <a:gd name="connsiteX3" fmla="*/ 2864 w 7442"/>
                <a:gd name="connsiteY3" fmla="*/ 6391 h 13725"/>
                <a:gd name="connsiteX4" fmla="*/ 102 w 7442"/>
                <a:gd name="connsiteY4" fmla="*/ 13725 h 13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42" h="13725">
                  <a:moveTo>
                    <a:pt x="102" y="13725"/>
                  </a:moveTo>
                  <a:cubicBezTo>
                    <a:pt x="578" y="13725"/>
                    <a:pt x="2578" y="11154"/>
                    <a:pt x="4579" y="7344"/>
                  </a:cubicBezTo>
                  <a:cubicBezTo>
                    <a:pt x="6579" y="3533"/>
                    <a:pt x="7817" y="200"/>
                    <a:pt x="7341" y="9"/>
                  </a:cubicBezTo>
                  <a:cubicBezTo>
                    <a:pt x="6865" y="-181"/>
                    <a:pt x="4864" y="2581"/>
                    <a:pt x="2864" y="6391"/>
                  </a:cubicBezTo>
                  <a:cubicBezTo>
                    <a:pt x="864" y="10201"/>
                    <a:pt x="-374" y="13535"/>
                    <a:pt x="102" y="13725"/>
                  </a:cubicBezTo>
                  <a:close/>
                </a:path>
              </a:pathLst>
            </a:custGeom>
            <a:solidFill>
              <a:srgbClr val="263238"/>
            </a:solidFill>
            <a:ln w="9525" cap="flat">
              <a:noFill/>
              <a:prstDash val="solid"/>
              <a:miter/>
            </a:ln>
          </p:spPr>
          <p:txBody>
            <a:bodyPr rtlCol="0" anchor="ctr"/>
            <a:lstStyle/>
            <a:p>
              <a:endParaRPr lang="zh-CN" altLang="en-US"/>
            </a:p>
          </p:txBody>
        </p:sp>
        <p:sp>
          <p:nvSpPr>
            <p:cNvPr id="162" name="任意多边形: 形状 161"/>
            <p:cNvSpPr/>
            <p:nvPr/>
          </p:nvSpPr>
          <p:spPr>
            <a:xfrm>
              <a:off x="11065786" y="6138860"/>
              <a:ext cx="9159" cy="9668"/>
            </a:xfrm>
            <a:custGeom>
              <a:avLst/>
              <a:gdLst>
                <a:gd name="connsiteX0" fmla="*/ 55 w 9159"/>
                <a:gd name="connsiteY0" fmla="*/ 9669 h 9668"/>
                <a:gd name="connsiteX1" fmla="*/ 5294 w 9159"/>
                <a:gd name="connsiteY1" fmla="*/ 5573 h 9668"/>
                <a:gd name="connsiteX2" fmla="*/ 9104 w 9159"/>
                <a:gd name="connsiteY2" fmla="*/ 49 h 9668"/>
                <a:gd name="connsiteX3" fmla="*/ 3865 w 9159"/>
                <a:gd name="connsiteY3" fmla="*/ 4240 h 9668"/>
                <a:gd name="connsiteX4" fmla="*/ 55 w 9159"/>
                <a:gd name="connsiteY4" fmla="*/ 9669 h 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 h="9668">
                  <a:moveTo>
                    <a:pt x="55" y="9669"/>
                  </a:moveTo>
                  <a:cubicBezTo>
                    <a:pt x="55" y="9669"/>
                    <a:pt x="2722" y="8240"/>
                    <a:pt x="5294" y="5573"/>
                  </a:cubicBezTo>
                  <a:cubicBezTo>
                    <a:pt x="7866" y="2906"/>
                    <a:pt x="9485" y="430"/>
                    <a:pt x="9104" y="49"/>
                  </a:cubicBezTo>
                  <a:cubicBezTo>
                    <a:pt x="8723" y="-332"/>
                    <a:pt x="6437" y="1573"/>
                    <a:pt x="3865" y="4240"/>
                  </a:cubicBezTo>
                  <a:cubicBezTo>
                    <a:pt x="1294" y="6907"/>
                    <a:pt x="-326" y="9669"/>
                    <a:pt x="55" y="9669"/>
                  </a:cubicBezTo>
                  <a:close/>
                </a:path>
              </a:pathLst>
            </a:custGeom>
            <a:solidFill>
              <a:srgbClr val="263238"/>
            </a:solidFill>
            <a:ln w="9525" cap="flat">
              <a:noFill/>
              <a:prstDash val="solid"/>
              <a:miter/>
            </a:ln>
          </p:spPr>
          <p:txBody>
            <a:bodyPr rtlCol="0" anchor="ctr"/>
            <a:lstStyle/>
            <a:p>
              <a:endParaRPr lang="zh-CN" altLang="en-US"/>
            </a:p>
          </p:txBody>
        </p:sp>
        <p:sp>
          <p:nvSpPr>
            <p:cNvPr id="163" name="任意多边形: 形状 162"/>
            <p:cNvSpPr/>
            <p:nvPr/>
          </p:nvSpPr>
          <p:spPr>
            <a:xfrm>
              <a:off x="11056602" y="6132281"/>
              <a:ext cx="16384" cy="2424"/>
            </a:xfrm>
            <a:custGeom>
              <a:avLst/>
              <a:gdLst>
                <a:gd name="connsiteX0" fmla="*/ 0 w 16384"/>
                <a:gd name="connsiteY0" fmla="*/ 1960 h 2424"/>
                <a:gd name="connsiteX1" fmla="*/ 8287 w 16384"/>
                <a:gd name="connsiteY1" fmla="*/ 1960 h 2424"/>
                <a:gd name="connsiteX2" fmla="*/ 16383 w 16384"/>
                <a:gd name="connsiteY2" fmla="*/ 436 h 2424"/>
                <a:gd name="connsiteX3" fmla="*/ 8096 w 16384"/>
                <a:gd name="connsiteY3" fmla="*/ 436 h 2424"/>
                <a:gd name="connsiteX4" fmla="*/ 0 w 16384"/>
                <a:gd name="connsiteY4" fmla="*/ 1960 h 2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84" h="2424">
                  <a:moveTo>
                    <a:pt x="0" y="1960"/>
                  </a:moveTo>
                  <a:cubicBezTo>
                    <a:pt x="0" y="2531"/>
                    <a:pt x="3715" y="2627"/>
                    <a:pt x="8287" y="1960"/>
                  </a:cubicBezTo>
                  <a:cubicBezTo>
                    <a:pt x="12859" y="1293"/>
                    <a:pt x="16478" y="1007"/>
                    <a:pt x="16383" y="436"/>
                  </a:cubicBezTo>
                  <a:cubicBezTo>
                    <a:pt x="13649" y="-145"/>
                    <a:pt x="10830" y="-145"/>
                    <a:pt x="8096" y="436"/>
                  </a:cubicBezTo>
                  <a:cubicBezTo>
                    <a:pt x="5315" y="350"/>
                    <a:pt x="2553" y="865"/>
                    <a:pt x="0" y="1960"/>
                  </a:cubicBezTo>
                  <a:close/>
                </a:path>
              </a:pathLst>
            </a:custGeom>
            <a:solidFill>
              <a:srgbClr val="263238"/>
            </a:solidFill>
            <a:ln w="9525" cap="flat">
              <a:noFill/>
              <a:prstDash val="solid"/>
              <a:miter/>
            </a:ln>
          </p:spPr>
          <p:txBody>
            <a:bodyPr rtlCol="0" anchor="ctr"/>
            <a:lstStyle/>
            <a:p>
              <a:endParaRPr lang="zh-CN" altLang="en-US"/>
            </a:p>
          </p:txBody>
        </p:sp>
        <p:sp>
          <p:nvSpPr>
            <p:cNvPr id="164" name="任意多边形: 形状 163"/>
            <p:cNvSpPr/>
            <p:nvPr/>
          </p:nvSpPr>
          <p:spPr>
            <a:xfrm>
              <a:off x="11052983" y="6123711"/>
              <a:ext cx="19050" cy="2352"/>
            </a:xfrm>
            <a:custGeom>
              <a:avLst/>
              <a:gdLst>
                <a:gd name="connsiteX0" fmla="*/ 0 w 19050"/>
                <a:gd name="connsiteY0" fmla="*/ 243 h 2352"/>
                <a:gd name="connsiteX1" fmla="*/ 9525 w 19050"/>
                <a:gd name="connsiteY1" fmla="*/ 2243 h 2352"/>
                <a:gd name="connsiteX2" fmla="*/ 19050 w 19050"/>
                <a:gd name="connsiteY2" fmla="*/ 243 h 2352"/>
                <a:gd name="connsiteX3" fmla="*/ 9525 w 19050"/>
                <a:gd name="connsiteY3" fmla="*/ 243 h 2352"/>
                <a:gd name="connsiteX4" fmla="*/ 0 w 19050"/>
                <a:gd name="connsiteY4" fmla="*/ 243 h 2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2352">
                  <a:moveTo>
                    <a:pt x="0" y="243"/>
                  </a:moveTo>
                  <a:cubicBezTo>
                    <a:pt x="2867" y="1938"/>
                    <a:pt x="6220" y="2643"/>
                    <a:pt x="9525" y="2243"/>
                  </a:cubicBezTo>
                  <a:cubicBezTo>
                    <a:pt x="12830" y="2605"/>
                    <a:pt x="16173" y="1910"/>
                    <a:pt x="19050" y="243"/>
                  </a:cubicBezTo>
                  <a:cubicBezTo>
                    <a:pt x="15888" y="-81"/>
                    <a:pt x="12687" y="-81"/>
                    <a:pt x="9525" y="243"/>
                  </a:cubicBezTo>
                  <a:cubicBezTo>
                    <a:pt x="6353" y="-24"/>
                    <a:pt x="3172" y="-24"/>
                    <a:pt x="0" y="243"/>
                  </a:cubicBezTo>
                  <a:close/>
                </a:path>
              </a:pathLst>
            </a:custGeom>
            <a:solidFill>
              <a:srgbClr val="263238"/>
            </a:solidFill>
            <a:ln w="9525" cap="flat">
              <a:noFill/>
              <a:prstDash val="solid"/>
              <a:miter/>
            </a:ln>
          </p:spPr>
          <p:txBody>
            <a:bodyPr rtlCol="0" anchor="ctr"/>
            <a:lstStyle/>
            <a:p>
              <a:endParaRPr lang="zh-CN" altLang="en-US"/>
            </a:p>
          </p:txBody>
        </p:sp>
        <p:sp>
          <p:nvSpPr>
            <p:cNvPr id="165" name="任意多边形: 形状 164"/>
            <p:cNvSpPr/>
            <p:nvPr/>
          </p:nvSpPr>
          <p:spPr>
            <a:xfrm>
              <a:off x="11083366" y="6124360"/>
              <a:ext cx="28896" cy="18262"/>
            </a:xfrm>
            <a:custGeom>
              <a:avLst/>
              <a:gdLst>
                <a:gd name="connsiteX0" fmla="*/ 2 w 28896"/>
                <a:gd name="connsiteY0" fmla="*/ 15691 h 18262"/>
                <a:gd name="connsiteX1" fmla="*/ 10098 w 28896"/>
                <a:gd name="connsiteY1" fmla="*/ 14739 h 18262"/>
                <a:gd name="connsiteX2" fmla="*/ 20671 w 28896"/>
                <a:gd name="connsiteY2" fmla="*/ 11500 h 18262"/>
                <a:gd name="connsiteX3" fmla="*/ 26577 w 28896"/>
                <a:gd name="connsiteY3" fmla="*/ 8547 h 18262"/>
                <a:gd name="connsiteX4" fmla="*/ 28862 w 28896"/>
                <a:gd name="connsiteY4" fmla="*/ 5214 h 18262"/>
                <a:gd name="connsiteX5" fmla="*/ 27053 w 28896"/>
                <a:gd name="connsiteY5" fmla="*/ 1213 h 18262"/>
                <a:gd name="connsiteX6" fmla="*/ 4478 w 28896"/>
                <a:gd name="connsiteY6" fmla="*/ 8547 h 18262"/>
                <a:gd name="connsiteX7" fmla="*/ 1716 w 28896"/>
                <a:gd name="connsiteY7" fmla="*/ 15501 h 18262"/>
                <a:gd name="connsiteX8" fmla="*/ 1716 w 28896"/>
                <a:gd name="connsiteY8" fmla="*/ 18263 h 18262"/>
                <a:gd name="connsiteX9" fmla="*/ 5621 w 28896"/>
                <a:gd name="connsiteY9" fmla="*/ 9309 h 18262"/>
                <a:gd name="connsiteX10" fmla="*/ 13813 w 28896"/>
                <a:gd name="connsiteY10" fmla="*/ 3023 h 18262"/>
                <a:gd name="connsiteX11" fmla="*/ 25910 w 28896"/>
                <a:gd name="connsiteY11" fmla="*/ 3023 h 18262"/>
                <a:gd name="connsiteX12" fmla="*/ 25433 w 28896"/>
                <a:gd name="connsiteY12" fmla="*/ 7214 h 18262"/>
                <a:gd name="connsiteX13" fmla="*/ 20004 w 28896"/>
                <a:gd name="connsiteY13" fmla="*/ 10071 h 18262"/>
                <a:gd name="connsiteX14" fmla="*/ 9812 w 28896"/>
                <a:gd name="connsiteY14" fmla="*/ 13691 h 18262"/>
                <a:gd name="connsiteX15" fmla="*/ 2 w 28896"/>
                <a:gd name="connsiteY15" fmla="*/ 15691 h 1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896" h="18262">
                  <a:moveTo>
                    <a:pt x="2" y="15691"/>
                  </a:moveTo>
                  <a:cubicBezTo>
                    <a:pt x="3392" y="15977"/>
                    <a:pt x="6812" y="15653"/>
                    <a:pt x="10098" y="14739"/>
                  </a:cubicBezTo>
                  <a:cubicBezTo>
                    <a:pt x="13727" y="14024"/>
                    <a:pt x="17270" y="12938"/>
                    <a:pt x="20671" y="11500"/>
                  </a:cubicBezTo>
                  <a:cubicBezTo>
                    <a:pt x="22738" y="10728"/>
                    <a:pt x="24719" y="9738"/>
                    <a:pt x="26577" y="8547"/>
                  </a:cubicBezTo>
                  <a:cubicBezTo>
                    <a:pt x="27719" y="7747"/>
                    <a:pt x="28529" y="6566"/>
                    <a:pt x="28862" y="5214"/>
                  </a:cubicBezTo>
                  <a:cubicBezTo>
                    <a:pt x="29062" y="3642"/>
                    <a:pt x="28358" y="2099"/>
                    <a:pt x="27053" y="1213"/>
                  </a:cubicBezTo>
                  <a:cubicBezTo>
                    <a:pt x="18737" y="-1902"/>
                    <a:pt x="9374" y="1137"/>
                    <a:pt x="4478" y="8547"/>
                  </a:cubicBezTo>
                  <a:cubicBezTo>
                    <a:pt x="3107" y="10662"/>
                    <a:pt x="2164" y="13024"/>
                    <a:pt x="1716" y="15501"/>
                  </a:cubicBezTo>
                  <a:cubicBezTo>
                    <a:pt x="1526" y="16415"/>
                    <a:pt x="1526" y="17348"/>
                    <a:pt x="1716" y="18263"/>
                  </a:cubicBezTo>
                  <a:cubicBezTo>
                    <a:pt x="2516" y="15081"/>
                    <a:pt x="3831" y="12052"/>
                    <a:pt x="5621" y="9309"/>
                  </a:cubicBezTo>
                  <a:cubicBezTo>
                    <a:pt x="7641" y="6414"/>
                    <a:pt x="10498" y="4223"/>
                    <a:pt x="13813" y="3023"/>
                  </a:cubicBezTo>
                  <a:cubicBezTo>
                    <a:pt x="17671" y="1356"/>
                    <a:pt x="22052" y="1356"/>
                    <a:pt x="25910" y="3023"/>
                  </a:cubicBezTo>
                  <a:cubicBezTo>
                    <a:pt x="27624" y="4071"/>
                    <a:pt x="27148" y="5976"/>
                    <a:pt x="25433" y="7214"/>
                  </a:cubicBezTo>
                  <a:cubicBezTo>
                    <a:pt x="23757" y="8404"/>
                    <a:pt x="21938" y="9367"/>
                    <a:pt x="20004" y="10071"/>
                  </a:cubicBezTo>
                  <a:cubicBezTo>
                    <a:pt x="16689" y="11500"/>
                    <a:pt x="13280" y="12700"/>
                    <a:pt x="9812" y="13691"/>
                  </a:cubicBezTo>
                  <a:cubicBezTo>
                    <a:pt x="3812" y="14643"/>
                    <a:pt x="-94" y="15310"/>
                    <a:pt x="2" y="15691"/>
                  </a:cubicBezTo>
                  <a:close/>
                </a:path>
              </a:pathLst>
            </a:custGeom>
            <a:solidFill>
              <a:srgbClr val="263238"/>
            </a:solidFill>
            <a:ln w="9525" cap="flat">
              <a:noFill/>
              <a:prstDash val="solid"/>
              <a:miter/>
            </a:ln>
          </p:spPr>
          <p:txBody>
            <a:bodyPr rtlCol="0" anchor="ctr"/>
            <a:lstStyle/>
            <a:p>
              <a:endParaRPr lang="zh-CN" altLang="en-US"/>
            </a:p>
          </p:txBody>
        </p:sp>
        <p:sp>
          <p:nvSpPr>
            <p:cNvPr id="166" name="任意多边形: 形状 165"/>
            <p:cNvSpPr/>
            <p:nvPr/>
          </p:nvSpPr>
          <p:spPr>
            <a:xfrm>
              <a:off x="11071540" y="6121564"/>
              <a:ext cx="15438" cy="18772"/>
            </a:xfrm>
            <a:custGeom>
              <a:avLst/>
              <a:gdLst>
                <a:gd name="connsiteX0" fmla="*/ 14494 w 15438"/>
                <a:gd name="connsiteY0" fmla="*/ 18773 h 18772"/>
                <a:gd name="connsiteX1" fmla="*/ 15066 w 15438"/>
                <a:gd name="connsiteY1" fmla="*/ 11629 h 18772"/>
                <a:gd name="connsiteX2" fmla="*/ 11732 w 15438"/>
                <a:gd name="connsiteY2" fmla="*/ 4485 h 18772"/>
                <a:gd name="connsiteX3" fmla="*/ 2874 w 15438"/>
                <a:gd name="connsiteY3" fmla="*/ 8 h 18772"/>
                <a:gd name="connsiteX4" fmla="*/ 111 w 15438"/>
                <a:gd name="connsiteY4" fmla="*/ 4866 h 18772"/>
                <a:gd name="connsiteX5" fmla="*/ 2207 w 15438"/>
                <a:gd name="connsiteY5" fmla="*/ 9248 h 18772"/>
                <a:gd name="connsiteX6" fmla="*/ 7446 w 15438"/>
                <a:gd name="connsiteY6" fmla="*/ 15058 h 18772"/>
                <a:gd name="connsiteX7" fmla="*/ 13637 w 15438"/>
                <a:gd name="connsiteY7" fmla="*/ 18677 h 18772"/>
                <a:gd name="connsiteX8" fmla="*/ 8398 w 15438"/>
                <a:gd name="connsiteY8" fmla="*/ 14010 h 18772"/>
                <a:gd name="connsiteX9" fmla="*/ 3635 w 15438"/>
                <a:gd name="connsiteY9" fmla="*/ 8295 h 18772"/>
                <a:gd name="connsiteX10" fmla="*/ 3635 w 15438"/>
                <a:gd name="connsiteY10" fmla="*/ 1818 h 18772"/>
                <a:gd name="connsiteX11" fmla="*/ 10684 w 15438"/>
                <a:gd name="connsiteY11" fmla="*/ 5628 h 18772"/>
                <a:gd name="connsiteX12" fmla="*/ 14018 w 15438"/>
                <a:gd name="connsiteY12" fmla="*/ 11915 h 18772"/>
                <a:gd name="connsiteX13" fmla="*/ 14494 w 15438"/>
                <a:gd name="connsiteY13" fmla="*/ 18773 h 1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438" h="18772">
                  <a:moveTo>
                    <a:pt x="14494" y="18773"/>
                  </a:moveTo>
                  <a:cubicBezTo>
                    <a:pt x="15513" y="16534"/>
                    <a:pt x="15713" y="14001"/>
                    <a:pt x="15066" y="11629"/>
                  </a:cubicBezTo>
                  <a:cubicBezTo>
                    <a:pt x="14523" y="9019"/>
                    <a:pt x="13380" y="6580"/>
                    <a:pt x="11732" y="4485"/>
                  </a:cubicBezTo>
                  <a:cubicBezTo>
                    <a:pt x="9751" y="1561"/>
                    <a:pt x="6398" y="-135"/>
                    <a:pt x="2874" y="8"/>
                  </a:cubicBezTo>
                  <a:cubicBezTo>
                    <a:pt x="816" y="646"/>
                    <a:pt x="-384" y="2770"/>
                    <a:pt x="111" y="4866"/>
                  </a:cubicBezTo>
                  <a:cubicBezTo>
                    <a:pt x="473" y="6466"/>
                    <a:pt x="1188" y="7962"/>
                    <a:pt x="2207" y="9248"/>
                  </a:cubicBezTo>
                  <a:cubicBezTo>
                    <a:pt x="3683" y="11419"/>
                    <a:pt x="5445" y="13372"/>
                    <a:pt x="7446" y="15058"/>
                  </a:cubicBezTo>
                  <a:cubicBezTo>
                    <a:pt x="9208" y="16715"/>
                    <a:pt x="11322" y="17953"/>
                    <a:pt x="13637" y="18677"/>
                  </a:cubicBezTo>
                  <a:cubicBezTo>
                    <a:pt x="13637" y="18677"/>
                    <a:pt x="11446" y="16963"/>
                    <a:pt x="8398" y="14010"/>
                  </a:cubicBezTo>
                  <a:cubicBezTo>
                    <a:pt x="6627" y="12267"/>
                    <a:pt x="5036" y="10353"/>
                    <a:pt x="3635" y="8295"/>
                  </a:cubicBezTo>
                  <a:cubicBezTo>
                    <a:pt x="2112" y="6295"/>
                    <a:pt x="873" y="2485"/>
                    <a:pt x="3635" y="1818"/>
                  </a:cubicBezTo>
                  <a:cubicBezTo>
                    <a:pt x="6398" y="1151"/>
                    <a:pt x="8970" y="3723"/>
                    <a:pt x="10684" y="5628"/>
                  </a:cubicBezTo>
                  <a:cubicBezTo>
                    <a:pt x="12227" y="7466"/>
                    <a:pt x="13370" y="9610"/>
                    <a:pt x="14018" y="11915"/>
                  </a:cubicBezTo>
                  <a:cubicBezTo>
                    <a:pt x="14370" y="14181"/>
                    <a:pt x="14532" y="16477"/>
                    <a:pt x="14494" y="18773"/>
                  </a:cubicBezTo>
                  <a:close/>
                </a:path>
              </a:pathLst>
            </a:custGeom>
            <a:solidFill>
              <a:srgbClr val="263238"/>
            </a:solidFill>
            <a:ln w="9525" cap="flat">
              <a:noFill/>
              <a:prstDash val="solid"/>
              <a:miter/>
            </a:ln>
          </p:spPr>
          <p:txBody>
            <a:bodyPr rtlCol="0" anchor="ctr"/>
            <a:lstStyle/>
            <a:p>
              <a:endParaRPr lang="zh-CN" altLang="en-US"/>
            </a:p>
          </p:txBody>
        </p:sp>
        <p:sp>
          <p:nvSpPr>
            <p:cNvPr id="167" name="任意多边形: 形状 166"/>
            <p:cNvSpPr/>
            <p:nvPr/>
          </p:nvSpPr>
          <p:spPr>
            <a:xfrm>
              <a:off x="10914775" y="6141475"/>
              <a:ext cx="59578" cy="41916"/>
            </a:xfrm>
            <a:custGeom>
              <a:avLst/>
              <a:gdLst>
                <a:gd name="connsiteX0" fmla="*/ 0 w 59578"/>
                <a:gd name="connsiteY0" fmla="*/ 1909 h 41916"/>
                <a:gd name="connsiteX1" fmla="*/ 11716 w 59578"/>
                <a:gd name="connsiteY1" fmla="*/ 1338 h 41916"/>
                <a:gd name="connsiteX2" fmla="*/ 37910 w 59578"/>
                <a:gd name="connsiteY2" fmla="*/ 9815 h 41916"/>
                <a:gd name="connsiteX3" fmla="*/ 55531 w 59578"/>
                <a:gd name="connsiteY3" fmla="*/ 30961 h 41916"/>
                <a:gd name="connsiteX4" fmla="*/ 59436 w 59578"/>
                <a:gd name="connsiteY4" fmla="*/ 41915 h 41916"/>
                <a:gd name="connsiteX5" fmla="*/ 59436 w 59578"/>
                <a:gd name="connsiteY5" fmla="*/ 38771 h 41916"/>
                <a:gd name="connsiteX6" fmla="*/ 57055 w 59578"/>
                <a:gd name="connsiteY6" fmla="*/ 30389 h 41916"/>
                <a:gd name="connsiteX7" fmla="*/ 12002 w 59578"/>
                <a:gd name="connsiteY7" fmla="*/ 5 h 41916"/>
                <a:gd name="connsiteX8" fmla="*/ 3334 w 59578"/>
                <a:gd name="connsiteY8" fmla="*/ 957 h 41916"/>
                <a:gd name="connsiteX9" fmla="*/ 0 w 59578"/>
                <a:gd name="connsiteY9" fmla="*/ 1909 h 41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78" h="41916">
                  <a:moveTo>
                    <a:pt x="0" y="1909"/>
                  </a:moveTo>
                  <a:cubicBezTo>
                    <a:pt x="0" y="1909"/>
                    <a:pt x="4477" y="1148"/>
                    <a:pt x="11716" y="1338"/>
                  </a:cubicBezTo>
                  <a:cubicBezTo>
                    <a:pt x="21050" y="1748"/>
                    <a:pt x="30099" y="4681"/>
                    <a:pt x="37910" y="9815"/>
                  </a:cubicBezTo>
                  <a:cubicBezTo>
                    <a:pt x="45634" y="15092"/>
                    <a:pt x="51730" y="22417"/>
                    <a:pt x="55531" y="30961"/>
                  </a:cubicBezTo>
                  <a:cubicBezTo>
                    <a:pt x="58484" y="37438"/>
                    <a:pt x="59055" y="42010"/>
                    <a:pt x="59436" y="41915"/>
                  </a:cubicBezTo>
                  <a:cubicBezTo>
                    <a:pt x="59627" y="40876"/>
                    <a:pt x="59627" y="39809"/>
                    <a:pt x="59436" y="38771"/>
                  </a:cubicBezTo>
                  <a:cubicBezTo>
                    <a:pt x="58960" y="35895"/>
                    <a:pt x="58160" y="33085"/>
                    <a:pt x="57055" y="30389"/>
                  </a:cubicBezTo>
                  <a:cubicBezTo>
                    <a:pt x="49854" y="11844"/>
                    <a:pt x="31890" y="-272"/>
                    <a:pt x="12002" y="5"/>
                  </a:cubicBezTo>
                  <a:cubicBezTo>
                    <a:pt x="9087" y="33"/>
                    <a:pt x="6182" y="357"/>
                    <a:pt x="3334" y="957"/>
                  </a:cubicBezTo>
                  <a:cubicBezTo>
                    <a:pt x="2172" y="1033"/>
                    <a:pt x="1029" y="1357"/>
                    <a:pt x="0" y="1909"/>
                  </a:cubicBezTo>
                  <a:close/>
                </a:path>
              </a:pathLst>
            </a:custGeom>
            <a:solidFill>
              <a:srgbClr val="263238"/>
            </a:solidFill>
            <a:ln w="9525" cap="flat">
              <a:noFill/>
              <a:prstDash val="solid"/>
              <a:miter/>
            </a:ln>
          </p:spPr>
          <p:txBody>
            <a:bodyPr rtlCol="0" anchor="ctr"/>
            <a:lstStyle/>
            <a:p>
              <a:endParaRPr lang="zh-CN" altLang="en-US"/>
            </a:p>
          </p:txBody>
        </p:sp>
        <p:sp>
          <p:nvSpPr>
            <p:cNvPr id="168" name="任意多边形: 形状 167"/>
            <p:cNvSpPr/>
            <p:nvPr/>
          </p:nvSpPr>
          <p:spPr>
            <a:xfrm>
              <a:off x="10925793" y="6076520"/>
              <a:ext cx="4491" cy="64769"/>
            </a:xfrm>
            <a:custGeom>
              <a:avLst/>
              <a:gdLst>
                <a:gd name="connsiteX0" fmla="*/ 31 w 4491"/>
                <a:gd name="connsiteY0" fmla="*/ 0 h 64769"/>
                <a:gd name="connsiteX1" fmla="*/ 1269 w 4491"/>
                <a:gd name="connsiteY1" fmla="*/ 32480 h 64769"/>
                <a:gd name="connsiteX2" fmla="*/ 4412 w 4491"/>
                <a:gd name="connsiteY2" fmla="*/ 64770 h 64769"/>
                <a:gd name="connsiteX3" fmla="*/ 3174 w 4491"/>
                <a:gd name="connsiteY3" fmla="*/ 32385 h 64769"/>
                <a:gd name="connsiteX4" fmla="*/ 31 w 4491"/>
                <a:gd name="connsiteY4" fmla="*/ 0 h 6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1" h="64769">
                  <a:moveTo>
                    <a:pt x="31" y="0"/>
                  </a:moveTo>
                  <a:cubicBezTo>
                    <a:pt x="-121" y="10839"/>
                    <a:pt x="288" y="21679"/>
                    <a:pt x="1269" y="32480"/>
                  </a:cubicBezTo>
                  <a:cubicBezTo>
                    <a:pt x="1726" y="43291"/>
                    <a:pt x="2774" y="54073"/>
                    <a:pt x="4412" y="64770"/>
                  </a:cubicBezTo>
                  <a:cubicBezTo>
                    <a:pt x="4679" y="53959"/>
                    <a:pt x="4270" y="43139"/>
                    <a:pt x="3174" y="32385"/>
                  </a:cubicBezTo>
                  <a:cubicBezTo>
                    <a:pt x="2822" y="21536"/>
                    <a:pt x="1774" y="10716"/>
                    <a:pt x="31" y="0"/>
                  </a:cubicBezTo>
                  <a:close/>
                </a:path>
              </a:pathLst>
            </a:custGeom>
            <a:solidFill>
              <a:srgbClr val="263238"/>
            </a:solidFill>
            <a:ln w="9525" cap="flat">
              <a:noFill/>
              <a:prstDash val="solid"/>
              <a:miter/>
            </a:ln>
          </p:spPr>
          <p:txBody>
            <a:bodyPr rtlCol="0" anchor="ctr"/>
            <a:lstStyle/>
            <a:p>
              <a:endParaRPr lang="zh-CN" altLang="en-US"/>
            </a:p>
          </p:txBody>
        </p:sp>
        <p:sp>
          <p:nvSpPr>
            <p:cNvPr id="169" name="任意多边形: 形状 168"/>
            <p:cNvSpPr/>
            <p:nvPr/>
          </p:nvSpPr>
          <p:spPr>
            <a:xfrm>
              <a:off x="10993070" y="6163769"/>
              <a:ext cx="46005" cy="4552"/>
            </a:xfrm>
            <a:custGeom>
              <a:avLst/>
              <a:gdLst>
                <a:gd name="connsiteX0" fmla="*/ 0 w 46005"/>
                <a:gd name="connsiteY0" fmla="*/ 3810 h 4552"/>
                <a:gd name="connsiteX1" fmla="*/ 23146 w 46005"/>
                <a:gd name="connsiteY1" fmla="*/ 3810 h 4552"/>
                <a:gd name="connsiteX2" fmla="*/ 46006 w 46005"/>
                <a:gd name="connsiteY2" fmla="*/ 95 h 4552"/>
                <a:gd name="connsiteX3" fmla="*/ 23051 w 46005"/>
                <a:gd name="connsiteY3" fmla="*/ 1905 h 4552"/>
                <a:gd name="connsiteX4" fmla="*/ 0 w 46005"/>
                <a:gd name="connsiteY4" fmla="*/ 3810 h 4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05" h="4552">
                  <a:moveTo>
                    <a:pt x="0" y="3810"/>
                  </a:moveTo>
                  <a:cubicBezTo>
                    <a:pt x="7687" y="4800"/>
                    <a:pt x="15459" y="4800"/>
                    <a:pt x="23146" y="3810"/>
                  </a:cubicBezTo>
                  <a:cubicBezTo>
                    <a:pt x="30899" y="3657"/>
                    <a:pt x="38595" y="2409"/>
                    <a:pt x="46006" y="95"/>
                  </a:cubicBezTo>
                  <a:cubicBezTo>
                    <a:pt x="46006" y="-381"/>
                    <a:pt x="35719" y="1047"/>
                    <a:pt x="23051" y="1905"/>
                  </a:cubicBezTo>
                  <a:cubicBezTo>
                    <a:pt x="10382" y="2762"/>
                    <a:pt x="0" y="3048"/>
                    <a:pt x="0" y="3810"/>
                  </a:cubicBezTo>
                  <a:close/>
                </a:path>
              </a:pathLst>
            </a:custGeom>
            <a:solidFill>
              <a:srgbClr val="263238"/>
            </a:solidFill>
            <a:ln w="9525" cap="flat">
              <a:noFill/>
              <a:prstDash val="solid"/>
              <a:miter/>
            </a:ln>
          </p:spPr>
          <p:txBody>
            <a:bodyPr rtlCol="0" anchor="ctr"/>
            <a:lstStyle/>
            <a:p>
              <a:endParaRPr lang="zh-CN" altLang="en-US"/>
            </a:p>
          </p:txBody>
        </p:sp>
        <p:sp>
          <p:nvSpPr>
            <p:cNvPr id="170" name="任意多边形: 形状 169"/>
            <p:cNvSpPr/>
            <p:nvPr/>
          </p:nvSpPr>
          <p:spPr>
            <a:xfrm>
              <a:off x="10962209" y="6169698"/>
              <a:ext cx="5214" cy="8739"/>
            </a:xfrm>
            <a:custGeom>
              <a:avLst/>
              <a:gdLst>
                <a:gd name="connsiteX0" fmla="*/ 0 w 5214"/>
                <a:gd name="connsiteY0" fmla="*/ 71 h 8739"/>
                <a:gd name="connsiteX1" fmla="*/ 2286 w 5214"/>
                <a:gd name="connsiteY1" fmla="*/ 4453 h 8739"/>
                <a:gd name="connsiteX2" fmla="*/ 4858 w 5214"/>
                <a:gd name="connsiteY2" fmla="*/ 8739 h 8739"/>
                <a:gd name="connsiteX3" fmla="*/ 4001 w 5214"/>
                <a:gd name="connsiteY3" fmla="*/ 3500 h 8739"/>
                <a:gd name="connsiteX4" fmla="*/ 0 w 5214"/>
                <a:gd name="connsiteY4" fmla="*/ 71 h 8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14" h="8739">
                  <a:moveTo>
                    <a:pt x="0" y="71"/>
                  </a:moveTo>
                  <a:cubicBezTo>
                    <a:pt x="0" y="71"/>
                    <a:pt x="1048" y="2167"/>
                    <a:pt x="2286" y="4453"/>
                  </a:cubicBezTo>
                  <a:cubicBezTo>
                    <a:pt x="3524" y="6739"/>
                    <a:pt x="4286" y="8739"/>
                    <a:pt x="4858" y="8739"/>
                  </a:cubicBezTo>
                  <a:cubicBezTo>
                    <a:pt x="5429" y="8739"/>
                    <a:pt x="5429" y="6167"/>
                    <a:pt x="4001" y="3500"/>
                  </a:cubicBezTo>
                  <a:cubicBezTo>
                    <a:pt x="2572" y="833"/>
                    <a:pt x="381" y="-310"/>
                    <a:pt x="0" y="71"/>
                  </a:cubicBezTo>
                  <a:close/>
                </a:path>
              </a:pathLst>
            </a:custGeom>
            <a:solidFill>
              <a:srgbClr val="263238"/>
            </a:solidFill>
            <a:ln w="9525" cap="flat">
              <a:noFill/>
              <a:prstDash val="solid"/>
              <a:miter/>
            </a:ln>
          </p:spPr>
          <p:txBody>
            <a:bodyPr rtlCol="0" anchor="ctr"/>
            <a:lstStyle/>
            <a:p>
              <a:endParaRPr lang="zh-CN" altLang="en-US"/>
            </a:p>
          </p:txBody>
        </p:sp>
        <p:sp>
          <p:nvSpPr>
            <p:cNvPr id="171" name="任意多边形: 形状 170"/>
            <p:cNvSpPr/>
            <p:nvPr/>
          </p:nvSpPr>
          <p:spPr>
            <a:xfrm>
              <a:off x="10949446" y="6156154"/>
              <a:ext cx="6454" cy="5698"/>
            </a:xfrm>
            <a:custGeom>
              <a:avLst/>
              <a:gdLst>
                <a:gd name="connsiteX0" fmla="*/ 0 w 6454"/>
                <a:gd name="connsiteY0" fmla="*/ 90 h 5698"/>
                <a:gd name="connsiteX1" fmla="*/ 2572 w 6454"/>
                <a:gd name="connsiteY1" fmla="*/ 3519 h 5698"/>
                <a:gd name="connsiteX2" fmla="*/ 6382 w 6454"/>
                <a:gd name="connsiteY2" fmla="*/ 5615 h 5698"/>
                <a:gd name="connsiteX3" fmla="*/ 3810 w 6454"/>
                <a:gd name="connsiteY3" fmla="*/ 2090 h 5698"/>
                <a:gd name="connsiteX4" fmla="*/ 0 w 6454"/>
                <a:gd name="connsiteY4" fmla="*/ 90 h 5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4" h="5698">
                  <a:moveTo>
                    <a:pt x="0" y="90"/>
                  </a:moveTo>
                  <a:cubicBezTo>
                    <a:pt x="0" y="90"/>
                    <a:pt x="857" y="1995"/>
                    <a:pt x="2572" y="3519"/>
                  </a:cubicBezTo>
                  <a:cubicBezTo>
                    <a:pt x="4286" y="5043"/>
                    <a:pt x="6001" y="5996"/>
                    <a:pt x="6382" y="5615"/>
                  </a:cubicBezTo>
                  <a:cubicBezTo>
                    <a:pt x="6763" y="5234"/>
                    <a:pt x="5620" y="3614"/>
                    <a:pt x="3810" y="2090"/>
                  </a:cubicBezTo>
                  <a:cubicBezTo>
                    <a:pt x="2000" y="566"/>
                    <a:pt x="381" y="-291"/>
                    <a:pt x="0" y="90"/>
                  </a:cubicBezTo>
                  <a:close/>
                </a:path>
              </a:pathLst>
            </a:custGeom>
            <a:solidFill>
              <a:srgbClr val="263238"/>
            </a:solidFill>
            <a:ln w="9525" cap="flat">
              <a:noFill/>
              <a:prstDash val="solid"/>
              <a:miter/>
            </a:ln>
          </p:spPr>
          <p:txBody>
            <a:bodyPr rtlCol="0" anchor="ctr"/>
            <a:lstStyle/>
            <a:p>
              <a:endParaRPr lang="zh-CN" altLang="en-US"/>
            </a:p>
          </p:txBody>
        </p:sp>
        <p:sp>
          <p:nvSpPr>
            <p:cNvPr id="172" name="任意多边形: 形状 171"/>
            <p:cNvSpPr/>
            <p:nvPr/>
          </p:nvSpPr>
          <p:spPr>
            <a:xfrm>
              <a:off x="10932290" y="6149810"/>
              <a:ext cx="9212" cy="3580"/>
            </a:xfrm>
            <a:custGeom>
              <a:avLst/>
              <a:gdLst>
                <a:gd name="connsiteX0" fmla="*/ 11 w 9212"/>
                <a:gd name="connsiteY0" fmla="*/ 1195 h 3580"/>
                <a:gd name="connsiteX1" fmla="*/ 4583 w 9212"/>
                <a:gd name="connsiteY1" fmla="*/ 2147 h 3580"/>
                <a:gd name="connsiteX2" fmla="*/ 9155 w 9212"/>
                <a:gd name="connsiteY2" fmla="*/ 3481 h 3580"/>
                <a:gd name="connsiteX3" fmla="*/ 5059 w 9212"/>
                <a:gd name="connsiteY3" fmla="*/ 242 h 3580"/>
                <a:gd name="connsiteX4" fmla="*/ 11 w 9212"/>
                <a:gd name="connsiteY4" fmla="*/ 1195 h 3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12" h="3580">
                  <a:moveTo>
                    <a:pt x="11" y="1195"/>
                  </a:moveTo>
                  <a:cubicBezTo>
                    <a:pt x="11" y="1671"/>
                    <a:pt x="2297" y="1195"/>
                    <a:pt x="4583" y="2147"/>
                  </a:cubicBezTo>
                  <a:cubicBezTo>
                    <a:pt x="6869" y="3099"/>
                    <a:pt x="8774" y="3862"/>
                    <a:pt x="9155" y="3481"/>
                  </a:cubicBezTo>
                  <a:cubicBezTo>
                    <a:pt x="9536" y="3099"/>
                    <a:pt x="8012" y="1004"/>
                    <a:pt x="5059" y="242"/>
                  </a:cubicBezTo>
                  <a:cubicBezTo>
                    <a:pt x="2107" y="-520"/>
                    <a:pt x="-179" y="718"/>
                    <a:pt x="11" y="1195"/>
                  </a:cubicBezTo>
                  <a:close/>
                </a:path>
              </a:pathLst>
            </a:custGeom>
            <a:solidFill>
              <a:srgbClr val="263238"/>
            </a:solidFill>
            <a:ln w="9525" cap="flat">
              <a:noFill/>
              <a:prstDash val="solid"/>
              <a:miter/>
            </a:ln>
          </p:spPr>
          <p:txBody>
            <a:bodyPr rtlCol="0" anchor="ctr"/>
            <a:lstStyle/>
            <a:p>
              <a:endParaRPr lang="zh-CN" altLang="en-US"/>
            </a:p>
          </p:txBody>
        </p:sp>
        <p:sp>
          <p:nvSpPr>
            <p:cNvPr id="173" name="任意多边形: 形状 172"/>
            <p:cNvSpPr/>
            <p:nvPr/>
          </p:nvSpPr>
          <p:spPr>
            <a:xfrm>
              <a:off x="10920204" y="6148359"/>
              <a:ext cx="4865" cy="1957"/>
            </a:xfrm>
            <a:custGeom>
              <a:avLst/>
              <a:gdLst>
                <a:gd name="connsiteX0" fmla="*/ 0 w 4865"/>
                <a:gd name="connsiteY0" fmla="*/ 169 h 1957"/>
                <a:gd name="connsiteX1" fmla="*/ 2191 w 4865"/>
                <a:gd name="connsiteY1" fmla="*/ 1789 h 1957"/>
                <a:gd name="connsiteX2" fmla="*/ 4858 w 4865"/>
                <a:gd name="connsiteY2" fmla="*/ 1789 h 1957"/>
                <a:gd name="connsiteX3" fmla="*/ 2762 w 4865"/>
                <a:gd name="connsiteY3" fmla="*/ 169 h 1957"/>
                <a:gd name="connsiteX4" fmla="*/ 0 w 4865"/>
                <a:gd name="connsiteY4" fmla="*/ 169 h 1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5" h="1957">
                  <a:moveTo>
                    <a:pt x="0" y="169"/>
                  </a:moveTo>
                  <a:cubicBezTo>
                    <a:pt x="0" y="646"/>
                    <a:pt x="857" y="1408"/>
                    <a:pt x="2191" y="1789"/>
                  </a:cubicBezTo>
                  <a:cubicBezTo>
                    <a:pt x="3524" y="2170"/>
                    <a:pt x="4763" y="1789"/>
                    <a:pt x="4858" y="1789"/>
                  </a:cubicBezTo>
                  <a:cubicBezTo>
                    <a:pt x="4953" y="1789"/>
                    <a:pt x="4096" y="550"/>
                    <a:pt x="2762" y="169"/>
                  </a:cubicBezTo>
                  <a:cubicBezTo>
                    <a:pt x="1429" y="-212"/>
                    <a:pt x="190" y="169"/>
                    <a:pt x="0" y="169"/>
                  </a:cubicBezTo>
                  <a:close/>
                </a:path>
              </a:pathLst>
            </a:custGeom>
            <a:solidFill>
              <a:srgbClr val="263238"/>
            </a:solidFill>
            <a:ln w="9525" cap="flat">
              <a:noFill/>
              <a:prstDash val="solid"/>
              <a:miter/>
            </a:ln>
          </p:spPr>
          <p:txBody>
            <a:bodyPr rtlCol="0" anchor="ctr"/>
            <a:lstStyle/>
            <a:p>
              <a:endParaRPr lang="zh-CN" altLang="en-US"/>
            </a:p>
          </p:txBody>
        </p:sp>
        <p:sp>
          <p:nvSpPr>
            <p:cNvPr id="174" name="任意多边形: 形状 173"/>
            <p:cNvSpPr/>
            <p:nvPr/>
          </p:nvSpPr>
          <p:spPr>
            <a:xfrm>
              <a:off x="10325273" y="4469176"/>
              <a:ext cx="784859" cy="1653254"/>
            </a:xfrm>
            <a:custGeom>
              <a:avLst/>
              <a:gdLst>
                <a:gd name="connsiteX0" fmla="*/ 0 w 784859"/>
                <a:gd name="connsiteY0" fmla="*/ 0 h 1653254"/>
                <a:gd name="connsiteX1" fmla="*/ 73723 w 784859"/>
                <a:gd name="connsiteY1" fmla="*/ 1637633 h 1653254"/>
                <a:gd name="connsiteX2" fmla="*/ 319564 w 784859"/>
                <a:gd name="connsiteY2" fmla="*/ 1642777 h 1653254"/>
                <a:gd name="connsiteX3" fmla="*/ 278701 w 784859"/>
                <a:gd name="connsiteY3" fmla="*/ 271844 h 1653254"/>
                <a:gd name="connsiteX4" fmla="*/ 555212 w 784859"/>
                <a:gd name="connsiteY4" fmla="*/ 1653254 h 1653254"/>
                <a:gd name="connsiteX5" fmla="*/ 784860 w 784859"/>
                <a:gd name="connsiteY5" fmla="*/ 1631156 h 1653254"/>
                <a:gd name="connsiteX6" fmla="*/ 476821 w 784859"/>
                <a:gd name="connsiteY6" fmla="*/ 0 h 1653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4859" h="1653254">
                  <a:moveTo>
                    <a:pt x="0" y="0"/>
                  </a:moveTo>
                  <a:lnTo>
                    <a:pt x="73723" y="1637633"/>
                  </a:lnTo>
                  <a:lnTo>
                    <a:pt x="319564" y="1642777"/>
                  </a:lnTo>
                  <a:lnTo>
                    <a:pt x="278701" y="271844"/>
                  </a:lnTo>
                  <a:lnTo>
                    <a:pt x="555212" y="1653254"/>
                  </a:lnTo>
                  <a:lnTo>
                    <a:pt x="784860" y="1631156"/>
                  </a:lnTo>
                  <a:lnTo>
                    <a:pt x="476821" y="0"/>
                  </a:lnTo>
                </a:path>
              </a:pathLst>
            </a:custGeom>
            <a:solidFill>
              <a:srgbClr val="263238"/>
            </a:solidFill>
            <a:ln w="9525" cap="flat">
              <a:noFill/>
              <a:prstDash val="solid"/>
              <a:miter/>
            </a:ln>
          </p:spPr>
          <p:txBody>
            <a:bodyPr rtlCol="0" anchor="ctr"/>
            <a:lstStyle/>
            <a:p>
              <a:endParaRPr lang="zh-CN" altLang="en-US"/>
            </a:p>
          </p:txBody>
        </p:sp>
        <p:sp>
          <p:nvSpPr>
            <p:cNvPr id="175" name="任意多边形: 形状 174"/>
            <p:cNvSpPr/>
            <p:nvPr/>
          </p:nvSpPr>
          <p:spPr>
            <a:xfrm>
              <a:off x="10869436" y="6066613"/>
              <a:ext cx="247364" cy="67437"/>
            </a:xfrm>
            <a:custGeom>
              <a:avLst/>
              <a:gdLst>
                <a:gd name="connsiteX0" fmla="*/ 0 w 247364"/>
                <a:gd name="connsiteY0" fmla="*/ 44291 h 67437"/>
                <a:gd name="connsiteX1" fmla="*/ 8954 w 247364"/>
                <a:gd name="connsiteY1" fmla="*/ 67437 h 67437"/>
                <a:gd name="connsiteX2" fmla="*/ 247364 w 247364"/>
                <a:gd name="connsiteY2" fmla="*/ 36957 h 67437"/>
                <a:gd name="connsiteX3" fmla="*/ 238411 w 247364"/>
                <a:gd name="connsiteY3" fmla="*/ 0 h 67437"/>
                <a:gd name="connsiteX4" fmla="*/ 0 w 247364"/>
                <a:gd name="connsiteY4" fmla="*/ 44291 h 67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364" h="67437">
                  <a:moveTo>
                    <a:pt x="0" y="44291"/>
                  </a:moveTo>
                  <a:lnTo>
                    <a:pt x="8954" y="67437"/>
                  </a:lnTo>
                  <a:lnTo>
                    <a:pt x="247364" y="36957"/>
                  </a:lnTo>
                  <a:lnTo>
                    <a:pt x="238411" y="0"/>
                  </a:lnTo>
                  <a:lnTo>
                    <a:pt x="0" y="44291"/>
                  </a:lnTo>
                  <a:close/>
                </a:path>
              </a:pathLst>
            </a:custGeom>
            <a:solidFill>
              <a:srgbClr val="455A64"/>
            </a:solidFill>
            <a:ln w="9525" cap="flat">
              <a:noFill/>
              <a:prstDash val="solid"/>
              <a:miter/>
            </a:ln>
          </p:spPr>
          <p:txBody>
            <a:bodyPr rtlCol="0" anchor="ctr"/>
            <a:lstStyle/>
            <a:p>
              <a:endParaRPr lang="zh-CN" altLang="en-US"/>
            </a:p>
          </p:txBody>
        </p:sp>
        <p:sp>
          <p:nvSpPr>
            <p:cNvPr id="176" name="任意多边形: 形状 175"/>
            <p:cNvSpPr/>
            <p:nvPr/>
          </p:nvSpPr>
          <p:spPr>
            <a:xfrm>
              <a:off x="11053983" y="6098713"/>
              <a:ext cx="5127" cy="13534"/>
            </a:xfrm>
            <a:custGeom>
              <a:avLst/>
              <a:gdLst>
                <a:gd name="connsiteX0" fmla="*/ 1476 w 5127"/>
                <a:gd name="connsiteY0" fmla="*/ 0 h 13534"/>
                <a:gd name="connsiteX1" fmla="*/ 4905 w 5127"/>
                <a:gd name="connsiteY1" fmla="*/ 6382 h 13534"/>
                <a:gd name="connsiteX2" fmla="*/ 3667 w 5127"/>
                <a:gd name="connsiteY2" fmla="*/ 13526 h 13534"/>
                <a:gd name="connsiteX3" fmla="*/ 238 w 5127"/>
                <a:gd name="connsiteY3" fmla="*/ 7144 h 13534"/>
                <a:gd name="connsiteX4" fmla="*/ 1476 w 5127"/>
                <a:gd name="connsiteY4" fmla="*/ 0 h 13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7" h="13534">
                  <a:moveTo>
                    <a:pt x="1476" y="0"/>
                  </a:moveTo>
                  <a:cubicBezTo>
                    <a:pt x="2714" y="0"/>
                    <a:pt x="4333" y="2667"/>
                    <a:pt x="4905" y="6382"/>
                  </a:cubicBezTo>
                  <a:cubicBezTo>
                    <a:pt x="5476" y="10096"/>
                    <a:pt x="4905" y="13335"/>
                    <a:pt x="3667" y="13526"/>
                  </a:cubicBezTo>
                  <a:cubicBezTo>
                    <a:pt x="2428" y="13716"/>
                    <a:pt x="809" y="10954"/>
                    <a:pt x="238" y="7144"/>
                  </a:cubicBezTo>
                  <a:cubicBezTo>
                    <a:pt x="-334" y="3334"/>
                    <a:pt x="142" y="191"/>
                    <a:pt x="1476" y="0"/>
                  </a:cubicBezTo>
                  <a:close/>
                </a:path>
              </a:pathLst>
            </a:custGeom>
            <a:solidFill>
              <a:srgbClr val="455A64"/>
            </a:solidFill>
            <a:ln w="9525" cap="flat">
              <a:noFill/>
              <a:prstDash val="solid"/>
              <a:miter/>
            </a:ln>
          </p:spPr>
          <p:txBody>
            <a:bodyPr rtlCol="0" anchor="ctr"/>
            <a:lstStyle/>
            <a:p>
              <a:endParaRPr lang="zh-CN" altLang="en-US"/>
            </a:p>
          </p:txBody>
        </p:sp>
        <p:sp>
          <p:nvSpPr>
            <p:cNvPr id="177" name="任意多边形: 形状 176"/>
            <p:cNvSpPr/>
            <p:nvPr/>
          </p:nvSpPr>
          <p:spPr>
            <a:xfrm>
              <a:off x="11045446" y="6045087"/>
              <a:ext cx="6465" cy="26870"/>
            </a:xfrm>
            <a:custGeom>
              <a:avLst/>
              <a:gdLst>
                <a:gd name="connsiteX0" fmla="*/ 965 w 6465"/>
                <a:gd name="connsiteY0" fmla="*/ 0 h 26870"/>
                <a:gd name="connsiteX1" fmla="*/ 5537 w 6465"/>
                <a:gd name="connsiteY1" fmla="*/ 13049 h 26870"/>
                <a:gd name="connsiteX2" fmla="*/ 5537 w 6465"/>
                <a:gd name="connsiteY2" fmla="*/ 26860 h 26870"/>
                <a:gd name="connsiteX3" fmla="*/ 965 w 6465"/>
                <a:gd name="connsiteY3" fmla="*/ 13811 h 26870"/>
                <a:gd name="connsiteX4" fmla="*/ 965 w 6465"/>
                <a:gd name="connsiteY4" fmla="*/ 0 h 26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5" h="26870">
                  <a:moveTo>
                    <a:pt x="965" y="0"/>
                  </a:moveTo>
                  <a:cubicBezTo>
                    <a:pt x="2298" y="0"/>
                    <a:pt x="4299" y="5620"/>
                    <a:pt x="5537" y="13049"/>
                  </a:cubicBezTo>
                  <a:cubicBezTo>
                    <a:pt x="6775" y="20479"/>
                    <a:pt x="6775" y="26575"/>
                    <a:pt x="5537" y="26860"/>
                  </a:cubicBezTo>
                  <a:cubicBezTo>
                    <a:pt x="4299" y="27146"/>
                    <a:pt x="2203" y="21241"/>
                    <a:pt x="965" y="13811"/>
                  </a:cubicBezTo>
                  <a:cubicBezTo>
                    <a:pt x="-274" y="6382"/>
                    <a:pt x="-369" y="286"/>
                    <a:pt x="965" y="0"/>
                  </a:cubicBezTo>
                  <a:close/>
                </a:path>
              </a:pathLst>
            </a:custGeom>
            <a:solidFill>
              <a:srgbClr val="455A64"/>
            </a:solidFill>
            <a:ln w="9525" cap="flat">
              <a:noFill/>
              <a:prstDash val="solid"/>
              <a:miter/>
            </a:ln>
          </p:spPr>
          <p:txBody>
            <a:bodyPr rtlCol="0" anchor="ctr"/>
            <a:lstStyle/>
            <a:p>
              <a:endParaRPr lang="zh-CN" altLang="en-US"/>
            </a:p>
          </p:txBody>
        </p:sp>
        <p:sp>
          <p:nvSpPr>
            <p:cNvPr id="178" name="任意多边形: 形状 177"/>
            <p:cNvSpPr/>
            <p:nvPr/>
          </p:nvSpPr>
          <p:spPr>
            <a:xfrm>
              <a:off x="11036492" y="5991461"/>
              <a:ext cx="6465" cy="26864"/>
            </a:xfrm>
            <a:custGeom>
              <a:avLst/>
              <a:gdLst>
                <a:gd name="connsiteX0" fmla="*/ 965 w 6465"/>
                <a:gd name="connsiteY0" fmla="*/ 0 h 26864"/>
                <a:gd name="connsiteX1" fmla="*/ 5537 w 6465"/>
                <a:gd name="connsiteY1" fmla="*/ 13049 h 26864"/>
                <a:gd name="connsiteX2" fmla="*/ 5537 w 6465"/>
                <a:gd name="connsiteY2" fmla="*/ 26860 h 26864"/>
                <a:gd name="connsiteX3" fmla="*/ 965 w 6465"/>
                <a:gd name="connsiteY3" fmla="*/ 13811 h 26864"/>
                <a:gd name="connsiteX4" fmla="*/ 965 w 6465"/>
                <a:gd name="connsiteY4" fmla="*/ 0 h 26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5" h="26864">
                  <a:moveTo>
                    <a:pt x="965" y="0"/>
                  </a:moveTo>
                  <a:cubicBezTo>
                    <a:pt x="2203" y="0"/>
                    <a:pt x="4299" y="5620"/>
                    <a:pt x="5537" y="13049"/>
                  </a:cubicBezTo>
                  <a:cubicBezTo>
                    <a:pt x="6775" y="20479"/>
                    <a:pt x="6775" y="26670"/>
                    <a:pt x="5537" y="26860"/>
                  </a:cubicBezTo>
                  <a:cubicBezTo>
                    <a:pt x="4299" y="27051"/>
                    <a:pt x="2203" y="21241"/>
                    <a:pt x="965" y="13811"/>
                  </a:cubicBezTo>
                  <a:cubicBezTo>
                    <a:pt x="-274" y="6382"/>
                    <a:pt x="-369" y="286"/>
                    <a:pt x="965" y="0"/>
                  </a:cubicBezTo>
                  <a:close/>
                </a:path>
              </a:pathLst>
            </a:custGeom>
            <a:solidFill>
              <a:srgbClr val="455A64"/>
            </a:solidFill>
            <a:ln w="9525" cap="flat">
              <a:noFill/>
              <a:prstDash val="solid"/>
              <a:miter/>
            </a:ln>
          </p:spPr>
          <p:txBody>
            <a:bodyPr rtlCol="0" anchor="ctr"/>
            <a:lstStyle/>
            <a:p>
              <a:endParaRPr lang="zh-CN" altLang="en-US"/>
            </a:p>
          </p:txBody>
        </p:sp>
        <p:sp>
          <p:nvSpPr>
            <p:cNvPr id="179" name="任意多边形: 形状 178"/>
            <p:cNvSpPr/>
            <p:nvPr/>
          </p:nvSpPr>
          <p:spPr>
            <a:xfrm>
              <a:off x="11027443" y="5937836"/>
              <a:ext cx="6465" cy="26865"/>
            </a:xfrm>
            <a:custGeom>
              <a:avLst/>
              <a:gdLst>
                <a:gd name="connsiteX0" fmla="*/ 965 w 6465"/>
                <a:gd name="connsiteY0" fmla="*/ 0 h 26865"/>
                <a:gd name="connsiteX1" fmla="*/ 5537 w 6465"/>
                <a:gd name="connsiteY1" fmla="*/ 13049 h 26865"/>
                <a:gd name="connsiteX2" fmla="*/ 5537 w 6465"/>
                <a:gd name="connsiteY2" fmla="*/ 26861 h 26865"/>
                <a:gd name="connsiteX3" fmla="*/ 965 w 6465"/>
                <a:gd name="connsiteY3" fmla="*/ 13811 h 26865"/>
                <a:gd name="connsiteX4" fmla="*/ 965 w 6465"/>
                <a:gd name="connsiteY4" fmla="*/ 0 h 26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5" h="26865">
                  <a:moveTo>
                    <a:pt x="965" y="0"/>
                  </a:moveTo>
                  <a:cubicBezTo>
                    <a:pt x="2298" y="0"/>
                    <a:pt x="4298" y="5620"/>
                    <a:pt x="5537" y="13049"/>
                  </a:cubicBezTo>
                  <a:cubicBezTo>
                    <a:pt x="6775" y="20479"/>
                    <a:pt x="6775" y="26670"/>
                    <a:pt x="5537" y="26861"/>
                  </a:cubicBezTo>
                  <a:cubicBezTo>
                    <a:pt x="4298" y="27051"/>
                    <a:pt x="2203" y="21241"/>
                    <a:pt x="965" y="13811"/>
                  </a:cubicBezTo>
                  <a:cubicBezTo>
                    <a:pt x="-273" y="6382"/>
                    <a:pt x="-369" y="286"/>
                    <a:pt x="965" y="0"/>
                  </a:cubicBezTo>
                  <a:close/>
                </a:path>
              </a:pathLst>
            </a:custGeom>
            <a:solidFill>
              <a:srgbClr val="455A64"/>
            </a:solidFill>
            <a:ln w="9525" cap="flat">
              <a:noFill/>
              <a:prstDash val="solid"/>
              <a:miter/>
            </a:ln>
          </p:spPr>
          <p:txBody>
            <a:bodyPr rtlCol="0" anchor="ctr"/>
            <a:lstStyle/>
            <a:p>
              <a:endParaRPr lang="zh-CN" altLang="en-US"/>
            </a:p>
          </p:txBody>
        </p:sp>
        <p:sp>
          <p:nvSpPr>
            <p:cNvPr id="180" name="任意多边形: 形状 179"/>
            <p:cNvSpPr/>
            <p:nvPr/>
          </p:nvSpPr>
          <p:spPr>
            <a:xfrm>
              <a:off x="11018394" y="5884210"/>
              <a:ext cx="6465" cy="26865"/>
            </a:xfrm>
            <a:custGeom>
              <a:avLst/>
              <a:gdLst>
                <a:gd name="connsiteX0" fmla="*/ 965 w 6465"/>
                <a:gd name="connsiteY0" fmla="*/ 0 h 26865"/>
                <a:gd name="connsiteX1" fmla="*/ 5537 w 6465"/>
                <a:gd name="connsiteY1" fmla="*/ 13049 h 26865"/>
                <a:gd name="connsiteX2" fmla="*/ 5537 w 6465"/>
                <a:gd name="connsiteY2" fmla="*/ 26861 h 26865"/>
                <a:gd name="connsiteX3" fmla="*/ 965 w 6465"/>
                <a:gd name="connsiteY3" fmla="*/ 13811 h 26865"/>
                <a:gd name="connsiteX4" fmla="*/ 965 w 6465"/>
                <a:gd name="connsiteY4" fmla="*/ 0 h 26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5" h="26865">
                  <a:moveTo>
                    <a:pt x="965" y="0"/>
                  </a:moveTo>
                  <a:cubicBezTo>
                    <a:pt x="2298" y="0"/>
                    <a:pt x="4299" y="5620"/>
                    <a:pt x="5537" y="13049"/>
                  </a:cubicBezTo>
                  <a:cubicBezTo>
                    <a:pt x="6775" y="20479"/>
                    <a:pt x="6775" y="26670"/>
                    <a:pt x="5537" y="26861"/>
                  </a:cubicBezTo>
                  <a:cubicBezTo>
                    <a:pt x="4299" y="27051"/>
                    <a:pt x="2203" y="21241"/>
                    <a:pt x="965" y="13811"/>
                  </a:cubicBezTo>
                  <a:cubicBezTo>
                    <a:pt x="-273" y="6382"/>
                    <a:pt x="-369" y="286"/>
                    <a:pt x="965" y="0"/>
                  </a:cubicBezTo>
                  <a:close/>
                </a:path>
              </a:pathLst>
            </a:custGeom>
            <a:solidFill>
              <a:srgbClr val="455A64"/>
            </a:solidFill>
            <a:ln w="9525" cap="flat">
              <a:noFill/>
              <a:prstDash val="solid"/>
              <a:miter/>
            </a:ln>
          </p:spPr>
          <p:txBody>
            <a:bodyPr rtlCol="0" anchor="ctr"/>
            <a:lstStyle/>
            <a:p>
              <a:endParaRPr lang="zh-CN" altLang="en-US"/>
            </a:p>
          </p:txBody>
        </p:sp>
        <p:sp>
          <p:nvSpPr>
            <p:cNvPr id="181" name="任意多边形: 形状 180"/>
            <p:cNvSpPr/>
            <p:nvPr/>
          </p:nvSpPr>
          <p:spPr>
            <a:xfrm>
              <a:off x="11009346" y="5830584"/>
              <a:ext cx="6562" cy="26865"/>
            </a:xfrm>
            <a:custGeom>
              <a:avLst/>
              <a:gdLst>
                <a:gd name="connsiteX0" fmla="*/ 965 w 6562"/>
                <a:gd name="connsiteY0" fmla="*/ 0 h 26865"/>
                <a:gd name="connsiteX1" fmla="*/ 5632 w 6562"/>
                <a:gd name="connsiteY1" fmla="*/ 13049 h 26865"/>
                <a:gd name="connsiteX2" fmla="*/ 5632 w 6562"/>
                <a:gd name="connsiteY2" fmla="*/ 26861 h 26865"/>
                <a:gd name="connsiteX3" fmla="*/ 965 w 6562"/>
                <a:gd name="connsiteY3" fmla="*/ 13811 h 26865"/>
                <a:gd name="connsiteX4" fmla="*/ 965 w 6562"/>
                <a:gd name="connsiteY4" fmla="*/ 0 h 26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2" h="26865">
                  <a:moveTo>
                    <a:pt x="965" y="0"/>
                  </a:moveTo>
                  <a:cubicBezTo>
                    <a:pt x="2298" y="0"/>
                    <a:pt x="4298" y="5620"/>
                    <a:pt x="5632" y="13049"/>
                  </a:cubicBezTo>
                  <a:cubicBezTo>
                    <a:pt x="6965" y="20479"/>
                    <a:pt x="6775" y="26670"/>
                    <a:pt x="5632" y="26861"/>
                  </a:cubicBezTo>
                  <a:cubicBezTo>
                    <a:pt x="4489" y="27051"/>
                    <a:pt x="2203" y="21241"/>
                    <a:pt x="965" y="13811"/>
                  </a:cubicBezTo>
                  <a:cubicBezTo>
                    <a:pt x="-273" y="6382"/>
                    <a:pt x="-369" y="286"/>
                    <a:pt x="965" y="0"/>
                  </a:cubicBezTo>
                  <a:close/>
                </a:path>
              </a:pathLst>
            </a:custGeom>
            <a:solidFill>
              <a:srgbClr val="455A64"/>
            </a:solidFill>
            <a:ln w="9525" cap="flat">
              <a:noFill/>
              <a:prstDash val="solid"/>
              <a:miter/>
            </a:ln>
          </p:spPr>
          <p:txBody>
            <a:bodyPr rtlCol="0" anchor="ctr"/>
            <a:lstStyle/>
            <a:p>
              <a:endParaRPr lang="zh-CN" altLang="en-US"/>
            </a:p>
          </p:txBody>
        </p:sp>
        <p:sp>
          <p:nvSpPr>
            <p:cNvPr id="182" name="任意多边形: 形状 181"/>
            <p:cNvSpPr/>
            <p:nvPr/>
          </p:nvSpPr>
          <p:spPr>
            <a:xfrm>
              <a:off x="11000297" y="5777054"/>
              <a:ext cx="6465" cy="26865"/>
            </a:xfrm>
            <a:custGeom>
              <a:avLst/>
              <a:gdLst>
                <a:gd name="connsiteX0" fmla="*/ 965 w 6465"/>
                <a:gd name="connsiteY0" fmla="*/ 0 h 26865"/>
                <a:gd name="connsiteX1" fmla="*/ 5537 w 6465"/>
                <a:gd name="connsiteY1" fmla="*/ 13049 h 26865"/>
                <a:gd name="connsiteX2" fmla="*/ 5537 w 6465"/>
                <a:gd name="connsiteY2" fmla="*/ 26861 h 26865"/>
                <a:gd name="connsiteX3" fmla="*/ 965 w 6465"/>
                <a:gd name="connsiteY3" fmla="*/ 13811 h 26865"/>
                <a:gd name="connsiteX4" fmla="*/ 965 w 6465"/>
                <a:gd name="connsiteY4" fmla="*/ 0 h 26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5" h="26865">
                  <a:moveTo>
                    <a:pt x="965" y="0"/>
                  </a:moveTo>
                  <a:cubicBezTo>
                    <a:pt x="2203" y="0"/>
                    <a:pt x="4299" y="5620"/>
                    <a:pt x="5537" y="13049"/>
                  </a:cubicBezTo>
                  <a:cubicBezTo>
                    <a:pt x="6775" y="20479"/>
                    <a:pt x="6775" y="26670"/>
                    <a:pt x="5537" y="26861"/>
                  </a:cubicBezTo>
                  <a:cubicBezTo>
                    <a:pt x="4299" y="27051"/>
                    <a:pt x="2203" y="21241"/>
                    <a:pt x="965" y="13811"/>
                  </a:cubicBezTo>
                  <a:cubicBezTo>
                    <a:pt x="-273" y="6382"/>
                    <a:pt x="-369" y="0"/>
                    <a:pt x="965" y="0"/>
                  </a:cubicBezTo>
                  <a:close/>
                </a:path>
              </a:pathLst>
            </a:custGeom>
            <a:solidFill>
              <a:srgbClr val="455A64"/>
            </a:solidFill>
            <a:ln w="9525" cap="flat">
              <a:noFill/>
              <a:prstDash val="solid"/>
              <a:miter/>
            </a:ln>
          </p:spPr>
          <p:txBody>
            <a:bodyPr rtlCol="0" anchor="ctr"/>
            <a:lstStyle/>
            <a:p>
              <a:endParaRPr lang="zh-CN" altLang="en-US"/>
            </a:p>
          </p:txBody>
        </p:sp>
        <p:sp>
          <p:nvSpPr>
            <p:cNvPr id="183" name="任意多边形: 形状 182"/>
            <p:cNvSpPr/>
            <p:nvPr/>
          </p:nvSpPr>
          <p:spPr>
            <a:xfrm>
              <a:off x="10991153" y="5723332"/>
              <a:ext cx="6560" cy="26865"/>
            </a:xfrm>
            <a:custGeom>
              <a:avLst/>
              <a:gdLst>
                <a:gd name="connsiteX0" fmla="*/ 965 w 6560"/>
                <a:gd name="connsiteY0" fmla="*/ 0 h 26865"/>
                <a:gd name="connsiteX1" fmla="*/ 5632 w 6560"/>
                <a:gd name="connsiteY1" fmla="*/ 13049 h 26865"/>
                <a:gd name="connsiteX2" fmla="*/ 5632 w 6560"/>
                <a:gd name="connsiteY2" fmla="*/ 26861 h 26865"/>
                <a:gd name="connsiteX3" fmla="*/ 965 w 6560"/>
                <a:gd name="connsiteY3" fmla="*/ 13811 h 26865"/>
                <a:gd name="connsiteX4" fmla="*/ 965 w 6560"/>
                <a:gd name="connsiteY4" fmla="*/ 0 h 26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0" h="26865">
                  <a:moveTo>
                    <a:pt x="965" y="0"/>
                  </a:moveTo>
                  <a:cubicBezTo>
                    <a:pt x="2298" y="0"/>
                    <a:pt x="4394" y="5620"/>
                    <a:pt x="5632" y="13049"/>
                  </a:cubicBezTo>
                  <a:cubicBezTo>
                    <a:pt x="6870" y="20479"/>
                    <a:pt x="6870" y="26670"/>
                    <a:pt x="5632" y="26861"/>
                  </a:cubicBezTo>
                  <a:cubicBezTo>
                    <a:pt x="4394" y="27051"/>
                    <a:pt x="2298" y="21241"/>
                    <a:pt x="965" y="13811"/>
                  </a:cubicBezTo>
                  <a:cubicBezTo>
                    <a:pt x="-369" y="6382"/>
                    <a:pt x="-273" y="286"/>
                    <a:pt x="965" y="0"/>
                  </a:cubicBezTo>
                  <a:close/>
                </a:path>
              </a:pathLst>
            </a:custGeom>
            <a:solidFill>
              <a:srgbClr val="455A64"/>
            </a:solidFill>
            <a:ln w="9525" cap="flat">
              <a:noFill/>
              <a:prstDash val="solid"/>
              <a:miter/>
            </a:ln>
          </p:spPr>
          <p:txBody>
            <a:bodyPr rtlCol="0" anchor="ctr"/>
            <a:lstStyle/>
            <a:p>
              <a:endParaRPr lang="zh-CN" altLang="en-US"/>
            </a:p>
          </p:txBody>
        </p:sp>
        <p:sp>
          <p:nvSpPr>
            <p:cNvPr id="184" name="任意多边形: 形状 183"/>
            <p:cNvSpPr/>
            <p:nvPr/>
          </p:nvSpPr>
          <p:spPr>
            <a:xfrm>
              <a:off x="10982091" y="5669707"/>
              <a:ext cx="6478" cy="26864"/>
            </a:xfrm>
            <a:custGeom>
              <a:avLst/>
              <a:gdLst>
                <a:gd name="connsiteX0" fmla="*/ 882 w 6478"/>
                <a:gd name="connsiteY0" fmla="*/ 0 h 26864"/>
                <a:gd name="connsiteX1" fmla="*/ 5550 w 6478"/>
                <a:gd name="connsiteY1" fmla="*/ 13049 h 26864"/>
                <a:gd name="connsiteX2" fmla="*/ 5550 w 6478"/>
                <a:gd name="connsiteY2" fmla="*/ 26860 h 26864"/>
                <a:gd name="connsiteX3" fmla="*/ 978 w 6478"/>
                <a:gd name="connsiteY3" fmla="*/ 13811 h 26864"/>
                <a:gd name="connsiteX4" fmla="*/ 882 w 6478"/>
                <a:gd name="connsiteY4" fmla="*/ 0 h 26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8" h="26864">
                  <a:moveTo>
                    <a:pt x="882" y="0"/>
                  </a:moveTo>
                  <a:cubicBezTo>
                    <a:pt x="2216" y="0"/>
                    <a:pt x="4312" y="5620"/>
                    <a:pt x="5550" y="13049"/>
                  </a:cubicBezTo>
                  <a:cubicBezTo>
                    <a:pt x="6788" y="20479"/>
                    <a:pt x="6788" y="26670"/>
                    <a:pt x="5550" y="26860"/>
                  </a:cubicBezTo>
                  <a:cubicBezTo>
                    <a:pt x="4312" y="27051"/>
                    <a:pt x="2216" y="21241"/>
                    <a:pt x="978" y="13811"/>
                  </a:cubicBezTo>
                  <a:cubicBezTo>
                    <a:pt x="-261" y="6382"/>
                    <a:pt x="-356" y="286"/>
                    <a:pt x="882" y="0"/>
                  </a:cubicBezTo>
                  <a:close/>
                </a:path>
              </a:pathLst>
            </a:custGeom>
            <a:solidFill>
              <a:srgbClr val="455A64"/>
            </a:solidFill>
            <a:ln w="9525" cap="flat">
              <a:noFill/>
              <a:prstDash val="solid"/>
              <a:miter/>
            </a:ln>
          </p:spPr>
          <p:txBody>
            <a:bodyPr rtlCol="0" anchor="ctr"/>
            <a:lstStyle/>
            <a:p>
              <a:endParaRPr lang="zh-CN" altLang="en-US"/>
            </a:p>
          </p:txBody>
        </p:sp>
        <p:sp>
          <p:nvSpPr>
            <p:cNvPr id="185" name="任意多边形: 形状 184"/>
            <p:cNvSpPr/>
            <p:nvPr/>
          </p:nvSpPr>
          <p:spPr>
            <a:xfrm>
              <a:off x="10972830" y="5616176"/>
              <a:ext cx="6632" cy="26770"/>
            </a:xfrm>
            <a:custGeom>
              <a:avLst/>
              <a:gdLst>
                <a:gd name="connsiteX0" fmla="*/ 1000 w 6632"/>
                <a:gd name="connsiteY0" fmla="*/ 0 h 26770"/>
                <a:gd name="connsiteX1" fmla="*/ 5667 w 6632"/>
                <a:gd name="connsiteY1" fmla="*/ 12954 h 26770"/>
                <a:gd name="connsiteX2" fmla="*/ 5667 w 6632"/>
                <a:gd name="connsiteY2" fmla="*/ 26766 h 26770"/>
                <a:gd name="connsiteX3" fmla="*/ 1000 w 6632"/>
                <a:gd name="connsiteY3" fmla="*/ 13811 h 26770"/>
                <a:gd name="connsiteX4" fmla="*/ 1000 w 6632"/>
                <a:gd name="connsiteY4" fmla="*/ 0 h 26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2" h="26770">
                  <a:moveTo>
                    <a:pt x="1000" y="0"/>
                  </a:moveTo>
                  <a:cubicBezTo>
                    <a:pt x="2334" y="0"/>
                    <a:pt x="4334" y="5525"/>
                    <a:pt x="5667" y="12954"/>
                  </a:cubicBezTo>
                  <a:cubicBezTo>
                    <a:pt x="7001" y="20384"/>
                    <a:pt x="6906" y="26575"/>
                    <a:pt x="5667" y="26766"/>
                  </a:cubicBezTo>
                  <a:cubicBezTo>
                    <a:pt x="4429" y="26956"/>
                    <a:pt x="2334" y="21146"/>
                    <a:pt x="1000" y="13811"/>
                  </a:cubicBezTo>
                  <a:cubicBezTo>
                    <a:pt x="-333" y="6477"/>
                    <a:pt x="-333" y="191"/>
                    <a:pt x="1000" y="0"/>
                  </a:cubicBezTo>
                  <a:close/>
                </a:path>
              </a:pathLst>
            </a:custGeom>
            <a:solidFill>
              <a:srgbClr val="455A64"/>
            </a:solidFill>
            <a:ln w="9525" cap="flat">
              <a:noFill/>
              <a:prstDash val="solid"/>
              <a:miter/>
            </a:ln>
          </p:spPr>
          <p:txBody>
            <a:bodyPr rtlCol="0" anchor="ctr"/>
            <a:lstStyle/>
            <a:p>
              <a:endParaRPr lang="zh-CN" altLang="en-US"/>
            </a:p>
          </p:txBody>
        </p:sp>
        <p:sp>
          <p:nvSpPr>
            <p:cNvPr id="186" name="任意多边形: 形状 185"/>
            <p:cNvSpPr/>
            <p:nvPr/>
          </p:nvSpPr>
          <p:spPr>
            <a:xfrm>
              <a:off x="10963662" y="5562551"/>
              <a:ext cx="6524" cy="26769"/>
            </a:xfrm>
            <a:custGeom>
              <a:avLst/>
              <a:gdLst>
                <a:gd name="connsiteX0" fmla="*/ 929 w 6524"/>
                <a:gd name="connsiteY0" fmla="*/ 0 h 26769"/>
                <a:gd name="connsiteX1" fmla="*/ 5596 w 6524"/>
                <a:gd name="connsiteY1" fmla="*/ 12954 h 26769"/>
                <a:gd name="connsiteX2" fmla="*/ 5596 w 6524"/>
                <a:gd name="connsiteY2" fmla="*/ 26765 h 26769"/>
                <a:gd name="connsiteX3" fmla="*/ 929 w 6524"/>
                <a:gd name="connsiteY3" fmla="*/ 13811 h 26769"/>
                <a:gd name="connsiteX4" fmla="*/ 929 w 6524"/>
                <a:gd name="connsiteY4" fmla="*/ 0 h 26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4" h="26769">
                  <a:moveTo>
                    <a:pt x="929" y="0"/>
                  </a:moveTo>
                  <a:cubicBezTo>
                    <a:pt x="2262" y="0"/>
                    <a:pt x="4358" y="5620"/>
                    <a:pt x="5596" y="12954"/>
                  </a:cubicBezTo>
                  <a:cubicBezTo>
                    <a:pt x="6834" y="20288"/>
                    <a:pt x="6834" y="26575"/>
                    <a:pt x="5596" y="26765"/>
                  </a:cubicBezTo>
                  <a:cubicBezTo>
                    <a:pt x="4358" y="26956"/>
                    <a:pt x="2167" y="21241"/>
                    <a:pt x="929" y="13811"/>
                  </a:cubicBezTo>
                  <a:cubicBezTo>
                    <a:pt x="-310" y="6382"/>
                    <a:pt x="-310" y="190"/>
                    <a:pt x="929" y="0"/>
                  </a:cubicBezTo>
                  <a:close/>
                </a:path>
              </a:pathLst>
            </a:custGeom>
            <a:solidFill>
              <a:srgbClr val="455A64"/>
            </a:solidFill>
            <a:ln w="9525" cap="flat">
              <a:noFill/>
              <a:prstDash val="solid"/>
              <a:miter/>
            </a:ln>
          </p:spPr>
          <p:txBody>
            <a:bodyPr rtlCol="0" anchor="ctr"/>
            <a:lstStyle/>
            <a:p>
              <a:endParaRPr lang="zh-CN" altLang="en-US"/>
            </a:p>
          </p:txBody>
        </p:sp>
        <p:sp>
          <p:nvSpPr>
            <p:cNvPr id="187" name="任意多边形: 形状 186"/>
            <p:cNvSpPr/>
            <p:nvPr/>
          </p:nvSpPr>
          <p:spPr>
            <a:xfrm>
              <a:off x="10954386" y="5508925"/>
              <a:ext cx="6560" cy="26870"/>
            </a:xfrm>
            <a:custGeom>
              <a:avLst/>
              <a:gdLst>
                <a:gd name="connsiteX0" fmla="*/ 965 w 6560"/>
                <a:gd name="connsiteY0" fmla="*/ 0 h 26870"/>
                <a:gd name="connsiteX1" fmla="*/ 5632 w 6560"/>
                <a:gd name="connsiteY1" fmla="*/ 13049 h 26870"/>
                <a:gd name="connsiteX2" fmla="*/ 5632 w 6560"/>
                <a:gd name="connsiteY2" fmla="*/ 26861 h 26870"/>
                <a:gd name="connsiteX3" fmla="*/ 965 w 6560"/>
                <a:gd name="connsiteY3" fmla="*/ 13811 h 26870"/>
                <a:gd name="connsiteX4" fmla="*/ 965 w 6560"/>
                <a:gd name="connsiteY4" fmla="*/ 0 h 26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0" h="26870">
                  <a:moveTo>
                    <a:pt x="965" y="0"/>
                  </a:moveTo>
                  <a:cubicBezTo>
                    <a:pt x="2298" y="0"/>
                    <a:pt x="4394" y="5620"/>
                    <a:pt x="5632" y="13049"/>
                  </a:cubicBezTo>
                  <a:cubicBezTo>
                    <a:pt x="6870" y="20479"/>
                    <a:pt x="6870" y="26575"/>
                    <a:pt x="5632" y="26861"/>
                  </a:cubicBezTo>
                  <a:cubicBezTo>
                    <a:pt x="4394" y="27146"/>
                    <a:pt x="2203" y="21241"/>
                    <a:pt x="965" y="13811"/>
                  </a:cubicBezTo>
                  <a:cubicBezTo>
                    <a:pt x="-273" y="6382"/>
                    <a:pt x="-369" y="286"/>
                    <a:pt x="965" y="0"/>
                  </a:cubicBezTo>
                  <a:close/>
                </a:path>
              </a:pathLst>
            </a:custGeom>
            <a:solidFill>
              <a:srgbClr val="455A64"/>
            </a:solidFill>
            <a:ln w="9525" cap="flat">
              <a:noFill/>
              <a:prstDash val="solid"/>
              <a:miter/>
            </a:ln>
          </p:spPr>
          <p:txBody>
            <a:bodyPr rtlCol="0" anchor="ctr"/>
            <a:lstStyle/>
            <a:p>
              <a:endParaRPr lang="zh-CN" altLang="en-US"/>
            </a:p>
          </p:txBody>
        </p:sp>
        <p:sp>
          <p:nvSpPr>
            <p:cNvPr id="188" name="任意多边形: 形状 187"/>
            <p:cNvSpPr/>
            <p:nvPr/>
          </p:nvSpPr>
          <p:spPr>
            <a:xfrm>
              <a:off x="10945100" y="5455394"/>
              <a:ext cx="6644" cy="26769"/>
            </a:xfrm>
            <a:custGeom>
              <a:avLst/>
              <a:gdLst>
                <a:gd name="connsiteX0" fmla="*/ 917 w 6644"/>
                <a:gd name="connsiteY0" fmla="*/ 0 h 26769"/>
                <a:gd name="connsiteX1" fmla="*/ 5679 w 6644"/>
                <a:gd name="connsiteY1" fmla="*/ 12954 h 26769"/>
                <a:gd name="connsiteX2" fmla="*/ 5679 w 6644"/>
                <a:gd name="connsiteY2" fmla="*/ 26765 h 26769"/>
                <a:gd name="connsiteX3" fmla="*/ 1012 w 6644"/>
                <a:gd name="connsiteY3" fmla="*/ 13811 h 26769"/>
                <a:gd name="connsiteX4" fmla="*/ 917 w 6644"/>
                <a:gd name="connsiteY4" fmla="*/ 0 h 26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44" h="26769">
                  <a:moveTo>
                    <a:pt x="917" y="0"/>
                  </a:moveTo>
                  <a:cubicBezTo>
                    <a:pt x="2251" y="0"/>
                    <a:pt x="4346" y="5524"/>
                    <a:pt x="5679" y="12954"/>
                  </a:cubicBezTo>
                  <a:cubicBezTo>
                    <a:pt x="7013" y="20383"/>
                    <a:pt x="6918" y="26575"/>
                    <a:pt x="5679" y="26765"/>
                  </a:cubicBezTo>
                  <a:cubicBezTo>
                    <a:pt x="4441" y="26956"/>
                    <a:pt x="2346" y="21146"/>
                    <a:pt x="1012" y="13811"/>
                  </a:cubicBezTo>
                  <a:cubicBezTo>
                    <a:pt x="-321" y="6477"/>
                    <a:pt x="-321" y="190"/>
                    <a:pt x="917" y="0"/>
                  </a:cubicBezTo>
                  <a:close/>
                </a:path>
              </a:pathLst>
            </a:custGeom>
            <a:solidFill>
              <a:srgbClr val="455A64"/>
            </a:solidFill>
            <a:ln w="9525" cap="flat">
              <a:noFill/>
              <a:prstDash val="solid"/>
              <a:miter/>
            </a:ln>
          </p:spPr>
          <p:txBody>
            <a:bodyPr rtlCol="0" anchor="ctr"/>
            <a:lstStyle/>
            <a:p>
              <a:endParaRPr lang="zh-CN" altLang="en-US"/>
            </a:p>
          </p:txBody>
        </p:sp>
        <p:sp>
          <p:nvSpPr>
            <p:cNvPr id="189" name="任意多边形: 形状 188"/>
            <p:cNvSpPr/>
            <p:nvPr/>
          </p:nvSpPr>
          <p:spPr>
            <a:xfrm>
              <a:off x="10935718" y="5401769"/>
              <a:ext cx="6596" cy="26769"/>
            </a:xfrm>
            <a:custGeom>
              <a:avLst/>
              <a:gdLst>
                <a:gd name="connsiteX0" fmla="*/ 965 w 6596"/>
                <a:gd name="connsiteY0" fmla="*/ 0 h 26769"/>
                <a:gd name="connsiteX1" fmla="*/ 5632 w 6596"/>
                <a:gd name="connsiteY1" fmla="*/ 12954 h 26769"/>
                <a:gd name="connsiteX2" fmla="*/ 5632 w 6596"/>
                <a:gd name="connsiteY2" fmla="*/ 26765 h 26769"/>
                <a:gd name="connsiteX3" fmla="*/ 965 w 6596"/>
                <a:gd name="connsiteY3" fmla="*/ 13811 h 26769"/>
                <a:gd name="connsiteX4" fmla="*/ 965 w 6596"/>
                <a:gd name="connsiteY4" fmla="*/ 0 h 26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6" h="26769">
                  <a:moveTo>
                    <a:pt x="965" y="0"/>
                  </a:moveTo>
                  <a:cubicBezTo>
                    <a:pt x="2298" y="0"/>
                    <a:pt x="4394" y="5620"/>
                    <a:pt x="5632" y="12954"/>
                  </a:cubicBezTo>
                  <a:cubicBezTo>
                    <a:pt x="6870" y="20288"/>
                    <a:pt x="6966" y="26575"/>
                    <a:pt x="5632" y="26765"/>
                  </a:cubicBezTo>
                  <a:cubicBezTo>
                    <a:pt x="4299" y="26956"/>
                    <a:pt x="2298" y="21241"/>
                    <a:pt x="965" y="13811"/>
                  </a:cubicBezTo>
                  <a:cubicBezTo>
                    <a:pt x="-369" y="6382"/>
                    <a:pt x="-273" y="286"/>
                    <a:pt x="965" y="0"/>
                  </a:cubicBezTo>
                  <a:close/>
                </a:path>
              </a:pathLst>
            </a:custGeom>
            <a:solidFill>
              <a:srgbClr val="455A64"/>
            </a:solidFill>
            <a:ln w="9525" cap="flat">
              <a:noFill/>
              <a:prstDash val="solid"/>
              <a:miter/>
            </a:ln>
          </p:spPr>
          <p:txBody>
            <a:bodyPr rtlCol="0" anchor="ctr"/>
            <a:lstStyle/>
            <a:p>
              <a:endParaRPr lang="zh-CN" altLang="en-US"/>
            </a:p>
          </p:txBody>
        </p:sp>
        <p:sp>
          <p:nvSpPr>
            <p:cNvPr id="190" name="任意多边形: 形状 189"/>
            <p:cNvSpPr/>
            <p:nvPr/>
          </p:nvSpPr>
          <p:spPr>
            <a:xfrm>
              <a:off x="10926288" y="5348429"/>
              <a:ext cx="6691" cy="26769"/>
            </a:xfrm>
            <a:custGeom>
              <a:avLst/>
              <a:gdLst>
                <a:gd name="connsiteX0" fmla="*/ 965 w 6691"/>
                <a:gd name="connsiteY0" fmla="*/ 0 h 26769"/>
                <a:gd name="connsiteX1" fmla="*/ 5727 w 6691"/>
                <a:gd name="connsiteY1" fmla="*/ 12954 h 26769"/>
                <a:gd name="connsiteX2" fmla="*/ 5727 w 6691"/>
                <a:gd name="connsiteY2" fmla="*/ 26765 h 26769"/>
                <a:gd name="connsiteX3" fmla="*/ 965 w 6691"/>
                <a:gd name="connsiteY3" fmla="*/ 13811 h 26769"/>
                <a:gd name="connsiteX4" fmla="*/ 965 w 6691"/>
                <a:gd name="connsiteY4" fmla="*/ 0 h 26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 h="26769">
                  <a:moveTo>
                    <a:pt x="965" y="0"/>
                  </a:moveTo>
                  <a:cubicBezTo>
                    <a:pt x="2298" y="0"/>
                    <a:pt x="4394" y="5524"/>
                    <a:pt x="5727" y="12954"/>
                  </a:cubicBezTo>
                  <a:cubicBezTo>
                    <a:pt x="7061" y="20384"/>
                    <a:pt x="6965" y="26575"/>
                    <a:pt x="5727" y="26765"/>
                  </a:cubicBezTo>
                  <a:cubicBezTo>
                    <a:pt x="4489" y="26956"/>
                    <a:pt x="2298" y="21146"/>
                    <a:pt x="965" y="13811"/>
                  </a:cubicBezTo>
                  <a:cubicBezTo>
                    <a:pt x="-369" y="6477"/>
                    <a:pt x="-273" y="0"/>
                    <a:pt x="965" y="0"/>
                  </a:cubicBezTo>
                  <a:close/>
                </a:path>
              </a:pathLst>
            </a:custGeom>
            <a:solidFill>
              <a:srgbClr val="455A64"/>
            </a:solidFill>
            <a:ln w="9525" cap="flat">
              <a:noFill/>
              <a:prstDash val="solid"/>
              <a:miter/>
            </a:ln>
          </p:spPr>
          <p:txBody>
            <a:bodyPr rtlCol="0" anchor="ctr"/>
            <a:lstStyle/>
            <a:p>
              <a:endParaRPr lang="zh-CN" altLang="en-US"/>
            </a:p>
          </p:txBody>
        </p:sp>
        <p:sp>
          <p:nvSpPr>
            <p:cNvPr id="191" name="任意多边形: 形状 190"/>
            <p:cNvSpPr/>
            <p:nvPr/>
          </p:nvSpPr>
          <p:spPr>
            <a:xfrm>
              <a:off x="10916774" y="5294612"/>
              <a:ext cx="6680" cy="26870"/>
            </a:xfrm>
            <a:custGeom>
              <a:avLst/>
              <a:gdLst>
                <a:gd name="connsiteX0" fmla="*/ 1049 w 6680"/>
                <a:gd name="connsiteY0" fmla="*/ 0 h 26870"/>
                <a:gd name="connsiteX1" fmla="*/ 5716 w 6680"/>
                <a:gd name="connsiteY1" fmla="*/ 13049 h 26870"/>
                <a:gd name="connsiteX2" fmla="*/ 5716 w 6680"/>
                <a:gd name="connsiteY2" fmla="*/ 26861 h 26870"/>
                <a:gd name="connsiteX3" fmla="*/ 954 w 6680"/>
                <a:gd name="connsiteY3" fmla="*/ 13811 h 26870"/>
                <a:gd name="connsiteX4" fmla="*/ 1049 w 6680"/>
                <a:gd name="connsiteY4" fmla="*/ 0 h 26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0" h="26870">
                  <a:moveTo>
                    <a:pt x="1049" y="0"/>
                  </a:moveTo>
                  <a:cubicBezTo>
                    <a:pt x="2287" y="0"/>
                    <a:pt x="4478" y="5620"/>
                    <a:pt x="5716" y="13049"/>
                  </a:cubicBezTo>
                  <a:cubicBezTo>
                    <a:pt x="6954" y="20479"/>
                    <a:pt x="7050" y="26575"/>
                    <a:pt x="5716" y="26861"/>
                  </a:cubicBezTo>
                  <a:cubicBezTo>
                    <a:pt x="4383" y="27146"/>
                    <a:pt x="2287" y="21241"/>
                    <a:pt x="954" y="13811"/>
                  </a:cubicBezTo>
                  <a:cubicBezTo>
                    <a:pt x="-380" y="6382"/>
                    <a:pt x="-284" y="286"/>
                    <a:pt x="1049" y="0"/>
                  </a:cubicBezTo>
                  <a:close/>
                </a:path>
              </a:pathLst>
            </a:custGeom>
            <a:solidFill>
              <a:srgbClr val="455A64"/>
            </a:solidFill>
            <a:ln w="9525" cap="flat">
              <a:noFill/>
              <a:prstDash val="solid"/>
              <a:miter/>
            </a:ln>
          </p:spPr>
          <p:txBody>
            <a:bodyPr rtlCol="0" anchor="ctr"/>
            <a:lstStyle/>
            <a:p>
              <a:endParaRPr lang="zh-CN" altLang="en-US"/>
            </a:p>
          </p:txBody>
        </p:sp>
        <p:sp>
          <p:nvSpPr>
            <p:cNvPr id="192" name="任意多边形: 形状 191"/>
            <p:cNvSpPr/>
            <p:nvPr/>
          </p:nvSpPr>
          <p:spPr>
            <a:xfrm>
              <a:off x="10907249" y="5241082"/>
              <a:ext cx="6680" cy="26769"/>
            </a:xfrm>
            <a:custGeom>
              <a:avLst/>
              <a:gdLst>
                <a:gd name="connsiteX0" fmla="*/ 1049 w 6680"/>
                <a:gd name="connsiteY0" fmla="*/ 0 h 26769"/>
                <a:gd name="connsiteX1" fmla="*/ 5716 w 6680"/>
                <a:gd name="connsiteY1" fmla="*/ 12954 h 26769"/>
                <a:gd name="connsiteX2" fmla="*/ 5716 w 6680"/>
                <a:gd name="connsiteY2" fmla="*/ 26765 h 26769"/>
                <a:gd name="connsiteX3" fmla="*/ 954 w 6680"/>
                <a:gd name="connsiteY3" fmla="*/ 13811 h 26769"/>
                <a:gd name="connsiteX4" fmla="*/ 1049 w 6680"/>
                <a:gd name="connsiteY4" fmla="*/ 0 h 26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0" h="26769">
                  <a:moveTo>
                    <a:pt x="1049" y="0"/>
                  </a:moveTo>
                  <a:cubicBezTo>
                    <a:pt x="2287" y="0"/>
                    <a:pt x="4478" y="5620"/>
                    <a:pt x="5716" y="12954"/>
                  </a:cubicBezTo>
                  <a:cubicBezTo>
                    <a:pt x="6954" y="20288"/>
                    <a:pt x="7050" y="26575"/>
                    <a:pt x="5716" y="26765"/>
                  </a:cubicBezTo>
                  <a:cubicBezTo>
                    <a:pt x="4383" y="26956"/>
                    <a:pt x="2287" y="21241"/>
                    <a:pt x="954" y="13811"/>
                  </a:cubicBezTo>
                  <a:cubicBezTo>
                    <a:pt x="-380" y="6382"/>
                    <a:pt x="-284" y="286"/>
                    <a:pt x="1049" y="0"/>
                  </a:cubicBezTo>
                  <a:close/>
                </a:path>
              </a:pathLst>
            </a:custGeom>
            <a:solidFill>
              <a:srgbClr val="455A64"/>
            </a:solidFill>
            <a:ln w="9525" cap="flat">
              <a:noFill/>
              <a:prstDash val="solid"/>
              <a:miter/>
            </a:ln>
          </p:spPr>
          <p:txBody>
            <a:bodyPr rtlCol="0" anchor="ctr"/>
            <a:lstStyle/>
            <a:p>
              <a:endParaRPr lang="zh-CN" altLang="en-US"/>
            </a:p>
          </p:txBody>
        </p:sp>
        <p:sp>
          <p:nvSpPr>
            <p:cNvPr id="193" name="任意多边形: 形状 192"/>
            <p:cNvSpPr/>
            <p:nvPr/>
          </p:nvSpPr>
          <p:spPr>
            <a:xfrm>
              <a:off x="10897677" y="5187551"/>
              <a:ext cx="6762" cy="26770"/>
            </a:xfrm>
            <a:custGeom>
              <a:avLst/>
              <a:gdLst>
                <a:gd name="connsiteX0" fmla="*/ 1000 w 6762"/>
                <a:gd name="connsiteY0" fmla="*/ 0 h 26770"/>
                <a:gd name="connsiteX1" fmla="*/ 5763 w 6762"/>
                <a:gd name="connsiteY1" fmla="*/ 12954 h 26770"/>
                <a:gd name="connsiteX2" fmla="*/ 5763 w 6762"/>
                <a:gd name="connsiteY2" fmla="*/ 26766 h 26770"/>
                <a:gd name="connsiteX3" fmla="*/ 1000 w 6762"/>
                <a:gd name="connsiteY3" fmla="*/ 13811 h 26770"/>
                <a:gd name="connsiteX4" fmla="*/ 1000 w 6762"/>
                <a:gd name="connsiteY4" fmla="*/ 0 h 26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2" h="26770">
                  <a:moveTo>
                    <a:pt x="1000" y="0"/>
                  </a:moveTo>
                  <a:cubicBezTo>
                    <a:pt x="2238" y="0"/>
                    <a:pt x="4429" y="5620"/>
                    <a:pt x="5763" y="12954"/>
                  </a:cubicBezTo>
                  <a:cubicBezTo>
                    <a:pt x="7096" y="20288"/>
                    <a:pt x="7096" y="26575"/>
                    <a:pt x="5763" y="26766"/>
                  </a:cubicBezTo>
                  <a:cubicBezTo>
                    <a:pt x="4429" y="26956"/>
                    <a:pt x="2334" y="21241"/>
                    <a:pt x="1000" y="13811"/>
                  </a:cubicBezTo>
                  <a:cubicBezTo>
                    <a:pt x="-333" y="6382"/>
                    <a:pt x="-333" y="286"/>
                    <a:pt x="1000" y="0"/>
                  </a:cubicBezTo>
                  <a:close/>
                </a:path>
              </a:pathLst>
            </a:custGeom>
            <a:solidFill>
              <a:srgbClr val="455A64"/>
            </a:solidFill>
            <a:ln w="9525" cap="flat">
              <a:noFill/>
              <a:prstDash val="solid"/>
              <a:miter/>
            </a:ln>
          </p:spPr>
          <p:txBody>
            <a:bodyPr rtlCol="0" anchor="ctr"/>
            <a:lstStyle/>
            <a:p>
              <a:endParaRPr lang="zh-CN" altLang="en-US"/>
            </a:p>
          </p:txBody>
        </p:sp>
        <p:sp>
          <p:nvSpPr>
            <p:cNvPr id="194" name="任意多边形: 形状 193"/>
            <p:cNvSpPr/>
            <p:nvPr/>
          </p:nvSpPr>
          <p:spPr>
            <a:xfrm>
              <a:off x="10887962" y="5134021"/>
              <a:ext cx="6798" cy="26769"/>
            </a:xfrm>
            <a:custGeom>
              <a:avLst/>
              <a:gdLst>
                <a:gd name="connsiteX0" fmla="*/ 1000 w 6798"/>
                <a:gd name="connsiteY0" fmla="*/ 0 h 26769"/>
                <a:gd name="connsiteX1" fmla="*/ 5763 w 6798"/>
                <a:gd name="connsiteY1" fmla="*/ 12954 h 26769"/>
                <a:gd name="connsiteX2" fmla="*/ 5763 w 6798"/>
                <a:gd name="connsiteY2" fmla="*/ 26765 h 26769"/>
                <a:gd name="connsiteX3" fmla="*/ 1000 w 6798"/>
                <a:gd name="connsiteY3" fmla="*/ 13811 h 26769"/>
                <a:gd name="connsiteX4" fmla="*/ 1000 w 6798"/>
                <a:gd name="connsiteY4" fmla="*/ 0 h 26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 h="26769">
                  <a:moveTo>
                    <a:pt x="1000" y="0"/>
                  </a:moveTo>
                  <a:cubicBezTo>
                    <a:pt x="2334" y="0"/>
                    <a:pt x="4429" y="5620"/>
                    <a:pt x="5763" y="12954"/>
                  </a:cubicBezTo>
                  <a:cubicBezTo>
                    <a:pt x="7096" y="20288"/>
                    <a:pt x="7191" y="26575"/>
                    <a:pt x="5763" y="26765"/>
                  </a:cubicBezTo>
                  <a:cubicBezTo>
                    <a:pt x="4334" y="26956"/>
                    <a:pt x="2334" y="21241"/>
                    <a:pt x="1000" y="13811"/>
                  </a:cubicBezTo>
                  <a:cubicBezTo>
                    <a:pt x="-333" y="6382"/>
                    <a:pt x="-333" y="286"/>
                    <a:pt x="1000" y="0"/>
                  </a:cubicBezTo>
                  <a:close/>
                </a:path>
              </a:pathLst>
            </a:custGeom>
            <a:solidFill>
              <a:srgbClr val="455A64"/>
            </a:solidFill>
            <a:ln w="9525" cap="flat">
              <a:noFill/>
              <a:prstDash val="solid"/>
              <a:miter/>
            </a:ln>
          </p:spPr>
          <p:txBody>
            <a:bodyPr rtlCol="0" anchor="ctr"/>
            <a:lstStyle/>
            <a:p>
              <a:endParaRPr lang="zh-CN" altLang="en-US"/>
            </a:p>
          </p:txBody>
        </p:sp>
        <p:sp>
          <p:nvSpPr>
            <p:cNvPr id="195" name="任意多边形: 形状 194"/>
            <p:cNvSpPr/>
            <p:nvPr/>
          </p:nvSpPr>
          <p:spPr>
            <a:xfrm>
              <a:off x="10878150" y="5080586"/>
              <a:ext cx="6895" cy="26775"/>
            </a:xfrm>
            <a:custGeom>
              <a:avLst/>
              <a:gdLst>
                <a:gd name="connsiteX0" fmla="*/ 1001 w 6895"/>
                <a:gd name="connsiteY0" fmla="*/ 0 h 26775"/>
                <a:gd name="connsiteX1" fmla="*/ 5859 w 6895"/>
                <a:gd name="connsiteY1" fmla="*/ 12954 h 26775"/>
                <a:gd name="connsiteX2" fmla="*/ 5859 w 6895"/>
                <a:gd name="connsiteY2" fmla="*/ 26765 h 26775"/>
                <a:gd name="connsiteX3" fmla="*/ 1001 w 6895"/>
                <a:gd name="connsiteY3" fmla="*/ 13811 h 26775"/>
                <a:gd name="connsiteX4" fmla="*/ 1001 w 6895"/>
                <a:gd name="connsiteY4" fmla="*/ 0 h 26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 h="26775">
                  <a:moveTo>
                    <a:pt x="1001" y="0"/>
                  </a:moveTo>
                  <a:cubicBezTo>
                    <a:pt x="2335" y="0"/>
                    <a:pt x="4430" y="5524"/>
                    <a:pt x="5859" y="12954"/>
                  </a:cubicBezTo>
                  <a:cubicBezTo>
                    <a:pt x="7288" y="20383"/>
                    <a:pt x="7193" y="26479"/>
                    <a:pt x="5859" y="26765"/>
                  </a:cubicBezTo>
                  <a:cubicBezTo>
                    <a:pt x="4526" y="27051"/>
                    <a:pt x="2430" y="21146"/>
                    <a:pt x="1001" y="13811"/>
                  </a:cubicBezTo>
                  <a:cubicBezTo>
                    <a:pt x="-427" y="6477"/>
                    <a:pt x="-237" y="190"/>
                    <a:pt x="1001" y="0"/>
                  </a:cubicBezTo>
                  <a:close/>
                </a:path>
              </a:pathLst>
            </a:custGeom>
            <a:solidFill>
              <a:srgbClr val="455A64"/>
            </a:solidFill>
            <a:ln w="9525" cap="flat">
              <a:noFill/>
              <a:prstDash val="solid"/>
              <a:miter/>
            </a:ln>
          </p:spPr>
          <p:txBody>
            <a:bodyPr rtlCol="0" anchor="ctr"/>
            <a:lstStyle/>
            <a:p>
              <a:endParaRPr lang="zh-CN" altLang="en-US"/>
            </a:p>
          </p:txBody>
        </p:sp>
        <p:sp>
          <p:nvSpPr>
            <p:cNvPr id="196" name="任意多边形: 形状 195"/>
            <p:cNvSpPr/>
            <p:nvPr/>
          </p:nvSpPr>
          <p:spPr>
            <a:xfrm>
              <a:off x="10868291" y="5027055"/>
              <a:ext cx="6847" cy="26775"/>
            </a:xfrm>
            <a:custGeom>
              <a:avLst/>
              <a:gdLst>
                <a:gd name="connsiteX0" fmla="*/ 1049 w 6847"/>
                <a:gd name="connsiteY0" fmla="*/ 0 h 26775"/>
                <a:gd name="connsiteX1" fmla="*/ 5812 w 6847"/>
                <a:gd name="connsiteY1" fmla="*/ 12954 h 26775"/>
                <a:gd name="connsiteX2" fmla="*/ 5812 w 6847"/>
                <a:gd name="connsiteY2" fmla="*/ 26765 h 26775"/>
                <a:gd name="connsiteX3" fmla="*/ 954 w 6847"/>
                <a:gd name="connsiteY3" fmla="*/ 13811 h 26775"/>
                <a:gd name="connsiteX4" fmla="*/ 1049 w 6847"/>
                <a:gd name="connsiteY4" fmla="*/ 0 h 26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7" h="26775">
                  <a:moveTo>
                    <a:pt x="1049" y="0"/>
                  </a:moveTo>
                  <a:cubicBezTo>
                    <a:pt x="2287" y="0"/>
                    <a:pt x="4478" y="5524"/>
                    <a:pt x="5812" y="12954"/>
                  </a:cubicBezTo>
                  <a:cubicBezTo>
                    <a:pt x="7145" y="20383"/>
                    <a:pt x="7240" y="26479"/>
                    <a:pt x="5812" y="26765"/>
                  </a:cubicBezTo>
                  <a:cubicBezTo>
                    <a:pt x="4383" y="27051"/>
                    <a:pt x="2287" y="21241"/>
                    <a:pt x="954" y="13811"/>
                  </a:cubicBezTo>
                  <a:cubicBezTo>
                    <a:pt x="-380" y="6382"/>
                    <a:pt x="-285" y="286"/>
                    <a:pt x="1049" y="0"/>
                  </a:cubicBezTo>
                  <a:close/>
                </a:path>
              </a:pathLst>
            </a:custGeom>
            <a:solidFill>
              <a:srgbClr val="455A64"/>
            </a:solidFill>
            <a:ln w="9525" cap="flat">
              <a:noFill/>
              <a:prstDash val="solid"/>
              <a:miter/>
            </a:ln>
          </p:spPr>
          <p:txBody>
            <a:bodyPr rtlCol="0" anchor="ctr"/>
            <a:lstStyle/>
            <a:p>
              <a:endParaRPr lang="zh-CN" altLang="en-US"/>
            </a:p>
          </p:txBody>
        </p:sp>
        <p:sp>
          <p:nvSpPr>
            <p:cNvPr id="197" name="任意多边形: 形状 196"/>
            <p:cNvSpPr/>
            <p:nvPr/>
          </p:nvSpPr>
          <p:spPr>
            <a:xfrm>
              <a:off x="10858375" y="4973620"/>
              <a:ext cx="6858" cy="26674"/>
            </a:xfrm>
            <a:custGeom>
              <a:avLst/>
              <a:gdLst>
                <a:gd name="connsiteX0" fmla="*/ 965 w 6858"/>
                <a:gd name="connsiteY0" fmla="*/ 0 h 26674"/>
                <a:gd name="connsiteX1" fmla="*/ 5822 w 6858"/>
                <a:gd name="connsiteY1" fmla="*/ 12859 h 26674"/>
                <a:gd name="connsiteX2" fmla="*/ 5822 w 6858"/>
                <a:gd name="connsiteY2" fmla="*/ 26670 h 26674"/>
                <a:gd name="connsiteX3" fmla="*/ 965 w 6858"/>
                <a:gd name="connsiteY3" fmla="*/ 13811 h 26674"/>
                <a:gd name="connsiteX4" fmla="*/ 965 w 6858"/>
                <a:gd name="connsiteY4" fmla="*/ 0 h 26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 h="26674">
                  <a:moveTo>
                    <a:pt x="965" y="0"/>
                  </a:moveTo>
                  <a:cubicBezTo>
                    <a:pt x="2298" y="0"/>
                    <a:pt x="4489" y="5525"/>
                    <a:pt x="5822" y="12859"/>
                  </a:cubicBezTo>
                  <a:cubicBezTo>
                    <a:pt x="7156" y="20193"/>
                    <a:pt x="7251" y="26479"/>
                    <a:pt x="5822" y="26670"/>
                  </a:cubicBezTo>
                  <a:cubicBezTo>
                    <a:pt x="4394" y="26861"/>
                    <a:pt x="2298" y="21146"/>
                    <a:pt x="965" y="13811"/>
                  </a:cubicBezTo>
                  <a:cubicBezTo>
                    <a:pt x="-369" y="6477"/>
                    <a:pt x="-273" y="191"/>
                    <a:pt x="965" y="0"/>
                  </a:cubicBezTo>
                  <a:close/>
                </a:path>
              </a:pathLst>
            </a:custGeom>
            <a:solidFill>
              <a:srgbClr val="455A64"/>
            </a:solidFill>
            <a:ln w="9525" cap="flat">
              <a:noFill/>
              <a:prstDash val="solid"/>
              <a:miter/>
            </a:ln>
          </p:spPr>
          <p:txBody>
            <a:bodyPr rtlCol="0" anchor="ctr"/>
            <a:lstStyle/>
            <a:p>
              <a:endParaRPr lang="zh-CN" altLang="en-US"/>
            </a:p>
          </p:txBody>
        </p:sp>
        <p:sp>
          <p:nvSpPr>
            <p:cNvPr id="198" name="任意多边形: 形状 197"/>
            <p:cNvSpPr/>
            <p:nvPr/>
          </p:nvSpPr>
          <p:spPr>
            <a:xfrm>
              <a:off x="10848338" y="4919804"/>
              <a:ext cx="6929" cy="26674"/>
            </a:xfrm>
            <a:custGeom>
              <a:avLst/>
              <a:gdLst>
                <a:gd name="connsiteX0" fmla="*/ 1000 w 6929"/>
                <a:gd name="connsiteY0" fmla="*/ 0 h 26674"/>
                <a:gd name="connsiteX1" fmla="*/ 5858 w 6929"/>
                <a:gd name="connsiteY1" fmla="*/ 12859 h 26674"/>
                <a:gd name="connsiteX2" fmla="*/ 5858 w 6929"/>
                <a:gd name="connsiteY2" fmla="*/ 26670 h 26674"/>
                <a:gd name="connsiteX3" fmla="*/ 1000 w 6929"/>
                <a:gd name="connsiteY3" fmla="*/ 13716 h 26674"/>
                <a:gd name="connsiteX4" fmla="*/ 1000 w 6929"/>
                <a:gd name="connsiteY4" fmla="*/ 0 h 26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9" h="26674">
                  <a:moveTo>
                    <a:pt x="1000" y="0"/>
                  </a:moveTo>
                  <a:cubicBezTo>
                    <a:pt x="2334" y="0"/>
                    <a:pt x="4429" y="5524"/>
                    <a:pt x="5858" y="12859"/>
                  </a:cubicBezTo>
                  <a:cubicBezTo>
                    <a:pt x="7287" y="20193"/>
                    <a:pt x="7287" y="26479"/>
                    <a:pt x="5858" y="26670"/>
                  </a:cubicBezTo>
                  <a:cubicBezTo>
                    <a:pt x="4429" y="26861"/>
                    <a:pt x="2334" y="21146"/>
                    <a:pt x="1000" y="13716"/>
                  </a:cubicBezTo>
                  <a:cubicBezTo>
                    <a:pt x="-333" y="6287"/>
                    <a:pt x="-333" y="571"/>
                    <a:pt x="1000" y="0"/>
                  </a:cubicBezTo>
                  <a:close/>
                </a:path>
              </a:pathLst>
            </a:custGeom>
            <a:solidFill>
              <a:srgbClr val="455A64"/>
            </a:solidFill>
            <a:ln w="9525" cap="flat">
              <a:noFill/>
              <a:prstDash val="solid"/>
              <a:miter/>
            </a:ln>
          </p:spPr>
          <p:txBody>
            <a:bodyPr rtlCol="0" anchor="ctr"/>
            <a:lstStyle/>
            <a:p>
              <a:endParaRPr lang="zh-CN" altLang="en-US"/>
            </a:p>
          </p:txBody>
        </p:sp>
        <p:sp>
          <p:nvSpPr>
            <p:cNvPr id="199" name="任意多边形: 形状 198"/>
            <p:cNvSpPr/>
            <p:nvPr/>
          </p:nvSpPr>
          <p:spPr>
            <a:xfrm>
              <a:off x="10838229" y="4866749"/>
              <a:ext cx="6941" cy="26680"/>
            </a:xfrm>
            <a:custGeom>
              <a:avLst/>
              <a:gdLst>
                <a:gd name="connsiteX0" fmla="*/ 917 w 6941"/>
                <a:gd name="connsiteY0" fmla="*/ 0 h 26680"/>
                <a:gd name="connsiteX1" fmla="*/ 5870 w 6941"/>
                <a:gd name="connsiteY1" fmla="*/ 12859 h 26680"/>
                <a:gd name="connsiteX2" fmla="*/ 5870 w 6941"/>
                <a:gd name="connsiteY2" fmla="*/ 26670 h 26680"/>
                <a:gd name="connsiteX3" fmla="*/ 1012 w 6941"/>
                <a:gd name="connsiteY3" fmla="*/ 13716 h 26680"/>
                <a:gd name="connsiteX4" fmla="*/ 917 w 6941"/>
                <a:gd name="connsiteY4" fmla="*/ 0 h 26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1" h="26680">
                  <a:moveTo>
                    <a:pt x="917" y="0"/>
                  </a:moveTo>
                  <a:cubicBezTo>
                    <a:pt x="2251" y="0"/>
                    <a:pt x="4441" y="5525"/>
                    <a:pt x="5870" y="12859"/>
                  </a:cubicBezTo>
                  <a:cubicBezTo>
                    <a:pt x="7299" y="20193"/>
                    <a:pt x="7299" y="26384"/>
                    <a:pt x="5870" y="26670"/>
                  </a:cubicBezTo>
                  <a:cubicBezTo>
                    <a:pt x="4441" y="26956"/>
                    <a:pt x="2346" y="21146"/>
                    <a:pt x="1012" y="13716"/>
                  </a:cubicBezTo>
                  <a:cubicBezTo>
                    <a:pt x="-321" y="6287"/>
                    <a:pt x="-321" y="191"/>
                    <a:pt x="917" y="0"/>
                  </a:cubicBezTo>
                  <a:close/>
                </a:path>
              </a:pathLst>
            </a:custGeom>
            <a:solidFill>
              <a:srgbClr val="455A64"/>
            </a:solidFill>
            <a:ln w="9525" cap="flat">
              <a:noFill/>
              <a:prstDash val="solid"/>
              <a:miter/>
            </a:ln>
          </p:spPr>
          <p:txBody>
            <a:bodyPr rtlCol="0" anchor="ctr"/>
            <a:lstStyle/>
            <a:p>
              <a:endParaRPr lang="zh-CN" altLang="en-US"/>
            </a:p>
          </p:txBody>
        </p:sp>
        <p:sp>
          <p:nvSpPr>
            <p:cNvPr id="200" name="任意多边形: 形状 199"/>
            <p:cNvSpPr/>
            <p:nvPr/>
          </p:nvSpPr>
          <p:spPr>
            <a:xfrm>
              <a:off x="10827868" y="4813314"/>
              <a:ext cx="7051" cy="26674"/>
            </a:xfrm>
            <a:custGeom>
              <a:avLst/>
              <a:gdLst>
                <a:gd name="connsiteX0" fmla="*/ 1086 w 7051"/>
                <a:gd name="connsiteY0" fmla="*/ 0 h 26674"/>
                <a:gd name="connsiteX1" fmla="*/ 5944 w 7051"/>
                <a:gd name="connsiteY1" fmla="*/ 12859 h 26674"/>
                <a:gd name="connsiteX2" fmla="*/ 5944 w 7051"/>
                <a:gd name="connsiteY2" fmla="*/ 26670 h 26674"/>
                <a:gd name="connsiteX3" fmla="*/ 991 w 7051"/>
                <a:gd name="connsiteY3" fmla="*/ 13811 h 26674"/>
                <a:gd name="connsiteX4" fmla="*/ 1086 w 7051"/>
                <a:gd name="connsiteY4" fmla="*/ 0 h 26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1" h="26674">
                  <a:moveTo>
                    <a:pt x="1086" y="0"/>
                  </a:moveTo>
                  <a:cubicBezTo>
                    <a:pt x="2324" y="0"/>
                    <a:pt x="4515" y="5524"/>
                    <a:pt x="5944" y="12859"/>
                  </a:cubicBezTo>
                  <a:cubicBezTo>
                    <a:pt x="7373" y="20193"/>
                    <a:pt x="7468" y="26479"/>
                    <a:pt x="5944" y="26670"/>
                  </a:cubicBezTo>
                  <a:cubicBezTo>
                    <a:pt x="4420" y="26861"/>
                    <a:pt x="2420" y="21146"/>
                    <a:pt x="991" y="13811"/>
                  </a:cubicBezTo>
                  <a:cubicBezTo>
                    <a:pt x="-438" y="6477"/>
                    <a:pt x="-247" y="190"/>
                    <a:pt x="1086" y="0"/>
                  </a:cubicBezTo>
                  <a:close/>
                </a:path>
              </a:pathLst>
            </a:custGeom>
            <a:solidFill>
              <a:srgbClr val="455A64"/>
            </a:solidFill>
            <a:ln w="9525" cap="flat">
              <a:noFill/>
              <a:prstDash val="solid"/>
              <a:miter/>
            </a:ln>
          </p:spPr>
          <p:txBody>
            <a:bodyPr rtlCol="0" anchor="ctr"/>
            <a:lstStyle/>
            <a:p>
              <a:endParaRPr lang="zh-CN" altLang="en-US"/>
            </a:p>
          </p:txBody>
        </p:sp>
        <p:sp>
          <p:nvSpPr>
            <p:cNvPr id="201" name="任意多边形: 形状 200"/>
            <p:cNvSpPr/>
            <p:nvPr/>
          </p:nvSpPr>
          <p:spPr>
            <a:xfrm>
              <a:off x="10817584" y="4759879"/>
              <a:ext cx="7049" cy="26674"/>
            </a:xfrm>
            <a:custGeom>
              <a:avLst/>
              <a:gdLst>
                <a:gd name="connsiteX0" fmla="*/ 989 w 7049"/>
                <a:gd name="connsiteY0" fmla="*/ 0 h 26674"/>
                <a:gd name="connsiteX1" fmla="*/ 5942 w 7049"/>
                <a:gd name="connsiteY1" fmla="*/ 12954 h 26674"/>
                <a:gd name="connsiteX2" fmla="*/ 5942 w 7049"/>
                <a:gd name="connsiteY2" fmla="*/ 26670 h 26674"/>
                <a:gd name="connsiteX3" fmla="*/ 1084 w 7049"/>
                <a:gd name="connsiteY3" fmla="*/ 13811 h 26674"/>
                <a:gd name="connsiteX4" fmla="*/ 989 w 7049"/>
                <a:gd name="connsiteY4" fmla="*/ 0 h 26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49" h="26674">
                  <a:moveTo>
                    <a:pt x="989" y="0"/>
                  </a:moveTo>
                  <a:cubicBezTo>
                    <a:pt x="2227" y="0"/>
                    <a:pt x="4513" y="5525"/>
                    <a:pt x="5942" y="12954"/>
                  </a:cubicBezTo>
                  <a:cubicBezTo>
                    <a:pt x="7370" y="20384"/>
                    <a:pt x="7466" y="26479"/>
                    <a:pt x="5942" y="26670"/>
                  </a:cubicBezTo>
                  <a:cubicBezTo>
                    <a:pt x="4418" y="26861"/>
                    <a:pt x="2512" y="21241"/>
                    <a:pt x="1084" y="13811"/>
                  </a:cubicBezTo>
                  <a:cubicBezTo>
                    <a:pt x="-345" y="6382"/>
                    <a:pt x="-345" y="286"/>
                    <a:pt x="989" y="0"/>
                  </a:cubicBezTo>
                  <a:close/>
                </a:path>
              </a:pathLst>
            </a:custGeom>
            <a:solidFill>
              <a:srgbClr val="455A64"/>
            </a:solidFill>
            <a:ln w="9525" cap="flat">
              <a:noFill/>
              <a:prstDash val="solid"/>
              <a:miter/>
            </a:ln>
          </p:spPr>
          <p:txBody>
            <a:bodyPr rtlCol="0" anchor="ctr"/>
            <a:lstStyle/>
            <a:p>
              <a:endParaRPr lang="zh-CN" altLang="en-US"/>
            </a:p>
          </p:txBody>
        </p:sp>
        <p:sp>
          <p:nvSpPr>
            <p:cNvPr id="202" name="任意多边形: 形状 201"/>
            <p:cNvSpPr/>
            <p:nvPr/>
          </p:nvSpPr>
          <p:spPr>
            <a:xfrm>
              <a:off x="10807059" y="4706539"/>
              <a:ext cx="7133" cy="26680"/>
            </a:xfrm>
            <a:custGeom>
              <a:avLst/>
              <a:gdLst>
                <a:gd name="connsiteX0" fmla="*/ 1036 w 7133"/>
                <a:gd name="connsiteY0" fmla="*/ 0 h 26680"/>
                <a:gd name="connsiteX1" fmla="*/ 5989 w 7133"/>
                <a:gd name="connsiteY1" fmla="*/ 12859 h 26680"/>
                <a:gd name="connsiteX2" fmla="*/ 5989 w 7133"/>
                <a:gd name="connsiteY2" fmla="*/ 26670 h 26680"/>
                <a:gd name="connsiteX3" fmla="*/ 1036 w 7133"/>
                <a:gd name="connsiteY3" fmla="*/ 13811 h 26680"/>
                <a:gd name="connsiteX4" fmla="*/ 1036 w 7133"/>
                <a:gd name="connsiteY4" fmla="*/ 0 h 26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3" h="26680">
                  <a:moveTo>
                    <a:pt x="1036" y="0"/>
                  </a:moveTo>
                  <a:cubicBezTo>
                    <a:pt x="2274" y="0"/>
                    <a:pt x="4560" y="5525"/>
                    <a:pt x="5989" y="12859"/>
                  </a:cubicBezTo>
                  <a:cubicBezTo>
                    <a:pt x="7418" y="20193"/>
                    <a:pt x="7608" y="26384"/>
                    <a:pt x="5989" y="26670"/>
                  </a:cubicBezTo>
                  <a:cubicBezTo>
                    <a:pt x="4370" y="26956"/>
                    <a:pt x="2465" y="21146"/>
                    <a:pt x="1036" y="13811"/>
                  </a:cubicBezTo>
                  <a:cubicBezTo>
                    <a:pt x="-393" y="6477"/>
                    <a:pt x="-297" y="286"/>
                    <a:pt x="1036" y="0"/>
                  </a:cubicBezTo>
                  <a:close/>
                </a:path>
              </a:pathLst>
            </a:custGeom>
            <a:solidFill>
              <a:srgbClr val="455A64"/>
            </a:solidFill>
            <a:ln w="9525" cap="flat">
              <a:noFill/>
              <a:prstDash val="solid"/>
              <a:miter/>
            </a:ln>
          </p:spPr>
          <p:txBody>
            <a:bodyPr rtlCol="0" anchor="ctr"/>
            <a:lstStyle/>
            <a:p>
              <a:endParaRPr lang="zh-CN" altLang="en-US"/>
            </a:p>
          </p:txBody>
        </p:sp>
        <p:sp>
          <p:nvSpPr>
            <p:cNvPr id="203" name="任意多边形: 形状 202"/>
            <p:cNvSpPr/>
            <p:nvPr/>
          </p:nvSpPr>
          <p:spPr>
            <a:xfrm>
              <a:off x="10796327" y="4653104"/>
              <a:ext cx="7327" cy="26679"/>
            </a:xfrm>
            <a:custGeom>
              <a:avLst/>
              <a:gdLst>
                <a:gd name="connsiteX0" fmla="*/ 1100 w 7327"/>
                <a:gd name="connsiteY0" fmla="*/ 0 h 26679"/>
                <a:gd name="connsiteX1" fmla="*/ 6148 w 7327"/>
                <a:gd name="connsiteY1" fmla="*/ 12859 h 26679"/>
                <a:gd name="connsiteX2" fmla="*/ 6148 w 7327"/>
                <a:gd name="connsiteY2" fmla="*/ 26670 h 26679"/>
                <a:gd name="connsiteX3" fmla="*/ 1195 w 7327"/>
                <a:gd name="connsiteY3" fmla="*/ 13811 h 26679"/>
                <a:gd name="connsiteX4" fmla="*/ 1100 w 7327"/>
                <a:gd name="connsiteY4" fmla="*/ 0 h 26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7" h="26679">
                  <a:moveTo>
                    <a:pt x="1100" y="0"/>
                  </a:moveTo>
                  <a:cubicBezTo>
                    <a:pt x="2433" y="0"/>
                    <a:pt x="4624" y="5524"/>
                    <a:pt x="6148" y="12859"/>
                  </a:cubicBezTo>
                  <a:cubicBezTo>
                    <a:pt x="7672" y="20193"/>
                    <a:pt x="7767" y="26384"/>
                    <a:pt x="6148" y="26670"/>
                  </a:cubicBezTo>
                  <a:cubicBezTo>
                    <a:pt x="4529" y="26956"/>
                    <a:pt x="2624" y="21146"/>
                    <a:pt x="1195" y="13811"/>
                  </a:cubicBezTo>
                  <a:cubicBezTo>
                    <a:pt x="-234" y="6477"/>
                    <a:pt x="-519" y="0"/>
                    <a:pt x="1100" y="0"/>
                  </a:cubicBezTo>
                  <a:close/>
                </a:path>
              </a:pathLst>
            </a:custGeom>
            <a:solidFill>
              <a:srgbClr val="455A64"/>
            </a:solidFill>
            <a:ln w="9525" cap="flat">
              <a:noFill/>
              <a:prstDash val="solid"/>
              <a:miter/>
            </a:ln>
          </p:spPr>
          <p:txBody>
            <a:bodyPr rtlCol="0" anchor="ctr"/>
            <a:lstStyle/>
            <a:p>
              <a:endParaRPr lang="zh-CN" altLang="en-US"/>
            </a:p>
          </p:txBody>
        </p:sp>
        <p:sp>
          <p:nvSpPr>
            <p:cNvPr id="204" name="任意多边形: 形状 203"/>
            <p:cNvSpPr/>
            <p:nvPr/>
          </p:nvSpPr>
          <p:spPr>
            <a:xfrm>
              <a:off x="10785373" y="4599859"/>
              <a:ext cx="7139" cy="26679"/>
            </a:xfrm>
            <a:custGeom>
              <a:avLst/>
              <a:gdLst>
                <a:gd name="connsiteX0" fmla="*/ 910 w 7139"/>
                <a:gd name="connsiteY0" fmla="*/ 0 h 26679"/>
                <a:gd name="connsiteX1" fmla="*/ 5958 w 7139"/>
                <a:gd name="connsiteY1" fmla="*/ 12859 h 26679"/>
                <a:gd name="connsiteX2" fmla="*/ 5958 w 7139"/>
                <a:gd name="connsiteY2" fmla="*/ 26670 h 26679"/>
                <a:gd name="connsiteX3" fmla="*/ 910 w 7139"/>
                <a:gd name="connsiteY3" fmla="*/ 13811 h 26679"/>
                <a:gd name="connsiteX4" fmla="*/ 910 w 7139"/>
                <a:gd name="connsiteY4" fmla="*/ 0 h 26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9" h="26679">
                  <a:moveTo>
                    <a:pt x="910" y="0"/>
                  </a:moveTo>
                  <a:cubicBezTo>
                    <a:pt x="2243" y="0"/>
                    <a:pt x="4529" y="5524"/>
                    <a:pt x="5958" y="12859"/>
                  </a:cubicBezTo>
                  <a:cubicBezTo>
                    <a:pt x="7387" y="20193"/>
                    <a:pt x="7673" y="26384"/>
                    <a:pt x="5958" y="26670"/>
                  </a:cubicBezTo>
                  <a:cubicBezTo>
                    <a:pt x="4244" y="26956"/>
                    <a:pt x="2434" y="21146"/>
                    <a:pt x="910" y="13811"/>
                  </a:cubicBezTo>
                  <a:cubicBezTo>
                    <a:pt x="-614" y="6477"/>
                    <a:pt x="53" y="286"/>
                    <a:pt x="910" y="0"/>
                  </a:cubicBezTo>
                  <a:close/>
                </a:path>
              </a:pathLst>
            </a:custGeom>
            <a:solidFill>
              <a:srgbClr val="455A64"/>
            </a:solidFill>
            <a:ln w="9525" cap="flat">
              <a:noFill/>
              <a:prstDash val="solid"/>
              <a:miter/>
            </a:ln>
          </p:spPr>
          <p:txBody>
            <a:bodyPr rtlCol="0" anchor="ctr"/>
            <a:lstStyle/>
            <a:p>
              <a:endParaRPr lang="zh-CN" altLang="en-US"/>
            </a:p>
          </p:txBody>
        </p:sp>
        <p:sp>
          <p:nvSpPr>
            <p:cNvPr id="205" name="任意多边形: 形状 204"/>
            <p:cNvSpPr/>
            <p:nvPr/>
          </p:nvSpPr>
          <p:spPr>
            <a:xfrm>
              <a:off x="10774732" y="4546519"/>
              <a:ext cx="7336" cy="26674"/>
            </a:xfrm>
            <a:custGeom>
              <a:avLst/>
              <a:gdLst>
                <a:gd name="connsiteX0" fmla="*/ 1073 w 7336"/>
                <a:gd name="connsiteY0" fmla="*/ 0 h 26674"/>
                <a:gd name="connsiteX1" fmla="*/ 6121 w 7336"/>
                <a:gd name="connsiteY1" fmla="*/ 12859 h 26674"/>
                <a:gd name="connsiteX2" fmla="*/ 6121 w 7336"/>
                <a:gd name="connsiteY2" fmla="*/ 26670 h 26674"/>
                <a:gd name="connsiteX3" fmla="*/ 1073 w 7336"/>
                <a:gd name="connsiteY3" fmla="*/ 13811 h 26674"/>
                <a:gd name="connsiteX4" fmla="*/ 1073 w 7336"/>
                <a:gd name="connsiteY4" fmla="*/ 0 h 26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6" h="26674">
                  <a:moveTo>
                    <a:pt x="1073" y="0"/>
                  </a:moveTo>
                  <a:cubicBezTo>
                    <a:pt x="2311" y="0"/>
                    <a:pt x="4597" y="5525"/>
                    <a:pt x="6121" y="12859"/>
                  </a:cubicBezTo>
                  <a:cubicBezTo>
                    <a:pt x="7645" y="20193"/>
                    <a:pt x="7835" y="26479"/>
                    <a:pt x="6121" y="26670"/>
                  </a:cubicBezTo>
                  <a:cubicBezTo>
                    <a:pt x="4407" y="26861"/>
                    <a:pt x="2597" y="21241"/>
                    <a:pt x="1073" y="13811"/>
                  </a:cubicBezTo>
                  <a:cubicBezTo>
                    <a:pt x="-451" y="6382"/>
                    <a:pt x="-261" y="286"/>
                    <a:pt x="1073" y="0"/>
                  </a:cubicBezTo>
                  <a:close/>
                </a:path>
              </a:pathLst>
            </a:custGeom>
            <a:solidFill>
              <a:srgbClr val="455A64"/>
            </a:solidFill>
            <a:ln w="9525" cap="flat">
              <a:noFill/>
              <a:prstDash val="solid"/>
              <a:miter/>
            </a:ln>
          </p:spPr>
          <p:txBody>
            <a:bodyPr rtlCol="0" anchor="ctr"/>
            <a:lstStyle/>
            <a:p>
              <a:endParaRPr lang="zh-CN" altLang="en-US"/>
            </a:p>
          </p:txBody>
        </p:sp>
        <p:sp>
          <p:nvSpPr>
            <p:cNvPr id="206" name="任意多边形: 形状 205"/>
            <p:cNvSpPr/>
            <p:nvPr/>
          </p:nvSpPr>
          <p:spPr>
            <a:xfrm>
              <a:off x="10765952" y="4506419"/>
              <a:ext cx="5306" cy="13450"/>
            </a:xfrm>
            <a:custGeom>
              <a:avLst/>
              <a:gdLst>
                <a:gd name="connsiteX0" fmla="*/ 1281 w 5306"/>
                <a:gd name="connsiteY0" fmla="*/ 0 h 13450"/>
                <a:gd name="connsiteX1" fmla="*/ 4996 w 5306"/>
                <a:gd name="connsiteY1" fmla="*/ 6191 h 13450"/>
                <a:gd name="connsiteX2" fmla="*/ 4043 w 5306"/>
                <a:gd name="connsiteY2" fmla="*/ 13430 h 13450"/>
                <a:gd name="connsiteX3" fmla="*/ 328 w 5306"/>
                <a:gd name="connsiteY3" fmla="*/ 7239 h 13450"/>
                <a:gd name="connsiteX4" fmla="*/ 1281 w 5306"/>
                <a:gd name="connsiteY4" fmla="*/ 0 h 1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6" h="13450">
                  <a:moveTo>
                    <a:pt x="1281" y="0"/>
                  </a:moveTo>
                  <a:cubicBezTo>
                    <a:pt x="2519" y="0"/>
                    <a:pt x="4234" y="2476"/>
                    <a:pt x="4996" y="6191"/>
                  </a:cubicBezTo>
                  <a:cubicBezTo>
                    <a:pt x="5758" y="9906"/>
                    <a:pt x="4996" y="13145"/>
                    <a:pt x="4043" y="13430"/>
                  </a:cubicBezTo>
                  <a:cubicBezTo>
                    <a:pt x="3091" y="13716"/>
                    <a:pt x="1090" y="10954"/>
                    <a:pt x="328" y="7239"/>
                  </a:cubicBezTo>
                  <a:cubicBezTo>
                    <a:pt x="-434" y="3524"/>
                    <a:pt x="233" y="286"/>
                    <a:pt x="1281" y="0"/>
                  </a:cubicBezTo>
                  <a:close/>
                </a:path>
              </a:pathLst>
            </a:custGeom>
            <a:solidFill>
              <a:srgbClr val="455A64"/>
            </a:solidFill>
            <a:ln w="9525" cap="flat">
              <a:noFill/>
              <a:prstDash val="solid"/>
              <a:miter/>
            </a:ln>
          </p:spPr>
          <p:txBody>
            <a:bodyPr rtlCol="0" anchor="ctr"/>
            <a:lstStyle/>
            <a:p>
              <a:endParaRPr lang="zh-CN" altLang="en-US"/>
            </a:p>
          </p:txBody>
        </p:sp>
        <p:sp>
          <p:nvSpPr>
            <p:cNvPr id="207" name="任意多边形: 形状 206"/>
            <p:cNvSpPr/>
            <p:nvPr/>
          </p:nvSpPr>
          <p:spPr>
            <a:xfrm>
              <a:off x="10600423" y="6098522"/>
              <a:ext cx="4813" cy="13716"/>
            </a:xfrm>
            <a:custGeom>
              <a:avLst/>
              <a:gdLst>
                <a:gd name="connsiteX0" fmla="*/ 2027 w 4813"/>
                <a:gd name="connsiteY0" fmla="*/ 0 h 13716"/>
                <a:gd name="connsiteX1" fmla="*/ 4789 w 4813"/>
                <a:gd name="connsiteY1" fmla="*/ 6763 h 13716"/>
                <a:gd name="connsiteX2" fmla="*/ 2693 w 4813"/>
                <a:gd name="connsiteY2" fmla="*/ 13716 h 13716"/>
                <a:gd name="connsiteX3" fmla="*/ 26 w 4813"/>
                <a:gd name="connsiteY3" fmla="*/ 7048 h 13716"/>
                <a:gd name="connsiteX4" fmla="*/ 2027 w 4813"/>
                <a:gd name="connsiteY4" fmla="*/ 0 h 13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3" h="13716">
                  <a:moveTo>
                    <a:pt x="2027" y="0"/>
                  </a:moveTo>
                  <a:cubicBezTo>
                    <a:pt x="3360" y="0"/>
                    <a:pt x="4599" y="2953"/>
                    <a:pt x="4789" y="6763"/>
                  </a:cubicBezTo>
                  <a:cubicBezTo>
                    <a:pt x="4980" y="10573"/>
                    <a:pt x="4027" y="13716"/>
                    <a:pt x="2693" y="13716"/>
                  </a:cubicBezTo>
                  <a:cubicBezTo>
                    <a:pt x="1360" y="13716"/>
                    <a:pt x="217" y="10859"/>
                    <a:pt x="26" y="7048"/>
                  </a:cubicBezTo>
                  <a:cubicBezTo>
                    <a:pt x="-164" y="3238"/>
                    <a:pt x="693" y="95"/>
                    <a:pt x="2027" y="0"/>
                  </a:cubicBezTo>
                  <a:close/>
                </a:path>
              </a:pathLst>
            </a:custGeom>
            <a:solidFill>
              <a:srgbClr val="455A64"/>
            </a:solidFill>
            <a:ln w="9525" cap="flat">
              <a:noFill/>
              <a:prstDash val="solid"/>
              <a:miter/>
            </a:ln>
          </p:spPr>
          <p:txBody>
            <a:bodyPr rtlCol="0" anchor="ctr"/>
            <a:lstStyle/>
            <a:p>
              <a:endParaRPr lang="zh-CN" altLang="en-US"/>
            </a:p>
          </p:txBody>
        </p:sp>
        <p:sp>
          <p:nvSpPr>
            <p:cNvPr id="208" name="任意多边形: 形状 207"/>
            <p:cNvSpPr/>
            <p:nvPr/>
          </p:nvSpPr>
          <p:spPr>
            <a:xfrm>
              <a:off x="10598294" y="6043754"/>
              <a:ext cx="4877" cy="27242"/>
            </a:xfrm>
            <a:custGeom>
              <a:avLst/>
              <a:gdLst>
                <a:gd name="connsiteX0" fmla="*/ 1869 w 4877"/>
                <a:gd name="connsiteY0" fmla="*/ 0 h 27242"/>
                <a:gd name="connsiteX1" fmla="*/ 4822 w 4877"/>
                <a:gd name="connsiteY1" fmla="*/ 13526 h 27242"/>
                <a:gd name="connsiteX2" fmla="*/ 2917 w 4877"/>
                <a:gd name="connsiteY2" fmla="*/ 27241 h 27242"/>
                <a:gd name="connsiteX3" fmla="*/ 60 w 4877"/>
                <a:gd name="connsiteY3" fmla="*/ 13716 h 27242"/>
                <a:gd name="connsiteX4" fmla="*/ 1869 w 4877"/>
                <a:gd name="connsiteY4" fmla="*/ 0 h 27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7" h="27242">
                  <a:moveTo>
                    <a:pt x="1869" y="0"/>
                  </a:moveTo>
                  <a:cubicBezTo>
                    <a:pt x="3203" y="0"/>
                    <a:pt x="4536" y="6001"/>
                    <a:pt x="4822" y="13526"/>
                  </a:cubicBezTo>
                  <a:cubicBezTo>
                    <a:pt x="5108" y="21050"/>
                    <a:pt x="4251" y="27146"/>
                    <a:pt x="2917" y="27241"/>
                  </a:cubicBezTo>
                  <a:cubicBezTo>
                    <a:pt x="1584" y="27337"/>
                    <a:pt x="345" y="21241"/>
                    <a:pt x="60" y="13716"/>
                  </a:cubicBezTo>
                  <a:cubicBezTo>
                    <a:pt x="-226" y="6191"/>
                    <a:pt x="536" y="0"/>
                    <a:pt x="1869" y="0"/>
                  </a:cubicBezTo>
                  <a:close/>
                </a:path>
              </a:pathLst>
            </a:custGeom>
            <a:solidFill>
              <a:srgbClr val="455A64"/>
            </a:solidFill>
            <a:ln w="9525" cap="flat">
              <a:noFill/>
              <a:prstDash val="solid"/>
              <a:miter/>
            </a:ln>
          </p:spPr>
          <p:txBody>
            <a:bodyPr rtlCol="0" anchor="ctr"/>
            <a:lstStyle/>
            <a:p>
              <a:endParaRPr lang="zh-CN" altLang="en-US"/>
            </a:p>
          </p:txBody>
        </p:sp>
        <p:sp>
          <p:nvSpPr>
            <p:cNvPr id="209" name="任意多边形: 形状 208"/>
            <p:cNvSpPr/>
            <p:nvPr/>
          </p:nvSpPr>
          <p:spPr>
            <a:xfrm>
              <a:off x="10596518" y="5989461"/>
              <a:ext cx="4839" cy="27241"/>
            </a:xfrm>
            <a:custGeom>
              <a:avLst/>
              <a:gdLst>
                <a:gd name="connsiteX0" fmla="*/ 2027 w 4839"/>
                <a:gd name="connsiteY0" fmla="*/ 0 h 27241"/>
                <a:gd name="connsiteX1" fmla="*/ 4789 w 4839"/>
                <a:gd name="connsiteY1" fmla="*/ 13526 h 27241"/>
                <a:gd name="connsiteX2" fmla="*/ 2789 w 4839"/>
                <a:gd name="connsiteY2" fmla="*/ 27242 h 27241"/>
                <a:gd name="connsiteX3" fmla="*/ 26 w 4839"/>
                <a:gd name="connsiteY3" fmla="*/ 13716 h 27241"/>
                <a:gd name="connsiteX4" fmla="*/ 2027 w 4839"/>
                <a:gd name="connsiteY4" fmla="*/ 0 h 27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9" h="27241">
                  <a:moveTo>
                    <a:pt x="2027" y="0"/>
                  </a:moveTo>
                  <a:cubicBezTo>
                    <a:pt x="3265" y="0"/>
                    <a:pt x="4503" y="6001"/>
                    <a:pt x="4789" y="13526"/>
                  </a:cubicBezTo>
                  <a:cubicBezTo>
                    <a:pt x="5075" y="21050"/>
                    <a:pt x="4122" y="27242"/>
                    <a:pt x="2789" y="27242"/>
                  </a:cubicBezTo>
                  <a:cubicBezTo>
                    <a:pt x="1455" y="27242"/>
                    <a:pt x="217" y="21241"/>
                    <a:pt x="26" y="13716"/>
                  </a:cubicBezTo>
                  <a:cubicBezTo>
                    <a:pt x="-164" y="6191"/>
                    <a:pt x="693" y="0"/>
                    <a:pt x="2027" y="0"/>
                  </a:cubicBezTo>
                  <a:close/>
                </a:path>
              </a:pathLst>
            </a:custGeom>
            <a:solidFill>
              <a:srgbClr val="455A64"/>
            </a:solidFill>
            <a:ln w="9525" cap="flat">
              <a:noFill/>
              <a:prstDash val="solid"/>
              <a:miter/>
            </a:ln>
          </p:spPr>
          <p:txBody>
            <a:bodyPr rtlCol="0" anchor="ctr"/>
            <a:lstStyle/>
            <a:p>
              <a:endParaRPr lang="zh-CN" altLang="en-US"/>
            </a:p>
          </p:txBody>
        </p:sp>
        <p:sp>
          <p:nvSpPr>
            <p:cNvPr id="210" name="任意多边形: 形状 209"/>
            <p:cNvSpPr/>
            <p:nvPr/>
          </p:nvSpPr>
          <p:spPr>
            <a:xfrm>
              <a:off x="10594996" y="5934883"/>
              <a:ext cx="4906" cy="27241"/>
            </a:xfrm>
            <a:custGeom>
              <a:avLst/>
              <a:gdLst>
                <a:gd name="connsiteX0" fmla="*/ 2120 w 4906"/>
                <a:gd name="connsiteY0" fmla="*/ 0 h 27241"/>
                <a:gd name="connsiteX1" fmla="*/ 4882 w 4906"/>
                <a:gd name="connsiteY1" fmla="*/ 13525 h 27241"/>
                <a:gd name="connsiteX2" fmla="*/ 2786 w 4906"/>
                <a:gd name="connsiteY2" fmla="*/ 27241 h 27241"/>
                <a:gd name="connsiteX3" fmla="*/ 24 w 4906"/>
                <a:gd name="connsiteY3" fmla="*/ 13716 h 27241"/>
                <a:gd name="connsiteX4" fmla="*/ 2120 w 4906"/>
                <a:gd name="connsiteY4" fmla="*/ 0 h 27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6" h="27241">
                  <a:moveTo>
                    <a:pt x="2120" y="0"/>
                  </a:moveTo>
                  <a:cubicBezTo>
                    <a:pt x="3453" y="0"/>
                    <a:pt x="4691" y="6001"/>
                    <a:pt x="4882" y="13525"/>
                  </a:cubicBezTo>
                  <a:cubicBezTo>
                    <a:pt x="5073" y="21050"/>
                    <a:pt x="4120" y="27241"/>
                    <a:pt x="2786" y="27241"/>
                  </a:cubicBezTo>
                  <a:cubicBezTo>
                    <a:pt x="1453" y="27241"/>
                    <a:pt x="215" y="21241"/>
                    <a:pt x="24" y="13716"/>
                  </a:cubicBezTo>
                  <a:cubicBezTo>
                    <a:pt x="-166" y="6191"/>
                    <a:pt x="786" y="0"/>
                    <a:pt x="2120" y="0"/>
                  </a:cubicBezTo>
                  <a:close/>
                </a:path>
              </a:pathLst>
            </a:custGeom>
            <a:solidFill>
              <a:srgbClr val="455A64"/>
            </a:solidFill>
            <a:ln w="9525" cap="flat">
              <a:noFill/>
              <a:prstDash val="solid"/>
              <a:miter/>
            </a:ln>
          </p:spPr>
          <p:txBody>
            <a:bodyPr rtlCol="0" anchor="ctr"/>
            <a:lstStyle/>
            <a:p>
              <a:endParaRPr lang="zh-CN" altLang="en-US"/>
            </a:p>
          </p:txBody>
        </p:sp>
        <p:sp>
          <p:nvSpPr>
            <p:cNvPr id="211" name="任意多边形: 形状 210"/>
            <p:cNvSpPr/>
            <p:nvPr/>
          </p:nvSpPr>
          <p:spPr>
            <a:xfrm>
              <a:off x="10593756" y="5880209"/>
              <a:ext cx="4813" cy="27336"/>
            </a:xfrm>
            <a:custGeom>
              <a:avLst/>
              <a:gdLst>
                <a:gd name="connsiteX0" fmla="*/ 2027 w 4813"/>
                <a:gd name="connsiteY0" fmla="*/ 0 h 27336"/>
                <a:gd name="connsiteX1" fmla="*/ 4789 w 4813"/>
                <a:gd name="connsiteY1" fmla="*/ 13621 h 27336"/>
                <a:gd name="connsiteX2" fmla="*/ 2693 w 4813"/>
                <a:gd name="connsiteY2" fmla="*/ 27337 h 27336"/>
                <a:gd name="connsiteX3" fmla="*/ 26 w 4813"/>
                <a:gd name="connsiteY3" fmla="*/ 13716 h 27336"/>
                <a:gd name="connsiteX4" fmla="*/ 2027 w 4813"/>
                <a:gd name="connsiteY4" fmla="*/ 0 h 27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3" h="27336">
                  <a:moveTo>
                    <a:pt x="2027" y="0"/>
                  </a:moveTo>
                  <a:cubicBezTo>
                    <a:pt x="3360" y="0"/>
                    <a:pt x="4598" y="6096"/>
                    <a:pt x="4789" y="13621"/>
                  </a:cubicBezTo>
                  <a:cubicBezTo>
                    <a:pt x="4979" y="21146"/>
                    <a:pt x="4027" y="27337"/>
                    <a:pt x="2693" y="27337"/>
                  </a:cubicBezTo>
                  <a:cubicBezTo>
                    <a:pt x="1360" y="27337"/>
                    <a:pt x="217" y="21241"/>
                    <a:pt x="26" y="13716"/>
                  </a:cubicBezTo>
                  <a:cubicBezTo>
                    <a:pt x="-164" y="6191"/>
                    <a:pt x="693" y="95"/>
                    <a:pt x="2027" y="0"/>
                  </a:cubicBezTo>
                  <a:close/>
                </a:path>
              </a:pathLst>
            </a:custGeom>
            <a:solidFill>
              <a:srgbClr val="455A64"/>
            </a:solidFill>
            <a:ln w="9525" cap="flat">
              <a:noFill/>
              <a:prstDash val="solid"/>
              <a:miter/>
            </a:ln>
          </p:spPr>
          <p:txBody>
            <a:bodyPr rtlCol="0" anchor="ctr"/>
            <a:lstStyle/>
            <a:p>
              <a:endParaRPr lang="zh-CN" altLang="en-US"/>
            </a:p>
          </p:txBody>
        </p:sp>
        <p:sp>
          <p:nvSpPr>
            <p:cNvPr id="212" name="任意多边形: 形状 211"/>
            <p:cNvSpPr/>
            <p:nvPr/>
          </p:nvSpPr>
          <p:spPr>
            <a:xfrm>
              <a:off x="10592329" y="5825631"/>
              <a:ext cx="4813" cy="27337"/>
            </a:xfrm>
            <a:custGeom>
              <a:avLst/>
              <a:gdLst>
                <a:gd name="connsiteX0" fmla="*/ 2025 w 4813"/>
                <a:gd name="connsiteY0" fmla="*/ 0 h 27337"/>
                <a:gd name="connsiteX1" fmla="*/ 4787 w 4813"/>
                <a:gd name="connsiteY1" fmla="*/ 13621 h 27337"/>
                <a:gd name="connsiteX2" fmla="*/ 2786 w 4813"/>
                <a:gd name="connsiteY2" fmla="*/ 27337 h 27337"/>
                <a:gd name="connsiteX3" fmla="*/ 24 w 4813"/>
                <a:gd name="connsiteY3" fmla="*/ 13716 h 27337"/>
                <a:gd name="connsiteX4" fmla="*/ 2025 w 4813"/>
                <a:gd name="connsiteY4" fmla="*/ 0 h 27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3" h="27337">
                  <a:moveTo>
                    <a:pt x="2025" y="0"/>
                  </a:moveTo>
                  <a:cubicBezTo>
                    <a:pt x="3358" y="0"/>
                    <a:pt x="4596" y="6001"/>
                    <a:pt x="4787" y="13621"/>
                  </a:cubicBezTo>
                  <a:cubicBezTo>
                    <a:pt x="4977" y="21241"/>
                    <a:pt x="4120" y="27241"/>
                    <a:pt x="2786" y="27337"/>
                  </a:cubicBezTo>
                  <a:cubicBezTo>
                    <a:pt x="1453" y="27432"/>
                    <a:pt x="215" y="21241"/>
                    <a:pt x="24" y="13716"/>
                  </a:cubicBezTo>
                  <a:cubicBezTo>
                    <a:pt x="-166" y="6191"/>
                    <a:pt x="786" y="0"/>
                    <a:pt x="2025" y="0"/>
                  </a:cubicBezTo>
                  <a:close/>
                </a:path>
              </a:pathLst>
            </a:custGeom>
            <a:solidFill>
              <a:srgbClr val="455A64"/>
            </a:solidFill>
            <a:ln w="9525" cap="flat">
              <a:noFill/>
              <a:prstDash val="solid"/>
              <a:miter/>
            </a:ln>
          </p:spPr>
          <p:txBody>
            <a:bodyPr rtlCol="0" anchor="ctr"/>
            <a:lstStyle/>
            <a:p>
              <a:endParaRPr lang="zh-CN" altLang="en-US"/>
            </a:p>
          </p:txBody>
        </p:sp>
        <p:sp>
          <p:nvSpPr>
            <p:cNvPr id="213" name="任意多边形: 形状 212"/>
            <p:cNvSpPr/>
            <p:nvPr/>
          </p:nvSpPr>
          <p:spPr>
            <a:xfrm>
              <a:off x="10590705" y="5771053"/>
              <a:ext cx="4846" cy="27241"/>
            </a:xfrm>
            <a:custGeom>
              <a:avLst/>
              <a:gdLst>
                <a:gd name="connsiteX0" fmla="*/ 1839 w 4846"/>
                <a:gd name="connsiteY0" fmla="*/ 0 h 27241"/>
                <a:gd name="connsiteX1" fmla="*/ 4792 w 4846"/>
                <a:gd name="connsiteY1" fmla="*/ 13526 h 27241"/>
                <a:gd name="connsiteX2" fmla="*/ 2886 w 4846"/>
                <a:gd name="connsiteY2" fmla="*/ 27242 h 27241"/>
                <a:gd name="connsiteX3" fmla="*/ 29 w 4846"/>
                <a:gd name="connsiteY3" fmla="*/ 13716 h 27241"/>
                <a:gd name="connsiteX4" fmla="*/ 1839 w 4846"/>
                <a:gd name="connsiteY4" fmla="*/ 0 h 27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 h="27241">
                  <a:moveTo>
                    <a:pt x="1839" y="0"/>
                  </a:moveTo>
                  <a:cubicBezTo>
                    <a:pt x="3172" y="0"/>
                    <a:pt x="4506" y="6001"/>
                    <a:pt x="4792" y="13526"/>
                  </a:cubicBezTo>
                  <a:cubicBezTo>
                    <a:pt x="5077" y="21050"/>
                    <a:pt x="4220" y="27242"/>
                    <a:pt x="2886" y="27242"/>
                  </a:cubicBezTo>
                  <a:cubicBezTo>
                    <a:pt x="1553" y="27242"/>
                    <a:pt x="219" y="21241"/>
                    <a:pt x="29" y="13716"/>
                  </a:cubicBezTo>
                  <a:cubicBezTo>
                    <a:pt x="-161" y="6191"/>
                    <a:pt x="601" y="0"/>
                    <a:pt x="1839" y="0"/>
                  </a:cubicBezTo>
                  <a:close/>
                </a:path>
              </a:pathLst>
            </a:custGeom>
            <a:solidFill>
              <a:srgbClr val="455A64"/>
            </a:solidFill>
            <a:ln w="9525" cap="flat">
              <a:noFill/>
              <a:prstDash val="solid"/>
              <a:miter/>
            </a:ln>
          </p:spPr>
          <p:txBody>
            <a:bodyPr rtlCol="0" anchor="ctr"/>
            <a:lstStyle/>
            <a:p>
              <a:endParaRPr lang="zh-CN" altLang="en-US"/>
            </a:p>
          </p:txBody>
        </p:sp>
        <p:sp>
          <p:nvSpPr>
            <p:cNvPr id="214" name="任意多边形: 形状 213"/>
            <p:cNvSpPr/>
            <p:nvPr/>
          </p:nvSpPr>
          <p:spPr>
            <a:xfrm>
              <a:off x="10588363" y="5716475"/>
              <a:ext cx="4907" cy="27241"/>
            </a:xfrm>
            <a:custGeom>
              <a:avLst/>
              <a:gdLst>
                <a:gd name="connsiteX0" fmla="*/ 1895 w 4907"/>
                <a:gd name="connsiteY0" fmla="*/ 0 h 27241"/>
                <a:gd name="connsiteX1" fmla="*/ 4848 w 4907"/>
                <a:gd name="connsiteY1" fmla="*/ 13525 h 27241"/>
                <a:gd name="connsiteX2" fmla="*/ 3038 w 4907"/>
                <a:gd name="connsiteY2" fmla="*/ 27241 h 27241"/>
                <a:gd name="connsiteX3" fmla="*/ 85 w 4907"/>
                <a:gd name="connsiteY3" fmla="*/ 13716 h 27241"/>
                <a:gd name="connsiteX4" fmla="*/ 1895 w 4907"/>
                <a:gd name="connsiteY4" fmla="*/ 0 h 27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 h="27241">
                  <a:moveTo>
                    <a:pt x="1895" y="0"/>
                  </a:moveTo>
                  <a:cubicBezTo>
                    <a:pt x="3228" y="0"/>
                    <a:pt x="4562" y="6001"/>
                    <a:pt x="4848" y="13525"/>
                  </a:cubicBezTo>
                  <a:cubicBezTo>
                    <a:pt x="5133" y="21050"/>
                    <a:pt x="4371" y="27241"/>
                    <a:pt x="3038" y="27241"/>
                  </a:cubicBezTo>
                  <a:cubicBezTo>
                    <a:pt x="1704" y="27241"/>
                    <a:pt x="466" y="21241"/>
                    <a:pt x="85" y="13716"/>
                  </a:cubicBezTo>
                  <a:cubicBezTo>
                    <a:pt x="-296" y="6191"/>
                    <a:pt x="656" y="0"/>
                    <a:pt x="1895" y="0"/>
                  </a:cubicBezTo>
                  <a:close/>
                </a:path>
              </a:pathLst>
            </a:custGeom>
            <a:solidFill>
              <a:srgbClr val="455A64"/>
            </a:solidFill>
            <a:ln w="9525" cap="flat">
              <a:noFill/>
              <a:prstDash val="solid"/>
              <a:miter/>
            </a:ln>
          </p:spPr>
          <p:txBody>
            <a:bodyPr rtlCol="0" anchor="ctr"/>
            <a:lstStyle/>
            <a:p>
              <a:endParaRPr lang="zh-CN" altLang="en-US"/>
            </a:p>
          </p:txBody>
        </p:sp>
        <p:sp>
          <p:nvSpPr>
            <p:cNvPr id="215" name="任意多边形: 形状 214"/>
            <p:cNvSpPr/>
            <p:nvPr/>
          </p:nvSpPr>
          <p:spPr>
            <a:xfrm>
              <a:off x="10586203" y="5661896"/>
              <a:ext cx="4967" cy="27241"/>
            </a:xfrm>
            <a:custGeom>
              <a:avLst/>
              <a:gdLst>
                <a:gd name="connsiteX0" fmla="*/ 1960 w 4967"/>
                <a:gd name="connsiteY0" fmla="*/ 0 h 27241"/>
                <a:gd name="connsiteX1" fmla="*/ 4913 w 4967"/>
                <a:gd name="connsiteY1" fmla="*/ 13525 h 27241"/>
                <a:gd name="connsiteX2" fmla="*/ 3008 w 4967"/>
                <a:gd name="connsiteY2" fmla="*/ 27241 h 27241"/>
                <a:gd name="connsiteX3" fmla="*/ 55 w 4967"/>
                <a:gd name="connsiteY3" fmla="*/ 13716 h 27241"/>
                <a:gd name="connsiteX4" fmla="*/ 1960 w 4967"/>
                <a:gd name="connsiteY4" fmla="*/ 0 h 27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7" h="27241">
                  <a:moveTo>
                    <a:pt x="1960" y="0"/>
                  </a:moveTo>
                  <a:cubicBezTo>
                    <a:pt x="3293" y="0"/>
                    <a:pt x="4627" y="6001"/>
                    <a:pt x="4913" y="13525"/>
                  </a:cubicBezTo>
                  <a:cubicBezTo>
                    <a:pt x="5199" y="21050"/>
                    <a:pt x="4341" y="27241"/>
                    <a:pt x="3008" y="27241"/>
                  </a:cubicBezTo>
                  <a:cubicBezTo>
                    <a:pt x="1674" y="27241"/>
                    <a:pt x="341" y="21241"/>
                    <a:pt x="55" y="13716"/>
                  </a:cubicBezTo>
                  <a:cubicBezTo>
                    <a:pt x="-231" y="6191"/>
                    <a:pt x="626" y="95"/>
                    <a:pt x="1960" y="0"/>
                  </a:cubicBezTo>
                  <a:close/>
                </a:path>
              </a:pathLst>
            </a:custGeom>
            <a:solidFill>
              <a:srgbClr val="455A64"/>
            </a:solidFill>
            <a:ln w="9525" cap="flat">
              <a:noFill/>
              <a:prstDash val="solid"/>
              <a:miter/>
            </a:ln>
          </p:spPr>
          <p:txBody>
            <a:bodyPr rtlCol="0" anchor="ctr"/>
            <a:lstStyle/>
            <a:p>
              <a:endParaRPr lang="zh-CN" altLang="en-US"/>
            </a:p>
          </p:txBody>
        </p:sp>
        <p:sp>
          <p:nvSpPr>
            <p:cNvPr id="216" name="任意多边形: 形状 215"/>
            <p:cNvSpPr/>
            <p:nvPr/>
          </p:nvSpPr>
          <p:spPr>
            <a:xfrm>
              <a:off x="10584297" y="5607318"/>
              <a:ext cx="4872" cy="27337"/>
            </a:xfrm>
            <a:custGeom>
              <a:avLst/>
              <a:gdLst>
                <a:gd name="connsiteX0" fmla="*/ 1960 w 4872"/>
                <a:gd name="connsiteY0" fmla="*/ 0 h 27337"/>
                <a:gd name="connsiteX1" fmla="*/ 4817 w 4872"/>
                <a:gd name="connsiteY1" fmla="*/ 13621 h 27337"/>
                <a:gd name="connsiteX2" fmla="*/ 2913 w 4872"/>
                <a:gd name="connsiteY2" fmla="*/ 27337 h 27337"/>
                <a:gd name="connsiteX3" fmla="*/ 55 w 4872"/>
                <a:gd name="connsiteY3" fmla="*/ 13716 h 27337"/>
                <a:gd name="connsiteX4" fmla="*/ 1960 w 4872"/>
                <a:gd name="connsiteY4" fmla="*/ 0 h 27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2" h="27337">
                  <a:moveTo>
                    <a:pt x="1960" y="0"/>
                  </a:moveTo>
                  <a:cubicBezTo>
                    <a:pt x="3294" y="0"/>
                    <a:pt x="4532" y="6001"/>
                    <a:pt x="4817" y="13621"/>
                  </a:cubicBezTo>
                  <a:cubicBezTo>
                    <a:pt x="5103" y="21241"/>
                    <a:pt x="4246" y="27242"/>
                    <a:pt x="2913" y="27337"/>
                  </a:cubicBezTo>
                  <a:cubicBezTo>
                    <a:pt x="1579" y="27432"/>
                    <a:pt x="341" y="21241"/>
                    <a:pt x="55" y="13716"/>
                  </a:cubicBezTo>
                  <a:cubicBezTo>
                    <a:pt x="-231" y="6191"/>
                    <a:pt x="626" y="95"/>
                    <a:pt x="1960" y="0"/>
                  </a:cubicBezTo>
                  <a:close/>
                </a:path>
              </a:pathLst>
            </a:custGeom>
            <a:solidFill>
              <a:srgbClr val="455A64"/>
            </a:solidFill>
            <a:ln w="9525" cap="flat">
              <a:noFill/>
              <a:prstDash val="solid"/>
              <a:miter/>
            </a:ln>
          </p:spPr>
          <p:txBody>
            <a:bodyPr rtlCol="0" anchor="ctr"/>
            <a:lstStyle/>
            <a:p>
              <a:endParaRPr lang="zh-CN" altLang="en-US"/>
            </a:p>
          </p:txBody>
        </p:sp>
        <p:sp>
          <p:nvSpPr>
            <p:cNvPr id="217" name="任意多边形: 形状 216"/>
            <p:cNvSpPr/>
            <p:nvPr/>
          </p:nvSpPr>
          <p:spPr>
            <a:xfrm>
              <a:off x="10582612" y="5552740"/>
              <a:ext cx="4839" cy="27241"/>
            </a:xfrm>
            <a:custGeom>
              <a:avLst/>
              <a:gdLst>
                <a:gd name="connsiteX0" fmla="*/ 2027 w 4839"/>
                <a:gd name="connsiteY0" fmla="*/ 0 h 27241"/>
                <a:gd name="connsiteX1" fmla="*/ 4789 w 4839"/>
                <a:gd name="connsiteY1" fmla="*/ 13525 h 27241"/>
                <a:gd name="connsiteX2" fmla="*/ 2789 w 4839"/>
                <a:gd name="connsiteY2" fmla="*/ 27241 h 27241"/>
                <a:gd name="connsiteX3" fmla="*/ 26 w 4839"/>
                <a:gd name="connsiteY3" fmla="*/ 13716 h 27241"/>
                <a:gd name="connsiteX4" fmla="*/ 2027 w 4839"/>
                <a:gd name="connsiteY4" fmla="*/ 0 h 27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9" h="27241">
                  <a:moveTo>
                    <a:pt x="2027" y="0"/>
                  </a:moveTo>
                  <a:cubicBezTo>
                    <a:pt x="3265" y="0"/>
                    <a:pt x="4503" y="6001"/>
                    <a:pt x="4789" y="13525"/>
                  </a:cubicBezTo>
                  <a:cubicBezTo>
                    <a:pt x="5075" y="21050"/>
                    <a:pt x="4122" y="27241"/>
                    <a:pt x="2789" y="27241"/>
                  </a:cubicBezTo>
                  <a:cubicBezTo>
                    <a:pt x="1455" y="27241"/>
                    <a:pt x="217" y="21241"/>
                    <a:pt x="26" y="13716"/>
                  </a:cubicBezTo>
                  <a:cubicBezTo>
                    <a:pt x="-164" y="6191"/>
                    <a:pt x="693" y="0"/>
                    <a:pt x="2027" y="0"/>
                  </a:cubicBezTo>
                  <a:close/>
                </a:path>
              </a:pathLst>
            </a:custGeom>
            <a:solidFill>
              <a:srgbClr val="455A64"/>
            </a:solidFill>
            <a:ln w="9525" cap="flat">
              <a:noFill/>
              <a:prstDash val="solid"/>
              <a:miter/>
            </a:ln>
          </p:spPr>
          <p:txBody>
            <a:bodyPr rtlCol="0" anchor="ctr"/>
            <a:lstStyle/>
            <a:p>
              <a:endParaRPr lang="zh-CN" altLang="en-US"/>
            </a:p>
          </p:txBody>
        </p:sp>
        <p:sp>
          <p:nvSpPr>
            <p:cNvPr id="218" name="任意多边形: 形状 217"/>
            <p:cNvSpPr/>
            <p:nvPr/>
          </p:nvSpPr>
          <p:spPr>
            <a:xfrm>
              <a:off x="10581090" y="5498162"/>
              <a:ext cx="4813" cy="27241"/>
            </a:xfrm>
            <a:custGeom>
              <a:avLst/>
              <a:gdLst>
                <a:gd name="connsiteX0" fmla="*/ 2120 w 4813"/>
                <a:gd name="connsiteY0" fmla="*/ 0 h 27241"/>
                <a:gd name="connsiteX1" fmla="*/ 4787 w 4813"/>
                <a:gd name="connsiteY1" fmla="*/ 13526 h 27241"/>
                <a:gd name="connsiteX2" fmla="*/ 2787 w 4813"/>
                <a:gd name="connsiteY2" fmla="*/ 27241 h 27241"/>
                <a:gd name="connsiteX3" fmla="*/ 24 w 4813"/>
                <a:gd name="connsiteY3" fmla="*/ 13716 h 27241"/>
                <a:gd name="connsiteX4" fmla="*/ 2120 w 4813"/>
                <a:gd name="connsiteY4" fmla="*/ 0 h 27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3" h="27241">
                  <a:moveTo>
                    <a:pt x="2120" y="0"/>
                  </a:moveTo>
                  <a:cubicBezTo>
                    <a:pt x="3358" y="0"/>
                    <a:pt x="4596" y="6001"/>
                    <a:pt x="4787" y="13526"/>
                  </a:cubicBezTo>
                  <a:cubicBezTo>
                    <a:pt x="4977" y="21050"/>
                    <a:pt x="4120" y="27241"/>
                    <a:pt x="2787" y="27241"/>
                  </a:cubicBezTo>
                  <a:cubicBezTo>
                    <a:pt x="1453" y="27241"/>
                    <a:pt x="215" y="21241"/>
                    <a:pt x="24" y="13716"/>
                  </a:cubicBezTo>
                  <a:cubicBezTo>
                    <a:pt x="-166" y="6191"/>
                    <a:pt x="786" y="0"/>
                    <a:pt x="2120" y="0"/>
                  </a:cubicBezTo>
                  <a:close/>
                </a:path>
              </a:pathLst>
            </a:custGeom>
            <a:solidFill>
              <a:srgbClr val="455A64"/>
            </a:solidFill>
            <a:ln w="9525" cap="flat">
              <a:noFill/>
              <a:prstDash val="solid"/>
              <a:miter/>
            </a:ln>
          </p:spPr>
          <p:txBody>
            <a:bodyPr rtlCol="0" anchor="ctr"/>
            <a:lstStyle/>
            <a:p>
              <a:endParaRPr lang="zh-CN" altLang="en-US"/>
            </a:p>
          </p:txBody>
        </p:sp>
        <p:sp>
          <p:nvSpPr>
            <p:cNvPr id="219" name="任意多边形: 形状 218"/>
            <p:cNvSpPr/>
            <p:nvPr/>
          </p:nvSpPr>
          <p:spPr>
            <a:xfrm>
              <a:off x="10579851" y="5443679"/>
              <a:ext cx="4793" cy="27241"/>
            </a:xfrm>
            <a:custGeom>
              <a:avLst/>
              <a:gdLst>
                <a:gd name="connsiteX0" fmla="*/ 2120 w 4793"/>
                <a:gd name="connsiteY0" fmla="*/ 0 h 27241"/>
                <a:gd name="connsiteX1" fmla="*/ 4787 w 4793"/>
                <a:gd name="connsiteY1" fmla="*/ 13526 h 27241"/>
                <a:gd name="connsiteX2" fmla="*/ 2691 w 4793"/>
                <a:gd name="connsiteY2" fmla="*/ 27241 h 27241"/>
                <a:gd name="connsiteX3" fmla="*/ 24 w 4793"/>
                <a:gd name="connsiteY3" fmla="*/ 13621 h 27241"/>
                <a:gd name="connsiteX4" fmla="*/ 2120 w 4793"/>
                <a:gd name="connsiteY4" fmla="*/ 0 h 27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3" h="27241">
                  <a:moveTo>
                    <a:pt x="2120" y="0"/>
                  </a:moveTo>
                  <a:cubicBezTo>
                    <a:pt x="3453" y="0"/>
                    <a:pt x="4692" y="6001"/>
                    <a:pt x="4787" y="13526"/>
                  </a:cubicBezTo>
                  <a:cubicBezTo>
                    <a:pt x="4882" y="21050"/>
                    <a:pt x="4025" y="27241"/>
                    <a:pt x="2691" y="27241"/>
                  </a:cubicBezTo>
                  <a:cubicBezTo>
                    <a:pt x="1358" y="27241"/>
                    <a:pt x="215" y="21146"/>
                    <a:pt x="24" y="13621"/>
                  </a:cubicBezTo>
                  <a:cubicBezTo>
                    <a:pt x="-166" y="6096"/>
                    <a:pt x="786" y="0"/>
                    <a:pt x="2120" y="0"/>
                  </a:cubicBezTo>
                  <a:close/>
                </a:path>
              </a:pathLst>
            </a:custGeom>
            <a:solidFill>
              <a:srgbClr val="455A64"/>
            </a:solidFill>
            <a:ln w="9525" cap="flat">
              <a:noFill/>
              <a:prstDash val="solid"/>
              <a:miter/>
            </a:ln>
          </p:spPr>
          <p:txBody>
            <a:bodyPr rtlCol="0" anchor="ctr"/>
            <a:lstStyle/>
            <a:p>
              <a:endParaRPr lang="zh-CN" altLang="en-US"/>
            </a:p>
          </p:txBody>
        </p:sp>
        <p:sp>
          <p:nvSpPr>
            <p:cNvPr id="220" name="任意多边形: 形状 219"/>
            <p:cNvSpPr/>
            <p:nvPr/>
          </p:nvSpPr>
          <p:spPr>
            <a:xfrm>
              <a:off x="10578917" y="5388910"/>
              <a:ext cx="4775" cy="27336"/>
            </a:xfrm>
            <a:custGeom>
              <a:avLst/>
              <a:gdLst>
                <a:gd name="connsiteX0" fmla="*/ 2197 w 4775"/>
                <a:gd name="connsiteY0" fmla="*/ 0 h 27336"/>
                <a:gd name="connsiteX1" fmla="*/ 4769 w 4775"/>
                <a:gd name="connsiteY1" fmla="*/ 13621 h 27336"/>
                <a:gd name="connsiteX2" fmla="*/ 2578 w 4775"/>
                <a:gd name="connsiteY2" fmla="*/ 27337 h 27336"/>
                <a:gd name="connsiteX3" fmla="*/ 7 w 4775"/>
                <a:gd name="connsiteY3" fmla="*/ 13716 h 27336"/>
                <a:gd name="connsiteX4" fmla="*/ 2197 w 4775"/>
                <a:gd name="connsiteY4" fmla="*/ 0 h 27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5" h="27336">
                  <a:moveTo>
                    <a:pt x="2197" y="0"/>
                  </a:moveTo>
                  <a:cubicBezTo>
                    <a:pt x="3435" y="0"/>
                    <a:pt x="4674" y="6096"/>
                    <a:pt x="4769" y="13621"/>
                  </a:cubicBezTo>
                  <a:cubicBezTo>
                    <a:pt x="4864" y="21146"/>
                    <a:pt x="3912" y="27337"/>
                    <a:pt x="2578" y="27337"/>
                  </a:cubicBezTo>
                  <a:cubicBezTo>
                    <a:pt x="1245" y="27337"/>
                    <a:pt x="102" y="21241"/>
                    <a:pt x="7" y="13716"/>
                  </a:cubicBezTo>
                  <a:cubicBezTo>
                    <a:pt x="-89" y="6191"/>
                    <a:pt x="864" y="95"/>
                    <a:pt x="2197" y="0"/>
                  </a:cubicBezTo>
                  <a:close/>
                </a:path>
              </a:pathLst>
            </a:custGeom>
            <a:solidFill>
              <a:srgbClr val="455A64"/>
            </a:solidFill>
            <a:ln w="9525" cap="flat">
              <a:noFill/>
              <a:prstDash val="solid"/>
              <a:miter/>
            </a:ln>
          </p:spPr>
          <p:txBody>
            <a:bodyPr rtlCol="0" anchor="ctr"/>
            <a:lstStyle/>
            <a:p>
              <a:endParaRPr lang="zh-CN" altLang="en-US"/>
            </a:p>
          </p:txBody>
        </p:sp>
        <p:sp>
          <p:nvSpPr>
            <p:cNvPr id="221" name="任意多边形: 形状 220"/>
            <p:cNvSpPr/>
            <p:nvPr/>
          </p:nvSpPr>
          <p:spPr>
            <a:xfrm>
              <a:off x="10578155" y="5334331"/>
              <a:ext cx="4775" cy="27336"/>
            </a:xfrm>
            <a:custGeom>
              <a:avLst/>
              <a:gdLst>
                <a:gd name="connsiteX0" fmla="*/ 2292 w 4775"/>
                <a:gd name="connsiteY0" fmla="*/ 0 h 27336"/>
                <a:gd name="connsiteX1" fmla="*/ 4768 w 4775"/>
                <a:gd name="connsiteY1" fmla="*/ 13621 h 27336"/>
                <a:gd name="connsiteX2" fmla="*/ 2578 w 4775"/>
                <a:gd name="connsiteY2" fmla="*/ 27337 h 27336"/>
                <a:gd name="connsiteX3" fmla="*/ 6 w 4775"/>
                <a:gd name="connsiteY3" fmla="*/ 13716 h 27336"/>
                <a:gd name="connsiteX4" fmla="*/ 2292 w 4775"/>
                <a:gd name="connsiteY4" fmla="*/ 0 h 27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5" h="27336">
                  <a:moveTo>
                    <a:pt x="2292" y="0"/>
                  </a:moveTo>
                  <a:cubicBezTo>
                    <a:pt x="3530" y="0"/>
                    <a:pt x="4673" y="6096"/>
                    <a:pt x="4768" y="13621"/>
                  </a:cubicBezTo>
                  <a:cubicBezTo>
                    <a:pt x="4864" y="21146"/>
                    <a:pt x="3911" y="27337"/>
                    <a:pt x="2578" y="27337"/>
                  </a:cubicBezTo>
                  <a:cubicBezTo>
                    <a:pt x="1244" y="27337"/>
                    <a:pt x="101" y="21241"/>
                    <a:pt x="6" y="13716"/>
                  </a:cubicBezTo>
                  <a:cubicBezTo>
                    <a:pt x="-89" y="6191"/>
                    <a:pt x="959" y="0"/>
                    <a:pt x="2292" y="0"/>
                  </a:cubicBezTo>
                  <a:close/>
                </a:path>
              </a:pathLst>
            </a:custGeom>
            <a:solidFill>
              <a:srgbClr val="455A64"/>
            </a:solidFill>
            <a:ln w="9525" cap="flat">
              <a:noFill/>
              <a:prstDash val="solid"/>
              <a:miter/>
            </a:ln>
          </p:spPr>
          <p:txBody>
            <a:bodyPr rtlCol="0" anchor="ctr"/>
            <a:lstStyle/>
            <a:p>
              <a:endParaRPr lang="zh-CN" altLang="en-US"/>
            </a:p>
          </p:txBody>
        </p:sp>
        <p:sp>
          <p:nvSpPr>
            <p:cNvPr id="222" name="任意多边形: 形状 221"/>
            <p:cNvSpPr/>
            <p:nvPr/>
          </p:nvSpPr>
          <p:spPr>
            <a:xfrm>
              <a:off x="10577679" y="5279753"/>
              <a:ext cx="4768" cy="27337"/>
            </a:xfrm>
            <a:custGeom>
              <a:avLst/>
              <a:gdLst>
                <a:gd name="connsiteX0" fmla="*/ 2387 w 4768"/>
                <a:gd name="connsiteY0" fmla="*/ 0 h 27337"/>
                <a:gd name="connsiteX1" fmla="*/ 4768 w 4768"/>
                <a:gd name="connsiteY1" fmla="*/ 13621 h 27337"/>
                <a:gd name="connsiteX2" fmla="*/ 2482 w 4768"/>
                <a:gd name="connsiteY2" fmla="*/ 27337 h 27337"/>
                <a:gd name="connsiteX3" fmla="*/ 6 w 4768"/>
                <a:gd name="connsiteY3" fmla="*/ 13621 h 27337"/>
                <a:gd name="connsiteX4" fmla="*/ 2387 w 4768"/>
                <a:gd name="connsiteY4" fmla="*/ 0 h 27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8" h="27337">
                  <a:moveTo>
                    <a:pt x="2387" y="0"/>
                  </a:moveTo>
                  <a:cubicBezTo>
                    <a:pt x="3625" y="0"/>
                    <a:pt x="4768" y="6096"/>
                    <a:pt x="4768" y="13621"/>
                  </a:cubicBezTo>
                  <a:cubicBezTo>
                    <a:pt x="4768" y="21146"/>
                    <a:pt x="3816" y="27241"/>
                    <a:pt x="2482" y="27337"/>
                  </a:cubicBezTo>
                  <a:cubicBezTo>
                    <a:pt x="1149" y="27432"/>
                    <a:pt x="101" y="21241"/>
                    <a:pt x="6" y="13621"/>
                  </a:cubicBezTo>
                  <a:cubicBezTo>
                    <a:pt x="-90" y="6001"/>
                    <a:pt x="1053" y="0"/>
                    <a:pt x="2387" y="0"/>
                  </a:cubicBezTo>
                  <a:close/>
                </a:path>
              </a:pathLst>
            </a:custGeom>
            <a:solidFill>
              <a:srgbClr val="455A64"/>
            </a:solidFill>
            <a:ln w="9525" cap="flat">
              <a:noFill/>
              <a:prstDash val="solid"/>
              <a:miter/>
            </a:ln>
          </p:spPr>
          <p:txBody>
            <a:bodyPr rtlCol="0" anchor="ctr"/>
            <a:lstStyle/>
            <a:p>
              <a:endParaRPr lang="zh-CN" altLang="en-US"/>
            </a:p>
          </p:txBody>
        </p:sp>
        <p:sp>
          <p:nvSpPr>
            <p:cNvPr id="223" name="任意多边形: 形状 222"/>
            <p:cNvSpPr/>
            <p:nvPr/>
          </p:nvSpPr>
          <p:spPr>
            <a:xfrm>
              <a:off x="10577494" y="5225175"/>
              <a:ext cx="4863" cy="27241"/>
            </a:xfrm>
            <a:custGeom>
              <a:avLst/>
              <a:gdLst>
                <a:gd name="connsiteX0" fmla="*/ 2381 w 4863"/>
                <a:gd name="connsiteY0" fmla="*/ 0 h 27241"/>
                <a:gd name="connsiteX1" fmla="*/ 4858 w 4863"/>
                <a:gd name="connsiteY1" fmla="*/ 13621 h 27241"/>
                <a:gd name="connsiteX2" fmla="*/ 2477 w 4863"/>
                <a:gd name="connsiteY2" fmla="*/ 27242 h 27241"/>
                <a:gd name="connsiteX3" fmla="*/ 0 w 4863"/>
                <a:gd name="connsiteY3" fmla="*/ 13621 h 27241"/>
                <a:gd name="connsiteX4" fmla="*/ 2381 w 4863"/>
                <a:gd name="connsiteY4" fmla="*/ 0 h 27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3" h="27241">
                  <a:moveTo>
                    <a:pt x="2381" y="0"/>
                  </a:moveTo>
                  <a:cubicBezTo>
                    <a:pt x="3715" y="0"/>
                    <a:pt x="4763" y="6096"/>
                    <a:pt x="4858" y="13621"/>
                  </a:cubicBezTo>
                  <a:cubicBezTo>
                    <a:pt x="4953" y="21146"/>
                    <a:pt x="3715" y="27242"/>
                    <a:pt x="2477" y="27242"/>
                  </a:cubicBezTo>
                  <a:cubicBezTo>
                    <a:pt x="1238" y="27242"/>
                    <a:pt x="0" y="21146"/>
                    <a:pt x="0" y="13621"/>
                  </a:cubicBezTo>
                  <a:cubicBezTo>
                    <a:pt x="0" y="6096"/>
                    <a:pt x="1048" y="0"/>
                    <a:pt x="2381" y="0"/>
                  </a:cubicBezTo>
                  <a:close/>
                </a:path>
              </a:pathLst>
            </a:custGeom>
            <a:solidFill>
              <a:srgbClr val="455A64"/>
            </a:solidFill>
            <a:ln w="9525" cap="flat">
              <a:noFill/>
              <a:prstDash val="solid"/>
              <a:miter/>
            </a:ln>
          </p:spPr>
          <p:txBody>
            <a:bodyPr rtlCol="0" anchor="ctr"/>
            <a:lstStyle/>
            <a:p>
              <a:endParaRPr lang="zh-CN" altLang="en-US"/>
            </a:p>
          </p:txBody>
        </p:sp>
        <p:sp>
          <p:nvSpPr>
            <p:cNvPr id="224" name="任意多边形: 形状 223"/>
            <p:cNvSpPr/>
            <p:nvPr/>
          </p:nvSpPr>
          <p:spPr>
            <a:xfrm>
              <a:off x="10577590" y="5170502"/>
              <a:ext cx="4768" cy="27336"/>
            </a:xfrm>
            <a:custGeom>
              <a:avLst/>
              <a:gdLst>
                <a:gd name="connsiteX0" fmla="*/ 2477 w 4768"/>
                <a:gd name="connsiteY0" fmla="*/ 0 h 27336"/>
                <a:gd name="connsiteX1" fmla="*/ 4763 w 4768"/>
                <a:gd name="connsiteY1" fmla="*/ 13716 h 27336"/>
                <a:gd name="connsiteX2" fmla="*/ 2381 w 4768"/>
                <a:gd name="connsiteY2" fmla="*/ 27337 h 27336"/>
                <a:gd name="connsiteX3" fmla="*/ 0 w 4768"/>
                <a:gd name="connsiteY3" fmla="*/ 13716 h 27336"/>
                <a:gd name="connsiteX4" fmla="*/ 2477 w 4768"/>
                <a:gd name="connsiteY4" fmla="*/ 0 h 27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8" h="27336">
                  <a:moveTo>
                    <a:pt x="2477" y="0"/>
                  </a:moveTo>
                  <a:cubicBezTo>
                    <a:pt x="3810" y="0"/>
                    <a:pt x="4858" y="6191"/>
                    <a:pt x="4763" y="13716"/>
                  </a:cubicBezTo>
                  <a:cubicBezTo>
                    <a:pt x="4667" y="21241"/>
                    <a:pt x="3715" y="27337"/>
                    <a:pt x="2381" y="27337"/>
                  </a:cubicBezTo>
                  <a:cubicBezTo>
                    <a:pt x="1048" y="27337"/>
                    <a:pt x="0" y="21241"/>
                    <a:pt x="0" y="13716"/>
                  </a:cubicBezTo>
                  <a:cubicBezTo>
                    <a:pt x="0" y="6191"/>
                    <a:pt x="1143" y="0"/>
                    <a:pt x="2477" y="0"/>
                  </a:cubicBezTo>
                  <a:close/>
                </a:path>
              </a:pathLst>
            </a:custGeom>
            <a:solidFill>
              <a:srgbClr val="455A64"/>
            </a:solidFill>
            <a:ln w="9525" cap="flat">
              <a:noFill/>
              <a:prstDash val="solid"/>
              <a:miter/>
            </a:ln>
          </p:spPr>
          <p:txBody>
            <a:bodyPr rtlCol="0" anchor="ctr"/>
            <a:lstStyle/>
            <a:p>
              <a:endParaRPr lang="zh-CN" altLang="en-US"/>
            </a:p>
          </p:txBody>
        </p:sp>
        <p:sp>
          <p:nvSpPr>
            <p:cNvPr id="225" name="任意多边形: 形状 224"/>
            <p:cNvSpPr/>
            <p:nvPr/>
          </p:nvSpPr>
          <p:spPr>
            <a:xfrm>
              <a:off x="10577965" y="5115923"/>
              <a:ext cx="4774" cy="27336"/>
            </a:xfrm>
            <a:custGeom>
              <a:avLst/>
              <a:gdLst>
                <a:gd name="connsiteX0" fmla="*/ 2483 w 4774"/>
                <a:gd name="connsiteY0" fmla="*/ 0 h 27336"/>
                <a:gd name="connsiteX1" fmla="*/ 4769 w 4774"/>
                <a:gd name="connsiteY1" fmla="*/ 13716 h 27336"/>
                <a:gd name="connsiteX2" fmla="*/ 2292 w 4774"/>
                <a:gd name="connsiteY2" fmla="*/ 27337 h 27336"/>
                <a:gd name="connsiteX3" fmla="*/ 6 w 4774"/>
                <a:gd name="connsiteY3" fmla="*/ 13621 h 27336"/>
                <a:gd name="connsiteX4" fmla="*/ 2483 w 4774"/>
                <a:gd name="connsiteY4" fmla="*/ 0 h 27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4" h="27336">
                  <a:moveTo>
                    <a:pt x="2483" y="0"/>
                  </a:moveTo>
                  <a:cubicBezTo>
                    <a:pt x="3816" y="0"/>
                    <a:pt x="4864" y="6191"/>
                    <a:pt x="4769" y="13716"/>
                  </a:cubicBezTo>
                  <a:cubicBezTo>
                    <a:pt x="4673" y="21241"/>
                    <a:pt x="3626" y="27337"/>
                    <a:pt x="2292" y="27337"/>
                  </a:cubicBezTo>
                  <a:cubicBezTo>
                    <a:pt x="959" y="27337"/>
                    <a:pt x="-89" y="21146"/>
                    <a:pt x="6" y="13621"/>
                  </a:cubicBezTo>
                  <a:cubicBezTo>
                    <a:pt x="101" y="6096"/>
                    <a:pt x="1244" y="0"/>
                    <a:pt x="2483" y="0"/>
                  </a:cubicBezTo>
                  <a:close/>
                </a:path>
              </a:pathLst>
            </a:custGeom>
            <a:solidFill>
              <a:srgbClr val="455A64"/>
            </a:solidFill>
            <a:ln w="9525" cap="flat">
              <a:noFill/>
              <a:prstDash val="solid"/>
              <a:miter/>
            </a:ln>
          </p:spPr>
          <p:txBody>
            <a:bodyPr rtlCol="0" anchor="ctr"/>
            <a:lstStyle/>
            <a:p>
              <a:endParaRPr lang="zh-CN" altLang="en-US"/>
            </a:p>
          </p:txBody>
        </p:sp>
        <p:sp>
          <p:nvSpPr>
            <p:cNvPr id="226" name="任意多边形: 形状 225"/>
            <p:cNvSpPr/>
            <p:nvPr/>
          </p:nvSpPr>
          <p:spPr>
            <a:xfrm>
              <a:off x="10578631" y="5061345"/>
              <a:ext cx="4775" cy="27336"/>
            </a:xfrm>
            <a:custGeom>
              <a:avLst/>
              <a:gdLst>
                <a:gd name="connsiteX0" fmla="*/ 2578 w 4775"/>
                <a:gd name="connsiteY0" fmla="*/ 0 h 27336"/>
                <a:gd name="connsiteX1" fmla="*/ 4769 w 4775"/>
                <a:gd name="connsiteY1" fmla="*/ 13716 h 27336"/>
                <a:gd name="connsiteX2" fmla="*/ 2197 w 4775"/>
                <a:gd name="connsiteY2" fmla="*/ 27337 h 27336"/>
                <a:gd name="connsiteX3" fmla="*/ 7 w 4775"/>
                <a:gd name="connsiteY3" fmla="*/ 13621 h 27336"/>
                <a:gd name="connsiteX4" fmla="*/ 2578 w 4775"/>
                <a:gd name="connsiteY4" fmla="*/ 0 h 27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5" h="27336">
                  <a:moveTo>
                    <a:pt x="2578" y="0"/>
                  </a:moveTo>
                  <a:cubicBezTo>
                    <a:pt x="3912" y="0"/>
                    <a:pt x="4864" y="6191"/>
                    <a:pt x="4769" y="13716"/>
                  </a:cubicBezTo>
                  <a:cubicBezTo>
                    <a:pt x="4674" y="21241"/>
                    <a:pt x="3531" y="27337"/>
                    <a:pt x="2197" y="27337"/>
                  </a:cubicBezTo>
                  <a:cubicBezTo>
                    <a:pt x="864" y="27337"/>
                    <a:pt x="-89" y="21146"/>
                    <a:pt x="7" y="13621"/>
                  </a:cubicBezTo>
                  <a:cubicBezTo>
                    <a:pt x="102" y="6096"/>
                    <a:pt x="1245" y="0"/>
                    <a:pt x="2578" y="0"/>
                  </a:cubicBezTo>
                  <a:close/>
                </a:path>
              </a:pathLst>
            </a:custGeom>
            <a:solidFill>
              <a:srgbClr val="455A64"/>
            </a:solidFill>
            <a:ln w="9525" cap="flat">
              <a:noFill/>
              <a:prstDash val="solid"/>
              <a:miter/>
            </a:ln>
          </p:spPr>
          <p:txBody>
            <a:bodyPr rtlCol="0" anchor="ctr"/>
            <a:lstStyle/>
            <a:p>
              <a:endParaRPr lang="zh-CN" altLang="en-US"/>
            </a:p>
          </p:txBody>
        </p:sp>
        <p:sp>
          <p:nvSpPr>
            <p:cNvPr id="227" name="任意多边形: 形状 226"/>
            <p:cNvSpPr/>
            <p:nvPr/>
          </p:nvSpPr>
          <p:spPr>
            <a:xfrm>
              <a:off x="10579489" y="5006767"/>
              <a:ext cx="4792" cy="27336"/>
            </a:xfrm>
            <a:custGeom>
              <a:avLst/>
              <a:gdLst>
                <a:gd name="connsiteX0" fmla="*/ 2673 w 4792"/>
                <a:gd name="connsiteY0" fmla="*/ 0 h 27336"/>
                <a:gd name="connsiteX1" fmla="*/ 4769 w 4792"/>
                <a:gd name="connsiteY1" fmla="*/ 13716 h 27336"/>
                <a:gd name="connsiteX2" fmla="*/ 2197 w 4792"/>
                <a:gd name="connsiteY2" fmla="*/ 27337 h 27336"/>
                <a:gd name="connsiteX3" fmla="*/ 6 w 4792"/>
                <a:gd name="connsiteY3" fmla="*/ 13621 h 27336"/>
                <a:gd name="connsiteX4" fmla="*/ 2673 w 4792"/>
                <a:gd name="connsiteY4" fmla="*/ 0 h 27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2" h="27336">
                  <a:moveTo>
                    <a:pt x="2673" y="0"/>
                  </a:moveTo>
                  <a:cubicBezTo>
                    <a:pt x="4006" y="0"/>
                    <a:pt x="4959" y="6191"/>
                    <a:pt x="4769" y="13716"/>
                  </a:cubicBezTo>
                  <a:cubicBezTo>
                    <a:pt x="4578" y="21241"/>
                    <a:pt x="3435" y="27337"/>
                    <a:pt x="2197" y="27337"/>
                  </a:cubicBezTo>
                  <a:cubicBezTo>
                    <a:pt x="959" y="27337"/>
                    <a:pt x="-89" y="21146"/>
                    <a:pt x="6" y="13621"/>
                  </a:cubicBezTo>
                  <a:cubicBezTo>
                    <a:pt x="101" y="6096"/>
                    <a:pt x="1339" y="0"/>
                    <a:pt x="2673" y="0"/>
                  </a:cubicBezTo>
                  <a:close/>
                </a:path>
              </a:pathLst>
            </a:custGeom>
            <a:solidFill>
              <a:srgbClr val="455A64"/>
            </a:solidFill>
            <a:ln w="9525" cap="flat">
              <a:noFill/>
              <a:prstDash val="solid"/>
              <a:miter/>
            </a:ln>
          </p:spPr>
          <p:txBody>
            <a:bodyPr rtlCol="0" anchor="ctr"/>
            <a:lstStyle/>
            <a:p>
              <a:endParaRPr lang="zh-CN" altLang="en-US"/>
            </a:p>
          </p:txBody>
        </p:sp>
        <p:sp>
          <p:nvSpPr>
            <p:cNvPr id="228" name="任意多边形: 形状 227"/>
            <p:cNvSpPr/>
            <p:nvPr/>
          </p:nvSpPr>
          <p:spPr>
            <a:xfrm>
              <a:off x="10580631" y="4952187"/>
              <a:ext cx="4889" cy="27243"/>
            </a:xfrm>
            <a:custGeom>
              <a:avLst/>
              <a:gdLst>
                <a:gd name="connsiteX0" fmla="*/ 2770 w 4889"/>
                <a:gd name="connsiteY0" fmla="*/ 1 h 27243"/>
                <a:gd name="connsiteX1" fmla="*/ 4865 w 4889"/>
                <a:gd name="connsiteY1" fmla="*/ 13717 h 27243"/>
                <a:gd name="connsiteX2" fmla="*/ 2103 w 4889"/>
                <a:gd name="connsiteY2" fmla="*/ 27243 h 27243"/>
                <a:gd name="connsiteX3" fmla="*/ 7 w 4889"/>
                <a:gd name="connsiteY3" fmla="*/ 13527 h 27243"/>
                <a:gd name="connsiteX4" fmla="*/ 2770 w 4889"/>
                <a:gd name="connsiteY4" fmla="*/ 1 h 27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9" h="27243">
                  <a:moveTo>
                    <a:pt x="2770" y="1"/>
                  </a:moveTo>
                  <a:cubicBezTo>
                    <a:pt x="4103" y="1"/>
                    <a:pt x="5055" y="6097"/>
                    <a:pt x="4865" y="13717"/>
                  </a:cubicBezTo>
                  <a:cubicBezTo>
                    <a:pt x="4674" y="21337"/>
                    <a:pt x="3436" y="27338"/>
                    <a:pt x="2103" y="27243"/>
                  </a:cubicBezTo>
                  <a:cubicBezTo>
                    <a:pt x="769" y="27147"/>
                    <a:pt x="-88" y="21147"/>
                    <a:pt x="7" y="13527"/>
                  </a:cubicBezTo>
                  <a:cubicBezTo>
                    <a:pt x="103" y="5907"/>
                    <a:pt x="1436" y="-94"/>
                    <a:pt x="2770" y="1"/>
                  </a:cubicBezTo>
                  <a:close/>
                </a:path>
              </a:pathLst>
            </a:custGeom>
            <a:solidFill>
              <a:srgbClr val="455A64"/>
            </a:solidFill>
            <a:ln w="9525" cap="flat">
              <a:noFill/>
              <a:prstDash val="solid"/>
              <a:miter/>
            </a:ln>
          </p:spPr>
          <p:txBody>
            <a:bodyPr rtlCol="0" anchor="ctr"/>
            <a:lstStyle/>
            <a:p>
              <a:endParaRPr lang="zh-CN" altLang="en-US"/>
            </a:p>
          </p:txBody>
        </p:sp>
        <p:sp>
          <p:nvSpPr>
            <p:cNvPr id="229" name="任意多边形: 形状 228"/>
            <p:cNvSpPr/>
            <p:nvPr/>
          </p:nvSpPr>
          <p:spPr>
            <a:xfrm>
              <a:off x="10582297" y="4897514"/>
              <a:ext cx="4967" cy="27337"/>
            </a:xfrm>
            <a:custGeom>
              <a:avLst/>
              <a:gdLst>
                <a:gd name="connsiteX0" fmla="*/ 3008 w 4967"/>
                <a:gd name="connsiteY0" fmla="*/ 1 h 27337"/>
                <a:gd name="connsiteX1" fmla="*/ 4913 w 4967"/>
                <a:gd name="connsiteY1" fmla="*/ 13717 h 27337"/>
                <a:gd name="connsiteX2" fmla="*/ 1960 w 4967"/>
                <a:gd name="connsiteY2" fmla="*/ 27338 h 27337"/>
                <a:gd name="connsiteX3" fmla="*/ 55 w 4967"/>
                <a:gd name="connsiteY3" fmla="*/ 13526 h 27337"/>
                <a:gd name="connsiteX4" fmla="*/ 3008 w 4967"/>
                <a:gd name="connsiteY4" fmla="*/ 1 h 27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7" h="27337">
                  <a:moveTo>
                    <a:pt x="3008" y="1"/>
                  </a:moveTo>
                  <a:cubicBezTo>
                    <a:pt x="4341" y="1"/>
                    <a:pt x="5199" y="6192"/>
                    <a:pt x="4913" y="13717"/>
                  </a:cubicBezTo>
                  <a:cubicBezTo>
                    <a:pt x="4627" y="21242"/>
                    <a:pt x="3293" y="27338"/>
                    <a:pt x="1960" y="27338"/>
                  </a:cubicBezTo>
                  <a:cubicBezTo>
                    <a:pt x="626" y="27338"/>
                    <a:pt x="-231" y="21147"/>
                    <a:pt x="55" y="13526"/>
                  </a:cubicBezTo>
                  <a:cubicBezTo>
                    <a:pt x="341" y="5907"/>
                    <a:pt x="1674" y="-94"/>
                    <a:pt x="3008" y="1"/>
                  </a:cubicBezTo>
                  <a:close/>
                </a:path>
              </a:pathLst>
            </a:custGeom>
            <a:solidFill>
              <a:srgbClr val="455A64"/>
            </a:solidFill>
            <a:ln w="9525" cap="flat">
              <a:noFill/>
              <a:prstDash val="solid"/>
              <a:miter/>
            </a:ln>
          </p:spPr>
          <p:txBody>
            <a:bodyPr rtlCol="0" anchor="ctr"/>
            <a:lstStyle/>
            <a:p>
              <a:endParaRPr lang="zh-CN" altLang="en-US"/>
            </a:p>
          </p:txBody>
        </p:sp>
        <p:sp>
          <p:nvSpPr>
            <p:cNvPr id="230" name="任意多边形: 形状 229"/>
            <p:cNvSpPr/>
            <p:nvPr/>
          </p:nvSpPr>
          <p:spPr>
            <a:xfrm>
              <a:off x="10585056" y="4842936"/>
              <a:ext cx="5070" cy="27337"/>
            </a:xfrm>
            <a:custGeom>
              <a:avLst/>
              <a:gdLst>
                <a:gd name="connsiteX0" fmla="*/ 3487 w 5070"/>
                <a:gd name="connsiteY0" fmla="*/ 1 h 27337"/>
                <a:gd name="connsiteX1" fmla="*/ 4916 w 5070"/>
                <a:gd name="connsiteY1" fmla="*/ 13812 h 27337"/>
                <a:gd name="connsiteX2" fmla="*/ 1677 w 5070"/>
                <a:gd name="connsiteY2" fmla="*/ 27338 h 27337"/>
                <a:gd name="connsiteX3" fmla="*/ 154 w 5070"/>
                <a:gd name="connsiteY3" fmla="*/ 13527 h 27337"/>
                <a:gd name="connsiteX4" fmla="*/ 3487 w 5070"/>
                <a:gd name="connsiteY4" fmla="*/ 1 h 27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0" h="27337">
                  <a:moveTo>
                    <a:pt x="3487" y="1"/>
                  </a:moveTo>
                  <a:cubicBezTo>
                    <a:pt x="4725" y="1"/>
                    <a:pt x="5392" y="6288"/>
                    <a:pt x="4916" y="13812"/>
                  </a:cubicBezTo>
                  <a:cubicBezTo>
                    <a:pt x="4440" y="21337"/>
                    <a:pt x="3011" y="27338"/>
                    <a:pt x="1677" y="27338"/>
                  </a:cubicBezTo>
                  <a:cubicBezTo>
                    <a:pt x="344" y="27338"/>
                    <a:pt x="-323" y="21052"/>
                    <a:pt x="154" y="13527"/>
                  </a:cubicBezTo>
                  <a:cubicBezTo>
                    <a:pt x="630" y="6002"/>
                    <a:pt x="2154" y="-94"/>
                    <a:pt x="3487" y="1"/>
                  </a:cubicBezTo>
                  <a:close/>
                </a:path>
              </a:pathLst>
            </a:custGeom>
            <a:solidFill>
              <a:srgbClr val="455A64"/>
            </a:solidFill>
            <a:ln w="9525" cap="flat">
              <a:noFill/>
              <a:prstDash val="solid"/>
              <a:miter/>
            </a:ln>
          </p:spPr>
          <p:txBody>
            <a:bodyPr rtlCol="0" anchor="ctr"/>
            <a:lstStyle/>
            <a:p>
              <a:endParaRPr lang="zh-CN" altLang="en-US"/>
            </a:p>
          </p:txBody>
        </p:sp>
        <p:sp>
          <p:nvSpPr>
            <p:cNvPr id="231" name="任意多边形: 形状 230"/>
            <p:cNvSpPr/>
            <p:nvPr/>
          </p:nvSpPr>
          <p:spPr>
            <a:xfrm>
              <a:off x="10589393" y="4788640"/>
              <a:ext cx="5443" cy="27151"/>
            </a:xfrm>
            <a:custGeom>
              <a:avLst/>
              <a:gdLst>
                <a:gd name="connsiteX0" fmla="*/ 4103 w 5443"/>
                <a:gd name="connsiteY0" fmla="*/ 4 h 27151"/>
                <a:gd name="connsiteX1" fmla="*/ 5055 w 5443"/>
                <a:gd name="connsiteY1" fmla="*/ 13815 h 27151"/>
                <a:gd name="connsiteX2" fmla="*/ 1341 w 5443"/>
                <a:gd name="connsiteY2" fmla="*/ 27150 h 27151"/>
                <a:gd name="connsiteX3" fmla="*/ 388 w 5443"/>
                <a:gd name="connsiteY3" fmla="*/ 13339 h 27151"/>
                <a:gd name="connsiteX4" fmla="*/ 4103 w 5443"/>
                <a:gd name="connsiteY4" fmla="*/ 4 h 27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3" h="27151">
                  <a:moveTo>
                    <a:pt x="4103" y="4"/>
                  </a:moveTo>
                  <a:cubicBezTo>
                    <a:pt x="5437" y="4"/>
                    <a:pt x="5818" y="6291"/>
                    <a:pt x="5055" y="13815"/>
                  </a:cubicBezTo>
                  <a:cubicBezTo>
                    <a:pt x="4294" y="21340"/>
                    <a:pt x="2674" y="27246"/>
                    <a:pt x="1341" y="27150"/>
                  </a:cubicBezTo>
                  <a:cubicBezTo>
                    <a:pt x="7" y="27055"/>
                    <a:pt x="-374" y="20864"/>
                    <a:pt x="388" y="13339"/>
                  </a:cubicBezTo>
                  <a:cubicBezTo>
                    <a:pt x="1150" y="5815"/>
                    <a:pt x="2770" y="-186"/>
                    <a:pt x="4103" y="4"/>
                  </a:cubicBezTo>
                  <a:close/>
                </a:path>
              </a:pathLst>
            </a:custGeom>
            <a:solidFill>
              <a:srgbClr val="455A64"/>
            </a:solidFill>
            <a:ln w="9525" cap="flat">
              <a:noFill/>
              <a:prstDash val="solid"/>
              <a:miter/>
            </a:ln>
          </p:spPr>
          <p:txBody>
            <a:bodyPr rtlCol="0" anchor="ctr"/>
            <a:lstStyle/>
            <a:p>
              <a:endParaRPr lang="zh-CN" altLang="en-US"/>
            </a:p>
          </p:txBody>
        </p:sp>
        <p:sp>
          <p:nvSpPr>
            <p:cNvPr id="232" name="任意多边形: 形状 231"/>
            <p:cNvSpPr/>
            <p:nvPr/>
          </p:nvSpPr>
          <p:spPr>
            <a:xfrm>
              <a:off x="10595276" y="4748286"/>
              <a:ext cx="5093" cy="13601"/>
            </a:xfrm>
            <a:custGeom>
              <a:avLst/>
              <a:gdLst>
                <a:gd name="connsiteX0" fmla="*/ 3459 w 5093"/>
                <a:gd name="connsiteY0" fmla="*/ 67 h 13601"/>
                <a:gd name="connsiteX1" fmla="*/ 4888 w 5093"/>
                <a:gd name="connsiteY1" fmla="*/ 7116 h 13601"/>
                <a:gd name="connsiteX2" fmla="*/ 1554 w 5093"/>
                <a:gd name="connsiteY2" fmla="*/ 13593 h 13601"/>
                <a:gd name="connsiteX3" fmla="*/ 221 w 5093"/>
                <a:gd name="connsiteY3" fmla="*/ 6449 h 13601"/>
                <a:gd name="connsiteX4" fmla="*/ 3459 w 5093"/>
                <a:gd name="connsiteY4" fmla="*/ 67 h 13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3" h="13601">
                  <a:moveTo>
                    <a:pt x="3459" y="67"/>
                  </a:moveTo>
                  <a:cubicBezTo>
                    <a:pt x="4793" y="67"/>
                    <a:pt x="5459" y="3401"/>
                    <a:pt x="4888" y="7116"/>
                  </a:cubicBezTo>
                  <a:cubicBezTo>
                    <a:pt x="4316" y="10831"/>
                    <a:pt x="2888" y="13783"/>
                    <a:pt x="1554" y="13593"/>
                  </a:cubicBezTo>
                  <a:cubicBezTo>
                    <a:pt x="221" y="13402"/>
                    <a:pt x="-351" y="10259"/>
                    <a:pt x="221" y="6449"/>
                  </a:cubicBezTo>
                  <a:cubicBezTo>
                    <a:pt x="792" y="2639"/>
                    <a:pt x="2221" y="-504"/>
                    <a:pt x="3459" y="67"/>
                  </a:cubicBezTo>
                  <a:close/>
                </a:path>
              </a:pathLst>
            </a:custGeom>
            <a:solidFill>
              <a:srgbClr val="455A64"/>
            </a:solidFill>
            <a:ln w="9525" cap="flat">
              <a:noFill/>
              <a:prstDash val="solid"/>
              <a:miter/>
            </a:ln>
          </p:spPr>
          <p:txBody>
            <a:bodyPr rtlCol="0" anchor="ctr"/>
            <a:lstStyle/>
            <a:p>
              <a:endParaRPr lang="zh-CN" altLang="en-US"/>
            </a:p>
          </p:txBody>
        </p:sp>
        <p:sp>
          <p:nvSpPr>
            <p:cNvPr id="233" name="任意多边形: 形状 232"/>
            <p:cNvSpPr/>
            <p:nvPr/>
          </p:nvSpPr>
          <p:spPr>
            <a:xfrm>
              <a:off x="10392519" y="6075662"/>
              <a:ext cx="260032" cy="43338"/>
            </a:xfrm>
            <a:custGeom>
              <a:avLst/>
              <a:gdLst>
                <a:gd name="connsiteX0" fmla="*/ 0 w 260032"/>
                <a:gd name="connsiteY0" fmla="*/ 39053 h 43338"/>
                <a:gd name="connsiteX1" fmla="*/ 260032 w 260032"/>
                <a:gd name="connsiteY1" fmla="*/ 43339 h 43338"/>
                <a:gd name="connsiteX2" fmla="*/ 258032 w 260032"/>
                <a:gd name="connsiteY2" fmla="*/ 0 h 43338"/>
                <a:gd name="connsiteX3" fmla="*/ 0 w 260032"/>
                <a:gd name="connsiteY3" fmla="*/ 1333 h 43338"/>
                <a:gd name="connsiteX4" fmla="*/ 0 w 260032"/>
                <a:gd name="connsiteY4" fmla="*/ 39053 h 43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032" h="43338">
                  <a:moveTo>
                    <a:pt x="0" y="39053"/>
                  </a:moveTo>
                  <a:lnTo>
                    <a:pt x="260032" y="43339"/>
                  </a:lnTo>
                  <a:lnTo>
                    <a:pt x="258032" y="0"/>
                  </a:lnTo>
                  <a:lnTo>
                    <a:pt x="0" y="1333"/>
                  </a:lnTo>
                  <a:lnTo>
                    <a:pt x="0" y="39053"/>
                  </a:lnTo>
                  <a:close/>
                </a:path>
              </a:pathLst>
            </a:custGeom>
            <a:solidFill>
              <a:srgbClr val="455A64"/>
            </a:solidFill>
            <a:ln w="9525" cap="flat">
              <a:noFill/>
              <a:prstDash val="solid"/>
              <a:miter/>
            </a:ln>
          </p:spPr>
          <p:txBody>
            <a:bodyPr rtlCol="0" anchor="ctr"/>
            <a:lstStyle/>
            <a:p>
              <a:endParaRPr lang="zh-CN" altLang="en-US"/>
            </a:p>
          </p:txBody>
        </p:sp>
        <p:sp>
          <p:nvSpPr>
            <p:cNvPr id="234" name="任意多边形: 形状 233"/>
            <p:cNvSpPr/>
            <p:nvPr/>
          </p:nvSpPr>
          <p:spPr>
            <a:xfrm>
              <a:off x="10562597" y="4489940"/>
              <a:ext cx="44520" cy="240128"/>
            </a:xfrm>
            <a:custGeom>
              <a:avLst/>
              <a:gdLst>
                <a:gd name="connsiteX0" fmla="*/ 420 w 44520"/>
                <a:gd name="connsiteY0" fmla="*/ 0 h 240128"/>
                <a:gd name="connsiteX1" fmla="*/ 2039 w 44520"/>
                <a:gd name="connsiteY1" fmla="*/ 10001 h 240128"/>
                <a:gd name="connsiteX2" fmla="*/ 4420 w 44520"/>
                <a:gd name="connsiteY2" fmla="*/ 37433 h 240128"/>
                <a:gd name="connsiteX3" fmla="*/ 10802 w 44520"/>
                <a:gd name="connsiteY3" fmla="*/ 127921 h 240128"/>
                <a:gd name="connsiteX4" fmla="*/ 13660 w 44520"/>
                <a:gd name="connsiteY4" fmla="*/ 177832 h 240128"/>
                <a:gd name="connsiteX5" fmla="*/ 18422 w 44520"/>
                <a:gd name="connsiteY5" fmla="*/ 217646 h 240128"/>
                <a:gd name="connsiteX6" fmla="*/ 34996 w 44520"/>
                <a:gd name="connsiteY6" fmla="*/ 237363 h 240128"/>
                <a:gd name="connsiteX7" fmla="*/ 44521 w 44520"/>
                <a:gd name="connsiteY7" fmla="*/ 240125 h 240128"/>
                <a:gd name="connsiteX8" fmla="*/ 41949 w 44520"/>
                <a:gd name="connsiteY8" fmla="*/ 240125 h 240128"/>
                <a:gd name="connsiteX9" fmla="*/ 34329 w 44520"/>
                <a:gd name="connsiteY9" fmla="*/ 238696 h 240128"/>
                <a:gd name="connsiteX10" fmla="*/ 15279 w 44520"/>
                <a:gd name="connsiteY10" fmla="*/ 218504 h 240128"/>
                <a:gd name="connsiteX11" fmla="*/ 9278 w 44520"/>
                <a:gd name="connsiteY11" fmla="*/ 177737 h 240128"/>
                <a:gd name="connsiteX12" fmla="*/ 6040 w 44520"/>
                <a:gd name="connsiteY12" fmla="*/ 127921 h 240128"/>
                <a:gd name="connsiteX13" fmla="*/ 1087 w 44520"/>
                <a:gd name="connsiteY13" fmla="*/ 37243 h 240128"/>
                <a:gd name="connsiteX14" fmla="*/ 134 w 44520"/>
                <a:gd name="connsiteY14" fmla="*/ 9716 h 240128"/>
                <a:gd name="connsiteX15" fmla="*/ 420 w 44520"/>
                <a:gd name="connsiteY15" fmla="*/ 0 h 24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520" h="240128">
                  <a:moveTo>
                    <a:pt x="420" y="0"/>
                  </a:moveTo>
                  <a:cubicBezTo>
                    <a:pt x="1382" y="3248"/>
                    <a:pt x="1925" y="6610"/>
                    <a:pt x="2039" y="10001"/>
                  </a:cubicBezTo>
                  <a:cubicBezTo>
                    <a:pt x="2706" y="16478"/>
                    <a:pt x="3563" y="25813"/>
                    <a:pt x="4420" y="37433"/>
                  </a:cubicBezTo>
                  <a:cubicBezTo>
                    <a:pt x="6325" y="60579"/>
                    <a:pt x="8612" y="92583"/>
                    <a:pt x="10802" y="127921"/>
                  </a:cubicBezTo>
                  <a:cubicBezTo>
                    <a:pt x="11755" y="145542"/>
                    <a:pt x="12802" y="162401"/>
                    <a:pt x="13660" y="177832"/>
                  </a:cubicBezTo>
                  <a:cubicBezTo>
                    <a:pt x="13488" y="191253"/>
                    <a:pt x="15098" y="204645"/>
                    <a:pt x="18422" y="217646"/>
                  </a:cubicBezTo>
                  <a:cubicBezTo>
                    <a:pt x="21089" y="226171"/>
                    <a:pt x="27061" y="233267"/>
                    <a:pt x="34996" y="237363"/>
                  </a:cubicBezTo>
                  <a:cubicBezTo>
                    <a:pt x="38082" y="238573"/>
                    <a:pt x="41263" y="239506"/>
                    <a:pt x="44521" y="240125"/>
                  </a:cubicBezTo>
                  <a:cubicBezTo>
                    <a:pt x="44521" y="240125"/>
                    <a:pt x="43663" y="240125"/>
                    <a:pt x="41949" y="240125"/>
                  </a:cubicBezTo>
                  <a:cubicBezTo>
                    <a:pt x="39339" y="240173"/>
                    <a:pt x="36748" y="239687"/>
                    <a:pt x="34329" y="238696"/>
                  </a:cubicBezTo>
                  <a:cubicBezTo>
                    <a:pt x="25413" y="234963"/>
                    <a:pt x="18489" y="227629"/>
                    <a:pt x="15279" y="218504"/>
                  </a:cubicBezTo>
                  <a:cubicBezTo>
                    <a:pt x="11326" y="205273"/>
                    <a:pt x="9307" y="191548"/>
                    <a:pt x="9278" y="177737"/>
                  </a:cubicBezTo>
                  <a:cubicBezTo>
                    <a:pt x="8230" y="162306"/>
                    <a:pt x="7183" y="145447"/>
                    <a:pt x="6040" y="127921"/>
                  </a:cubicBezTo>
                  <a:cubicBezTo>
                    <a:pt x="3849" y="92488"/>
                    <a:pt x="2134" y="60484"/>
                    <a:pt x="1087" y="37243"/>
                  </a:cubicBezTo>
                  <a:cubicBezTo>
                    <a:pt x="610" y="25622"/>
                    <a:pt x="229" y="16288"/>
                    <a:pt x="134" y="9716"/>
                  </a:cubicBezTo>
                  <a:cubicBezTo>
                    <a:pt x="-114" y="6477"/>
                    <a:pt x="-18" y="3220"/>
                    <a:pt x="420" y="0"/>
                  </a:cubicBezTo>
                  <a:close/>
                </a:path>
              </a:pathLst>
            </a:custGeom>
            <a:solidFill>
              <a:srgbClr val="455A64"/>
            </a:solidFill>
            <a:ln w="9525" cap="flat">
              <a:noFill/>
              <a:prstDash val="solid"/>
              <a:miter/>
            </a:ln>
          </p:spPr>
          <p:txBody>
            <a:bodyPr rtlCol="0" anchor="ctr"/>
            <a:lstStyle/>
            <a:p>
              <a:endParaRPr lang="zh-CN" altLang="en-US"/>
            </a:p>
          </p:txBody>
        </p:sp>
        <p:sp>
          <p:nvSpPr>
            <p:cNvPr id="235" name="任意多边形: 形状 234"/>
            <p:cNvSpPr/>
            <p:nvPr/>
          </p:nvSpPr>
          <p:spPr>
            <a:xfrm>
              <a:off x="10582251" y="4509696"/>
              <a:ext cx="20485" cy="19739"/>
            </a:xfrm>
            <a:custGeom>
              <a:avLst/>
              <a:gdLst>
                <a:gd name="connsiteX0" fmla="*/ 6007 w 20485"/>
                <a:gd name="connsiteY0" fmla="*/ 1961 h 19739"/>
                <a:gd name="connsiteX1" fmla="*/ 3721 w 20485"/>
                <a:gd name="connsiteY1" fmla="*/ 8152 h 19739"/>
                <a:gd name="connsiteX2" fmla="*/ 5626 w 20485"/>
                <a:gd name="connsiteY2" fmla="*/ 13677 h 19739"/>
                <a:gd name="connsiteX3" fmla="*/ 12103 w 20485"/>
                <a:gd name="connsiteY3" fmla="*/ 14534 h 19739"/>
                <a:gd name="connsiteX4" fmla="*/ 16104 w 20485"/>
                <a:gd name="connsiteY4" fmla="*/ 9486 h 19739"/>
                <a:gd name="connsiteX5" fmla="*/ 13532 w 20485"/>
                <a:gd name="connsiteY5" fmla="*/ 4152 h 19739"/>
                <a:gd name="connsiteX6" fmla="*/ 7627 w 20485"/>
                <a:gd name="connsiteY6" fmla="*/ 1390 h 19739"/>
                <a:gd name="connsiteX7" fmla="*/ 15532 w 20485"/>
                <a:gd name="connsiteY7" fmla="*/ 1390 h 19739"/>
                <a:gd name="connsiteX8" fmla="*/ 20485 w 20485"/>
                <a:gd name="connsiteY8" fmla="*/ 9391 h 19739"/>
                <a:gd name="connsiteX9" fmla="*/ 9503 w 20485"/>
                <a:gd name="connsiteY9" fmla="*/ 19735 h 19739"/>
                <a:gd name="connsiteX10" fmla="*/ 2388 w 20485"/>
                <a:gd name="connsiteY10" fmla="*/ 16725 h 19739"/>
                <a:gd name="connsiteX11" fmla="*/ 387 w 20485"/>
                <a:gd name="connsiteY11" fmla="*/ 7200 h 19739"/>
                <a:gd name="connsiteX12" fmla="*/ 6007 w 20485"/>
                <a:gd name="connsiteY12" fmla="*/ 1961 h 19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485" h="19739">
                  <a:moveTo>
                    <a:pt x="6007" y="1961"/>
                  </a:moveTo>
                  <a:cubicBezTo>
                    <a:pt x="6007" y="2628"/>
                    <a:pt x="4007" y="4247"/>
                    <a:pt x="3721" y="8152"/>
                  </a:cubicBezTo>
                  <a:cubicBezTo>
                    <a:pt x="3588" y="10172"/>
                    <a:pt x="4274" y="12163"/>
                    <a:pt x="5626" y="13677"/>
                  </a:cubicBezTo>
                  <a:cubicBezTo>
                    <a:pt x="7407" y="15268"/>
                    <a:pt x="9970" y="15601"/>
                    <a:pt x="12103" y="14534"/>
                  </a:cubicBezTo>
                  <a:cubicBezTo>
                    <a:pt x="14323" y="13791"/>
                    <a:pt x="15885" y="11810"/>
                    <a:pt x="16104" y="9486"/>
                  </a:cubicBezTo>
                  <a:cubicBezTo>
                    <a:pt x="15989" y="7438"/>
                    <a:pt x="15066" y="5514"/>
                    <a:pt x="13532" y="4152"/>
                  </a:cubicBezTo>
                  <a:cubicBezTo>
                    <a:pt x="10675" y="1485"/>
                    <a:pt x="7817" y="2057"/>
                    <a:pt x="7627" y="1390"/>
                  </a:cubicBezTo>
                  <a:cubicBezTo>
                    <a:pt x="7436" y="723"/>
                    <a:pt x="10675" y="-1373"/>
                    <a:pt x="15532" y="1390"/>
                  </a:cubicBezTo>
                  <a:cubicBezTo>
                    <a:pt x="18380" y="3104"/>
                    <a:pt x="20218" y="6076"/>
                    <a:pt x="20485" y="9391"/>
                  </a:cubicBezTo>
                  <a:cubicBezTo>
                    <a:pt x="20314" y="15277"/>
                    <a:pt x="15389" y="19916"/>
                    <a:pt x="9503" y="19735"/>
                  </a:cubicBezTo>
                  <a:cubicBezTo>
                    <a:pt x="6836" y="19659"/>
                    <a:pt x="4302" y="18582"/>
                    <a:pt x="2388" y="16725"/>
                  </a:cubicBezTo>
                  <a:cubicBezTo>
                    <a:pt x="216" y="14067"/>
                    <a:pt x="-536" y="10515"/>
                    <a:pt x="387" y="7200"/>
                  </a:cubicBezTo>
                  <a:cubicBezTo>
                    <a:pt x="1911" y="2152"/>
                    <a:pt x="6007" y="1390"/>
                    <a:pt x="6007" y="1961"/>
                  </a:cubicBezTo>
                  <a:close/>
                </a:path>
              </a:pathLst>
            </a:custGeom>
            <a:solidFill>
              <a:srgbClr val="455A64"/>
            </a:solidFill>
            <a:ln w="9525" cap="flat">
              <a:noFill/>
              <a:prstDash val="solid"/>
              <a:miter/>
            </a:ln>
          </p:spPr>
          <p:txBody>
            <a:bodyPr rtlCol="0" anchor="ctr"/>
            <a:lstStyle/>
            <a:p>
              <a:endParaRPr lang="zh-CN" altLang="en-US"/>
            </a:p>
          </p:txBody>
        </p:sp>
        <p:sp>
          <p:nvSpPr>
            <p:cNvPr id="236" name="任意多边形: 形状 235"/>
            <p:cNvSpPr/>
            <p:nvPr/>
          </p:nvSpPr>
          <p:spPr>
            <a:xfrm>
              <a:off x="10699796" y="4496989"/>
              <a:ext cx="119824" cy="62965"/>
            </a:xfrm>
            <a:custGeom>
              <a:avLst/>
              <a:gdLst>
                <a:gd name="connsiteX0" fmla="*/ 119824 w 119824"/>
                <a:gd name="connsiteY0" fmla="*/ 53531 h 62965"/>
                <a:gd name="connsiteX1" fmla="*/ 99441 w 119824"/>
                <a:gd name="connsiteY1" fmla="*/ 61341 h 62965"/>
                <a:gd name="connsiteX2" fmla="*/ 47053 w 119824"/>
                <a:gd name="connsiteY2" fmla="*/ 55531 h 62965"/>
                <a:gd name="connsiteX3" fmla="*/ 7810 w 119824"/>
                <a:gd name="connsiteY3" fmla="*/ 20384 h 62965"/>
                <a:gd name="connsiteX4" fmla="*/ 0 w 119824"/>
                <a:gd name="connsiteY4" fmla="*/ 0 h 62965"/>
                <a:gd name="connsiteX5" fmla="*/ 10668 w 119824"/>
                <a:gd name="connsiteY5" fmla="*/ 18574 h 62965"/>
                <a:gd name="connsiteX6" fmla="*/ 48768 w 119824"/>
                <a:gd name="connsiteY6" fmla="*/ 51149 h 62965"/>
                <a:gd name="connsiteX7" fmla="*/ 98679 w 119824"/>
                <a:gd name="connsiteY7" fmla="*/ 58008 h 62965"/>
                <a:gd name="connsiteX8" fmla="*/ 119824 w 119824"/>
                <a:gd name="connsiteY8" fmla="*/ 53531 h 62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824" h="62965">
                  <a:moveTo>
                    <a:pt x="119824" y="53531"/>
                  </a:moveTo>
                  <a:cubicBezTo>
                    <a:pt x="113738" y="57703"/>
                    <a:pt x="106756" y="60379"/>
                    <a:pt x="99441" y="61341"/>
                  </a:cubicBezTo>
                  <a:cubicBezTo>
                    <a:pt x="81791" y="64770"/>
                    <a:pt x="63522" y="62741"/>
                    <a:pt x="47053" y="55531"/>
                  </a:cubicBezTo>
                  <a:cubicBezTo>
                    <a:pt x="30671" y="48130"/>
                    <a:pt x="16964" y="35862"/>
                    <a:pt x="7810" y="20384"/>
                  </a:cubicBezTo>
                  <a:cubicBezTo>
                    <a:pt x="3610" y="14316"/>
                    <a:pt x="933" y="7325"/>
                    <a:pt x="0" y="0"/>
                  </a:cubicBezTo>
                  <a:cubicBezTo>
                    <a:pt x="762" y="0"/>
                    <a:pt x="3238" y="7620"/>
                    <a:pt x="10668" y="18574"/>
                  </a:cubicBezTo>
                  <a:cubicBezTo>
                    <a:pt x="20126" y="32728"/>
                    <a:pt x="33309" y="44006"/>
                    <a:pt x="48768" y="51149"/>
                  </a:cubicBezTo>
                  <a:cubicBezTo>
                    <a:pt x="64475" y="57931"/>
                    <a:pt x="81724" y="60303"/>
                    <a:pt x="98679" y="58008"/>
                  </a:cubicBezTo>
                  <a:cubicBezTo>
                    <a:pt x="111919" y="56198"/>
                    <a:pt x="119539" y="52769"/>
                    <a:pt x="119824" y="53531"/>
                  </a:cubicBezTo>
                  <a:close/>
                </a:path>
              </a:pathLst>
            </a:custGeom>
            <a:solidFill>
              <a:srgbClr val="455A64"/>
            </a:solidFill>
            <a:ln w="9525" cap="flat">
              <a:noFill/>
              <a:prstDash val="solid"/>
              <a:miter/>
            </a:ln>
          </p:spPr>
          <p:txBody>
            <a:bodyPr rtlCol="0" anchor="ctr"/>
            <a:lstStyle/>
            <a:p>
              <a:endParaRPr lang="zh-CN" altLang="en-US"/>
            </a:p>
          </p:txBody>
        </p:sp>
        <p:sp>
          <p:nvSpPr>
            <p:cNvPr id="237" name="任意多边形: 形状 236"/>
            <p:cNvSpPr/>
            <p:nvPr/>
          </p:nvSpPr>
          <p:spPr>
            <a:xfrm>
              <a:off x="10330797" y="4489940"/>
              <a:ext cx="80713" cy="72083"/>
            </a:xfrm>
            <a:custGeom>
              <a:avLst/>
              <a:gdLst>
                <a:gd name="connsiteX0" fmla="*/ 80010 w 80713"/>
                <a:gd name="connsiteY0" fmla="*/ 0 h 72083"/>
                <a:gd name="connsiteX1" fmla="*/ 79058 w 80713"/>
                <a:gd name="connsiteY1" fmla="*/ 17812 h 72083"/>
                <a:gd name="connsiteX2" fmla="*/ 17717 w 80713"/>
                <a:gd name="connsiteY2" fmla="*/ 71533 h 72083"/>
                <a:gd name="connsiteX3" fmla="*/ 0 w 80713"/>
                <a:gd name="connsiteY3" fmla="*/ 70104 h 72083"/>
                <a:gd name="connsiteX4" fmla="*/ 17240 w 80713"/>
                <a:gd name="connsiteY4" fmla="*/ 68199 h 72083"/>
                <a:gd name="connsiteX5" fmla="*/ 75819 w 80713"/>
                <a:gd name="connsiteY5" fmla="*/ 16859 h 72083"/>
                <a:gd name="connsiteX6" fmla="*/ 80010 w 80713"/>
                <a:gd name="connsiteY6" fmla="*/ 0 h 7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713" h="72083">
                  <a:moveTo>
                    <a:pt x="80010" y="0"/>
                  </a:moveTo>
                  <a:cubicBezTo>
                    <a:pt x="81201" y="5925"/>
                    <a:pt x="80877" y="12049"/>
                    <a:pt x="79058" y="17812"/>
                  </a:cubicBezTo>
                  <a:cubicBezTo>
                    <a:pt x="72304" y="47054"/>
                    <a:pt x="47597" y="68694"/>
                    <a:pt x="17717" y="71533"/>
                  </a:cubicBezTo>
                  <a:cubicBezTo>
                    <a:pt x="11782" y="72600"/>
                    <a:pt x="5677" y="72114"/>
                    <a:pt x="0" y="70104"/>
                  </a:cubicBezTo>
                  <a:cubicBezTo>
                    <a:pt x="0" y="69342"/>
                    <a:pt x="6763" y="70104"/>
                    <a:pt x="17240" y="68199"/>
                  </a:cubicBezTo>
                  <a:cubicBezTo>
                    <a:pt x="45006" y="63751"/>
                    <a:pt x="67761" y="43796"/>
                    <a:pt x="75819" y="16859"/>
                  </a:cubicBezTo>
                  <a:cubicBezTo>
                    <a:pt x="78962" y="6763"/>
                    <a:pt x="79153" y="0"/>
                    <a:pt x="80010" y="0"/>
                  </a:cubicBezTo>
                  <a:close/>
                </a:path>
              </a:pathLst>
            </a:custGeom>
            <a:solidFill>
              <a:srgbClr val="455A64"/>
            </a:solidFill>
            <a:ln w="9525" cap="flat">
              <a:noFill/>
              <a:prstDash val="solid"/>
              <a:miter/>
            </a:ln>
          </p:spPr>
          <p:txBody>
            <a:bodyPr rtlCol="0" anchor="ctr"/>
            <a:lstStyle/>
            <a:p>
              <a:endParaRPr lang="zh-CN" altLang="en-US"/>
            </a:p>
          </p:txBody>
        </p:sp>
        <p:sp>
          <p:nvSpPr>
            <p:cNvPr id="238" name="任意多边形: 形状 237"/>
            <p:cNvSpPr/>
            <p:nvPr/>
          </p:nvSpPr>
          <p:spPr>
            <a:xfrm>
              <a:off x="10495484" y="3677744"/>
              <a:ext cx="175259" cy="72961"/>
            </a:xfrm>
            <a:custGeom>
              <a:avLst/>
              <a:gdLst>
                <a:gd name="connsiteX0" fmla="*/ 5048 w 175259"/>
                <a:gd name="connsiteY0" fmla="*/ 36481 h 72961"/>
                <a:gd name="connsiteX1" fmla="*/ 0 w 175259"/>
                <a:gd name="connsiteY1" fmla="*/ 6763 h 72961"/>
                <a:gd name="connsiteX2" fmla="*/ 91630 w 175259"/>
                <a:gd name="connsiteY2" fmla="*/ 49721 h 72961"/>
                <a:gd name="connsiteX3" fmla="*/ 175260 w 175259"/>
                <a:gd name="connsiteY3" fmla="*/ 0 h 72961"/>
                <a:gd name="connsiteX4" fmla="*/ 175260 w 175259"/>
                <a:gd name="connsiteY4" fmla="*/ 46006 h 72961"/>
                <a:gd name="connsiteX5" fmla="*/ 87630 w 175259"/>
                <a:gd name="connsiteY5" fmla="*/ 72961 h 72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259" h="72961">
                  <a:moveTo>
                    <a:pt x="5048" y="36481"/>
                  </a:moveTo>
                  <a:lnTo>
                    <a:pt x="0" y="6763"/>
                  </a:lnTo>
                  <a:cubicBezTo>
                    <a:pt x="0" y="6763"/>
                    <a:pt x="81248" y="6763"/>
                    <a:pt x="91630" y="49721"/>
                  </a:cubicBezTo>
                  <a:cubicBezTo>
                    <a:pt x="91630" y="49721"/>
                    <a:pt x="113157" y="10382"/>
                    <a:pt x="175260" y="0"/>
                  </a:cubicBezTo>
                  <a:lnTo>
                    <a:pt x="175260" y="46006"/>
                  </a:lnTo>
                  <a:lnTo>
                    <a:pt x="87630" y="72961"/>
                  </a:lnTo>
                  <a:close/>
                </a:path>
              </a:pathLst>
            </a:custGeom>
            <a:solidFill>
              <a:srgbClr val="E0E0E0"/>
            </a:solidFill>
            <a:ln w="9525" cap="flat">
              <a:noFill/>
              <a:prstDash val="solid"/>
              <a:miter/>
            </a:ln>
          </p:spPr>
          <p:txBody>
            <a:bodyPr rtlCol="0" anchor="ctr"/>
            <a:lstStyle/>
            <a:p>
              <a:endParaRPr lang="zh-CN" altLang="en-US"/>
            </a:p>
          </p:txBody>
        </p:sp>
        <p:sp>
          <p:nvSpPr>
            <p:cNvPr id="239" name="任意多边形: 形状 238"/>
            <p:cNvSpPr/>
            <p:nvPr/>
          </p:nvSpPr>
          <p:spPr>
            <a:xfrm>
              <a:off x="10020091" y="3714129"/>
              <a:ext cx="1054608" cy="775715"/>
            </a:xfrm>
            <a:custGeom>
              <a:avLst/>
              <a:gdLst>
                <a:gd name="connsiteX0" fmla="*/ 709041 w 1054608"/>
                <a:gd name="connsiteY0" fmla="*/ 12859 h 775715"/>
                <a:gd name="connsiteX1" fmla="*/ 642366 w 1054608"/>
                <a:gd name="connsiteY1" fmla="*/ 0 h 775715"/>
                <a:gd name="connsiteX2" fmla="*/ 642366 w 1054608"/>
                <a:gd name="connsiteY2" fmla="*/ 0 h 775715"/>
                <a:gd name="connsiteX3" fmla="*/ 480441 w 1054608"/>
                <a:gd name="connsiteY3" fmla="*/ 0 h 775715"/>
                <a:gd name="connsiteX4" fmla="*/ 333280 w 1054608"/>
                <a:gd name="connsiteY4" fmla="*/ 27242 h 775715"/>
                <a:gd name="connsiteX5" fmla="*/ 37243 w 1054608"/>
                <a:gd name="connsiteY5" fmla="*/ 123254 h 775715"/>
                <a:gd name="connsiteX6" fmla="*/ 0 w 1054608"/>
                <a:gd name="connsiteY6" fmla="*/ 290227 h 775715"/>
                <a:gd name="connsiteX7" fmla="*/ 320326 w 1054608"/>
                <a:gd name="connsiteY7" fmla="*/ 270034 h 775715"/>
                <a:gd name="connsiteX8" fmla="*/ 305467 w 1054608"/>
                <a:gd name="connsiteY8" fmla="*/ 775716 h 775715"/>
                <a:gd name="connsiteX9" fmla="*/ 783812 w 1054608"/>
                <a:gd name="connsiteY9" fmla="*/ 763238 h 775715"/>
                <a:gd name="connsiteX10" fmla="*/ 762286 w 1054608"/>
                <a:gd name="connsiteY10" fmla="*/ 500158 h 775715"/>
                <a:gd name="connsiteX11" fmla="*/ 767905 w 1054608"/>
                <a:gd name="connsiteY11" fmla="*/ 335375 h 775715"/>
                <a:gd name="connsiteX12" fmla="*/ 883158 w 1054608"/>
                <a:gd name="connsiteY12" fmla="*/ 498062 h 775715"/>
                <a:gd name="connsiteX13" fmla="*/ 1054608 w 1054608"/>
                <a:gd name="connsiteY13" fmla="*/ 395954 h 775715"/>
                <a:gd name="connsiteX14" fmla="*/ 709041 w 1054608"/>
                <a:gd name="connsiteY14" fmla="*/ 12859 h 775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54608" h="775715">
                  <a:moveTo>
                    <a:pt x="709041" y="12859"/>
                  </a:moveTo>
                  <a:cubicBezTo>
                    <a:pt x="687419" y="12859"/>
                    <a:pt x="667131" y="1048"/>
                    <a:pt x="642366" y="0"/>
                  </a:cubicBezTo>
                  <a:lnTo>
                    <a:pt x="642366" y="0"/>
                  </a:lnTo>
                  <a:cubicBezTo>
                    <a:pt x="589674" y="16640"/>
                    <a:pt x="533133" y="16640"/>
                    <a:pt x="480441" y="0"/>
                  </a:cubicBezTo>
                  <a:cubicBezTo>
                    <a:pt x="430635" y="4372"/>
                    <a:pt x="381352" y="13497"/>
                    <a:pt x="333280" y="27242"/>
                  </a:cubicBezTo>
                  <a:lnTo>
                    <a:pt x="37243" y="123254"/>
                  </a:lnTo>
                  <a:lnTo>
                    <a:pt x="0" y="290227"/>
                  </a:lnTo>
                  <a:lnTo>
                    <a:pt x="320326" y="270034"/>
                  </a:lnTo>
                  <a:cubicBezTo>
                    <a:pt x="320326" y="270034"/>
                    <a:pt x="289941" y="703898"/>
                    <a:pt x="305467" y="775716"/>
                  </a:cubicBezTo>
                  <a:lnTo>
                    <a:pt x="783812" y="763238"/>
                  </a:lnTo>
                  <a:lnTo>
                    <a:pt x="762286" y="500158"/>
                  </a:lnTo>
                  <a:lnTo>
                    <a:pt x="767905" y="335375"/>
                  </a:lnTo>
                  <a:lnTo>
                    <a:pt x="883158" y="498062"/>
                  </a:lnTo>
                  <a:lnTo>
                    <a:pt x="1054608" y="395954"/>
                  </a:lnTo>
                  <a:cubicBezTo>
                    <a:pt x="1054608" y="395954"/>
                    <a:pt x="851249" y="12287"/>
                    <a:pt x="709041" y="12859"/>
                  </a:cubicBezTo>
                  <a:close/>
                </a:path>
              </a:pathLst>
            </a:custGeom>
            <a:solidFill>
              <a:srgbClr val="E0E0E0"/>
            </a:solidFill>
            <a:ln w="9525" cap="flat">
              <a:noFill/>
              <a:prstDash val="solid"/>
              <a:miter/>
            </a:ln>
          </p:spPr>
          <p:txBody>
            <a:bodyPr rtlCol="0" anchor="ctr"/>
            <a:lstStyle/>
            <a:p>
              <a:endParaRPr lang="zh-CN" altLang="en-US"/>
            </a:p>
          </p:txBody>
        </p:sp>
        <p:sp>
          <p:nvSpPr>
            <p:cNvPr id="240" name="任意多边形: 形状 239"/>
            <p:cNvSpPr/>
            <p:nvPr/>
          </p:nvSpPr>
          <p:spPr>
            <a:xfrm>
              <a:off x="10628167" y="3969113"/>
              <a:ext cx="105060" cy="120645"/>
            </a:xfrm>
            <a:custGeom>
              <a:avLst/>
              <a:gdLst>
                <a:gd name="connsiteX0" fmla="*/ 1238 w 105060"/>
                <a:gd name="connsiteY0" fmla="*/ 952 h 120645"/>
                <a:gd name="connsiteX1" fmla="*/ 8192 w 105060"/>
                <a:gd name="connsiteY1" fmla="*/ 952 h 120645"/>
                <a:gd name="connsiteX2" fmla="*/ 28766 w 105060"/>
                <a:gd name="connsiteY2" fmla="*/ 952 h 120645"/>
                <a:gd name="connsiteX3" fmla="*/ 103346 w 105060"/>
                <a:gd name="connsiteY3" fmla="*/ 0 h 120645"/>
                <a:gd name="connsiteX4" fmla="*/ 105061 w 105060"/>
                <a:gd name="connsiteY4" fmla="*/ 0 h 120645"/>
                <a:gd name="connsiteX5" fmla="*/ 105061 w 105060"/>
                <a:gd name="connsiteY5" fmla="*/ 1810 h 120645"/>
                <a:gd name="connsiteX6" fmla="*/ 105061 w 105060"/>
                <a:gd name="connsiteY6" fmla="*/ 46672 h 120645"/>
                <a:gd name="connsiteX7" fmla="*/ 105061 w 105060"/>
                <a:gd name="connsiteY7" fmla="*/ 71342 h 120645"/>
                <a:gd name="connsiteX8" fmla="*/ 96869 w 105060"/>
                <a:gd name="connsiteY8" fmla="*/ 96298 h 120645"/>
                <a:gd name="connsiteX9" fmla="*/ 63913 w 105060"/>
                <a:gd name="connsiteY9" fmla="*/ 119348 h 120645"/>
                <a:gd name="connsiteX10" fmla="*/ 4001 w 105060"/>
                <a:gd name="connsiteY10" fmla="*/ 88773 h 120645"/>
                <a:gd name="connsiteX11" fmla="*/ 0 w 105060"/>
                <a:gd name="connsiteY11" fmla="*/ 73628 h 120645"/>
                <a:gd name="connsiteX12" fmla="*/ 0 w 105060"/>
                <a:gd name="connsiteY12" fmla="*/ 59341 h 120645"/>
                <a:gd name="connsiteX13" fmla="*/ 762 w 105060"/>
                <a:gd name="connsiteY13" fmla="*/ 16859 h 120645"/>
                <a:gd name="connsiteX14" fmla="*/ 762 w 105060"/>
                <a:gd name="connsiteY14" fmla="*/ 5525 h 120645"/>
                <a:gd name="connsiteX15" fmla="*/ 762 w 105060"/>
                <a:gd name="connsiteY15" fmla="*/ 1810 h 120645"/>
                <a:gd name="connsiteX16" fmla="*/ 762 w 105060"/>
                <a:gd name="connsiteY16" fmla="*/ 6096 h 120645"/>
                <a:gd name="connsiteX17" fmla="*/ 762 w 105060"/>
                <a:gd name="connsiteY17" fmla="*/ 17717 h 120645"/>
                <a:gd name="connsiteX18" fmla="*/ 1524 w 105060"/>
                <a:gd name="connsiteY18" fmla="*/ 59626 h 120645"/>
                <a:gd name="connsiteX19" fmla="*/ 2000 w 105060"/>
                <a:gd name="connsiteY19" fmla="*/ 73342 h 120645"/>
                <a:gd name="connsiteX20" fmla="*/ 5905 w 105060"/>
                <a:gd name="connsiteY20" fmla="*/ 87439 h 120645"/>
                <a:gd name="connsiteX21" fmla="*/ 62008 w 105060"/>
                <a:gd name="connsiteY21" fmla="*/ 115538 h 120645"/>
                <a:gd name="connsiteX22" fmla="*/ 92488 w 105060"/>
                <a:gd name="connsiteY22" fmla="*/ 94107 h 120645"/>
                <a:gd name="connsiteX23" fmla="*/ 100108 w 105060"/>
                <a:gd name="connsiteY23" fmla="*/ 71056 h 120645"/>
                <a:gd name="connsiteX24" fmla="*/ 100108 w 105060"/>
                <a:gd name="connsiteY24" fmla="*/ 46672 h 120645"/>
                <a:gd name="connsiteX25" fmla="*/ 100108 w 105060"/>
                <a:gd name="connsiteY25" fmla="*/ 1810 h 120645"/>
                <a:gd name="connsiteX26" fmla="*/ 101918 w 105060"/>
                <a:gd name="connsiteY26" fmla="*/ 3524 h 120645"/>
                <a:gd name="connsiteX27" fmla="*/ 28480 w 105060"/>
                <a:gd name="connsiteY27" fmla="*/ 2667 h 120645"/>
                <a:gd name="connsiteX28" fmla="*/ 7525 w 105060"/>
                <a:gd name="connsiteY28" fmla="*/ 2667 h 12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5060" h="120645">
                  <a:moveTo>
                    <a:pt x="1238" y="952"/>
                  </a:moveTo>
                  <a:cubicBezTo>
                    <a:pt x="3553" y="724"/>
                    <a:pt x="5877" y="724"/>
                    <a:pt x="8192" y="952"/>
                  </a:cubicBezTo>
                  <a:lnTo>
                    <a:pt x="28766" y="952"/>
                  </a:lnTo>
                  <a:lnTo>
                    <a:pt x="103346" y="0"/>
                  </a:lnTo>
                  <a:lnTo>
                    <a:pt x="105061" y="0"/>
                  </a:lnTo>
                  <a:lnTo>
                    <a:pt x="105061" y="1810"/>
                  </a:lnTo>
                  <a:cubicBezTo>
                    <a:pt x="105061" y="15716"/>
                    <a:pt x="105061" y="30385"/>
                    <a:pt x="105061" y="46672"/>
                  </a:cubicBezTo>
                  <a:cubicBezTo>
                    <a:pt x="105061" y="54769"/>
                    <a:pt x="105061" y="62770"/>
                    <a:pt x="105061" y="71342"/>
                  </a:cubicBezTo>
                  <a:cubicBezTo>
                    <a:pt x="104556" y="80229"/>
                    <a:pt x="101727" y="88840"/>
                    <a:pt x="96869" y="96298"/>
                  </a:cubicBezTo>
                  <a:cubicBezTo>
                    <a:pt x="89326" y="108004"/>
                    <a:pt x="77496" y="116281"/>
                    <a:pt x="63913" y="119348"/>
                  </a:cubicBezTo>
                  <a:cubicBezTo>
                    <a:pt x="39186" y="124930"/>
                    <a:pt x="13983" y="112081"/>
                    <a:pt x="4001" y="88773"/>
                  </a:cubicBezTo>
                  <a:cubicBezTo>
                    <a:pt x="1962" y="83934"/>
                    <a:pt x="610" y="78838"/>
                    <a:pt x="0" y="73628"/>
                  </a:cubicBezTo>
                  <a:cubicBezTo>
                    <a:pt x="0" y="68675"/>
                    <a:pt x="0" y="64103"/>
                    <a:pt x="0" y="59341"/>
                  </a:cubicBezTo>
                  <a:cubicBezTo>
                    <a:pt x="0" y="41815"/>
                    <a:pt x="571" y="27432"/>
                    <a:pt x="762" y="16859"/>
                  </a:cubicBezTo>
                  <a:cubicBezTo>
                    <a:pt x="762" y="12287"/>
                    <a:pt x="762" y="8572"/>
                    <a:pt x="762" y="5525"/>
                  </a:cubicBezTo>
                  <a:cubicBezTo>
                    <a:pt x="619" y="4286"/>
                    <a:pt x="619" y="3048"/>
                    <a:pt x="762" y="1810"/>
                  </a:cubicBezTo>
                  <a:cubicBezTo>
                    <a:pt x="876" y="3238"/>
                    <a:pt x="876" y="4667"/>
                    <a:pt x="762" y="6096"/>
                  </a:cubicBezTo>
                  <a:cubicBezTo>
                    <a:pt x="762" y="9144"/>
                    <a:pt x="762" y="13049"/>
                    <a:pt x="762" y="17717"/>
                  </a:cubicBezTo>
                  <a:cubicBezTo>
                    <a:pt x="762" y="28194"/>
                    <a:pt x="1238" y="42386"/>
                    <a:pt x="1524" y="59626"/>
                  </a:cubicBezTo>
                  <a:cubicBezTo>
                    <a:pt x="1524" y="64008"/>
                    <a:pt x="1524" y="68675"/>
                    <a:pt x="2000" y="73342"/>
                  </a:cubicBezTo>
                  <a:cubicBezTo>
                    <a:pt x="2677" y="78191"/>
                    <a:pt x="3991" y="82934"/>
                    <a:pt x="5905" y="87439"/>
                  </a:cubicBezTo>
                  <a:cubicBezTo>
                    <a:pt x="15535" y="108966"/>
                    <a:pt x="39005" y="120720"/>
                    <a:pt x="62008" y="115538"/>
                  </a:cubicBezTo>
                  <a:cubicBezTo>
                    <a:pt x="74581" y="112662"/>
                    <a:pt x="85525" y="104966"/>
                    <a:pt x="92488" y="94107"/>
                  </a:cubicBezTo>
                  <a:cubicBezTo>
                    <a:pt x="96946" y="87192"/>
                    <a:pt x="99565" y="79267"/>
                    <a:pt x="100108" y="71056"/>
                  </a:cubicBezTo>
                  <a:cubicBezTo>
                    <a:pt x="100108" y="62960"/>
                    <a:pt x="100108" y="54578"/>
                    <a:pt x="100108" y="46672"/>
                  </a:cubicBezTo>
                  <a:cubicBezTo>
                    <a:pt x="100108" y="30766"/>
                    <a:pt x="100108" y="15716"/>
                    <a:pt x="100108" y="1810"/>
                  </a:cubicBezTo>
                  <a:lnTo>
                    <a:pt x="101918" y="3524"/>
                  </a:lnTo>
                  <a:lnTo>
                    <a:pt x="28480" y="2667"/>
                  </a:lnTo>
                  <a:lnTo>
                    <a:pt x="7525" y="2667"/>
                  </a:lnTo>
                  <a:close/>
                </a:path>
              </a:pathLst>
            </a:custGeom>
            <a:solidFill>
              <a:srgbClr val="263238"/>
            </a:solidFill>
            <a:ln w="9525" cap="flat">
              <a:noFill/>
              <a:prstDash val="solid"/>
              <a:miter/>
            </a:ln>
          </p:spPr>
          <p:txBody>
            <a:bodyPr rtlCol="0" anchor="ctr"/>
            <a:lstStyle/>
            <a:p>
              <a:endParaRPr lang="zh-CN" altLang="en-US"/>
            </a:p>
          </p:txBody>
        </p:sp>
        <p:sp>
          <p:nvSpPr>
            <p:cNvPr id="241" name="任意多边形: 形状 240"/>
            <p:cNvSpPr/>
            <p:nvPr/>
          </p:nvSpPr>
          <p:spPr>
            <a:xfrm>
              <a:off x="10629882" y="3984092"/>
              <a:ext cx="101441" cy="4490"/>
            </a:xfrm>
            <a:custGeom>
              <a:avLst/>
              <a:gdLst>
                <a:gd name="connsiteX0" fmla="*/ 98298 w 101441"/>
                <a:gd name="connsiteY0" fmla="*/ 2261 h 4490"/>
                <a:gd name="connsiteX1" fmla="*/ 101441 w 101441"/>
                <a:gd name="connsiteY1" fmla="*/ 1594 h 4490"/>
                <a:gd name="connsiteX2" fmla="*/ 101441 w 101441"/>
                <a:gd name="connsiteY2" fmla="*/ 2928 h 4490"/>
                <a:gd name="connsiteX3" fmla="*/ 52292 w 101441"/>
                <a:gd name="connsiteY3" fmla="*/ 4261 h 4490"/>
                <a:gd name="connsiteX4" fmla="*/ 0 w 101441"/>
                <a:gd name="connsiteY4" fmla="*/ 2261 h 4490"/>
                <a:gd name="connsiteX5" fmla="*/ 52292 w 101441"/>
                <a:gd name="connsiteY5" fmla="*/ 261 h 4490"/>
                <a:gd name="connsiteX6" fmla="*/ 101441 w 101441"/>
                <a:gd name="connsiteY6" fmla="*/ 1594 h 4490"/>
                <a:gd name="connsiteX7" fmla="*/ 101441 w 101441"/>
                <a:gd name="connsiteY7" fmla="*/ 2928 h 4490"/>
                <a:gd name="connsiteX8" fmla="*/ 98298 w 101441"/>
                <a:gd name="connsiteY8" fmla="*/ 2261 h 4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441" h="4490">
                  <a:moveTo>
                    <a:pt x="98298" y="2261"/>
                  </a:moveTo>
                  <a:cubicBezTo>
                    <a:pt x="98298" y="2261"/>
                    <a:pt x="99346" y="1785"/>
                    <a:pt x="101441" y="1594"/>
                  </a:cubicBezTo>
                  <a:lnTo>
                    <a:pt x="101441" y="2928"/>
                  </a:lnTo>
                  <a:cubicBezTo>
                    <a:pt x="94488" y="3690"/>
                    <a:pt x="75057" y="4261"/>
                    <a:pt x="52292" y="4261"/>
                  </a:cubicBezTo>
                  <a:cubicBezTo>
                    <a:pt x="34833" y="4890"/>
                    <a:pt x="17355" y="4223"/>
                    <a:pt x="0" y="2261"/>
                  </a:cubicBezTo>
                  <a:cubicBezTo>
                    <a:pt x="17355" y="242"/>
                    <a:pt x="34833" y="-425"/>
                    <a:pt x="52292" y="261"/>
                  </a:cubicBezTo>
                  <a:cubicBezTo>
                    <a:pt x="75057" y="261"/>
                    <a:pt x="94488" y="832"/>
                    <a:pt x="101441" y="1594"/>
                  </a:cubicBezTo>
                  <a:lnTo>
                    <a:pt x="101441" y="2928"/>
                  </a:lnTo>
                  <a:cubicBezTo>
                    <a:pt x="99251" y="2261"/>
                    <a:pt x="98298" y="2261"/>
                    <a:pt x="98298" y="2261"/>
                  </a:cubicBezTo>
                  <a:close/>
                </a:path>
              </a:pathLst>
            </a:custGeom>
            <a:solidFill>
              <a:srgbClr val="263238"/>
            </a:solidFill>
            <a:ln w="9525" cap="flat">
              <a:noFill/>
              <a:prstDash val="solid"/>
              <a:miter/>
            </a:ln>
          </p:spPr>
          <p:txBody>
            <a:bodyPr rtlCol="0" anchor="ctr"/>
            <a:lstStyle/>
            <a:p>
              <a:endParaRPr lang="zh-CN" altLang="en-US"/>
            </a:p>
          </p:txBody>
        </p:sp>
        <p:sp>
          <p:nvSpPr>
            <p:cNvPr id="242" name="任意多边形: 形状 241"/>
            <p:cNvSpPr/>
            <p:nvPr/>
          </p:nvSpPr>
          <p:spPr>
            <a:xfrm>
              <a:off x="10561207" y="3730417"/>
              <a:ext cx="29617" cy="759523"/>
            </a:xfrm>
            <a:custGeom>
              <a:avLst/>
              <a:gdLst>
                <a:gd name="connsiteX0" fmla="*/ 1810 w 29617"/>
                <a:gd name="connsiteY0" fmla="*/ 759523 h 759523"/>
                <a:gd name="connsiteX1" fmla="*/ 1334 w 29617"/>
                <a:gd name="connsiteY1" fmla="*/ 751808 h 759523"/>
                <a:gd name="connsiteX2" fmla="*/ 667 w 29617"/>
                <a:gd name="connsiteY2" fmla="*/ 729710 h 759523"/>
                <a:gd name="connsiteX3" fmla="*/ 0 w 29617"/>
                <a:gd name="connsiteY3" fmla="*/ 648176 h 759523"/>
                <a:gd name="connsiteX4" fmla="*/ 5620 w 29617"/>
                <a:gd name="connsiteY4" fmla="*/ 379476 h 759523"/>
                <a:gd name="connsiteX5" fmla="*/ 20574 w 29617"/>
                <a:gd name="connsiteY5" fmla="*/ 110966 h 759523"/>
                <a:gd name="connsiteX6" fmla="*/ 26479 w 29617"/>
                <a:gd name="connsiteY6" fmla="*/ 29718 h 759523"/>
                <a:gd name="connsiteX7" fmla="*/ 28480 w 29617"/>
                <a:gd name="connsiteY7" fmla="*/ 7715 h 759523"/>
                <a:gd name="connsiteX8" fmla="*/ 29432 w 29617"/>
                <a:gd name="connsiteY8" fmla="*/ 0 h 759523"/>
                <a:gd name="connsiteX9" fmla="*/ 29432 w 29617"/>
                <a:gd name="connsiteY9" fmla="*/ 7715 h 759523"/>
                <a:gd name="connsiteX10" fmla="*/ 28480 w 29617"/>
                <a:gd name="connsiteY10" fmla="*/ 29908 h 759523"/>
                <a:gd name="connsiteX11" fmla="*/ 24003 w 29617"/>
                <a:gd name="connsiteY11" fmla="*/ 111252 h 759523"/>
                <a:gd name="connsiteX12" fmla="*/ 10573 w 29617"/>
                <a:gd name="connsiteY12" fmla="*/ 379667 h 759523"/>
                <a:gd name="connsiteX13" fmla="*/ 3524 w 29617"/>
                <a:gd name="connsiteY13" fmla="*/ 648176 h 759523"/>
                <a:gd name="connsiteX14" fmla="*/ 2667 w 29617"/>
                <a:gd name="connsiteY14" fmla="*/ 729615 h 759523"/>
                <a:gd name="connsiteX15" fmla="*/ 2667 w 29617"/>
                <a:gd name="connsiteY15" fmla="*/ 751808 h 759523"/>
                <a:gd name="connsiteX16" fmla="*/ 1810 w 29617"/>
                <a:gd name="connsiteY16" fmla="*/ 759523 h 759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617" h="759523">
                  <a:moveTo>
                    <a:pt x="1810" y="759523"/>
                  </a:moveTo>
                  <a:cubicBezTo>
                    <a:pt x="1505" y="756961"/>
                    <a:pt x="1353" y="754389"/>
                    <a:pt x="1334" y="751808"/>
                  </a:cubicBezTo>
                  <a:cubicBezTo>
                    <a:pt x="1334" y="746284"/>
                    <a:pt x="1334" y="738949"/>
                    <a:pt x="667" y="729710"/>
                  </a:cubicBezTo>
                  <a:cubicBezTo>
                    <a:pt x="667" y="710660"/>
                    <a:pt x="0" y="682562"/>
                    <a:pt x="0" y="648176"/>
                  </a:cubicBezTo>
                  <a:cubicBezTo>
                    <a:pt x="0" y="579406"/>
                    <a:pt x="1334" y="484346"/>
                    <a:pt x="5620" y="379476"/>
                  </a:cubicBezTo>
                  <a:cubicBezTo>
                    <a:pt x="9906" y="274606"/>
                    <a:pt x="15812" y="179451"/>
                    <a:pt x="20574" y="110966"/>
                  </a:cubicBezTo>
                  <a:cubicBezTo>
                    <a:pt x="23051" y="77057"/>
                    <a:pt x="25051" y="49435"/>
                    <a:pt x="26479" y="29718"/>
                  </a:cubicBezTo>
                  <a:cubicBezTo>
                    <a:pt x="27365" y="20574"/>
                    <a:pt x="28032" y="13240"/>
                    <a:pt x="28480" y="7715"/>
                  </a:cubicBezTo>
                  <a:cubicBezTo>
                    <a:pt x="28575" y="5124"/>
                    <a:pt x="28899" y="2543"/>
                    <a:pt x="29432" y="0"/>
                  </a:cubicBezTo>
                  <a:cubicBezTo>
                    <a:pt x="29680" y="2562"/>
                    <a:pt x="29680" y="5153"/>
                    <a:pt x="29432" y="7715"/>
                  </a:cubicBezTo>
                  <a:cubicBezTo>
                    <a:pt x="29432" y="13240"/>
                    <a:pt x="28861" y="20669"/>
                    <a:pt x="28480" y="29908"/>
                  </a:cubicBezTo>
                  <a:cubicBezTo>
                    <a:pt x="27432" y="49625"/>
                    <a:pt x="25908" y="77533"/>
                    <a:pt x="24003" y="111252"/>
                  </a:cubicBezTo>
                  <a:cubicBezTo>
                    <a:pt x="20193" y="179927"/>
                    <a:pt x="14478" y="274796"/>
                    <a:pt x="10573" y="379667"/>
                  </a:cubicBezTo>
                  <a:cubicBezTo>
                    <a:pt x="6668" y="484537"/>
                    <a:pt x="4286" y="579691"/>
                    <a:pt x="3524" y="648176"/>
                  </a:cubicBezTo>
                  <a:cubicBezTo>
                    <a:pt x="3524" y="682180"/>
                    <a:pt x="2858" y="709898"/>
                    <a:pt x="2667" y="729615"/>
                  </a:cubicBezTo>
                  <a:cubicBezTo>
                    <a:pt x="2667" y="739140"/>
                    <a:pt x="2667" y="746284"/>
                    <a:pt x="2667" y="751808"/>
                  </a:cubicBezTo>
                  <a:cubicBezTo>
                    <a:pt x="2648" y="754399"/>
                    <a:pt x="2362" y="756990"/>
                    <a:pt x="1810" y="759523"/>
                  </a:cubicBezTo>
                  <a:close/>
                </a:path>
              </a:pathLst>
            </a:custGeom>
            <a:solidFill>
              <a:srgbClr val="263238"/>
            </a:solidFill>
            <a:ln w="9525" cap="flat">
              <a:noFill/>
              <a:prstDash val="solid"/>
              <a:miter/>
            </a:ln>
          </p:spPr>
          <p:txBody>
            <a:bodyPr rtlCol="0" anchor="ctr"/>
            <a:lstStyle/>
            <a:p>
              <a:endParaRPr lang="zh-CN" altLang="en-US"/>
            </a:p>
          </p:txBody>
        </p:sp>
        <p:sp>
          <p:nvSpPr>
            <p:cNvPr id="243" name="任意多边形: 形状 242"/>
            <p:cNvSpPr/>
            <p:nvPr/>
          </p:nvSpPr>
          <p:spPr>
            <a:xfrm>
              <a:off x="10580585" y="4340799"/>
              <a:ext cx="27047" cy="27916"/>
            </a:xfrm>
            <a:custGeom>
              <a:avLst/>
              <a:gdLst>
                <a:gd name="connsiteX0" fmla="*/ 1577 w 27047"/>
                <a:gd name="connsiteY0" fmla="*/ 18458 h 27916"/>
                <a:gd name="connsiteX1" fmla="*/ 9578 w 27047"/>
                <a:gd name="connsiteY1" fmla="*/ 23411 h 27916"/>
                <a:gd name="connsiteX2" fmla="*/ 18532 w 27047"/>
                <a:gd name="connsiteY2" fmla="*/ 21983 h 27916"/>
                <a:gd name="connsiteX3" fmla="*/ 21866 w 27047"/>
                <a:gd name="connsiteY3" fmla="*/ 12458 h 27916"/>
                <a:gd name="connsiteX4" fmla="*/ 15103 w 27047"/>
                <a:gd name="connsiteY4" fmla="*/ 4647 h 27916"/>
                <a:gd name="connsiteX5" fmla="*/ 6340 w 27047"/>
                <a:gd name="connsiteY5" fmla="*/ 6743 h 27916"/>
                <a:gd name="connsiteX6" fmla="*/ 720 w 27047"/>
                <a:gd name="connsiteY6" fmla="*/ 14363 h 27916"/>
                <a:gd name="connsiteX7" fmla="*/ 4054 w 27047"/>
                <a:gd name="connsiteY7" fmla="*/ 4076 h 27916"/>
                <a:gd name="connsiteX8" fmla="*/ 16055 w 27047"/>
                <a:gd name="connsiteY8" fmla="*/ 170 h 27916"/>
                <a:gd name="connsiteX9" fmla="*/ 26618 w 27047"/>
                <a:gd name="connsiteY9" fmla="*/ 17715 h 27916"/>
                <a:gd name="connsiteX10" fmla="*/ 21008 w 27047"/>
                <a:gd name="connsiteY10" fmla="*/ 25983 h 27916"/>
                <a:gd name="connsiteX11" fmla="*/ 8435 w 27047"/>
                <a:gd name="connsiteY11" fmla="*/ 26840 h 27916"/>
                <a:gd name="connsiteX12" fmla="*/ 1577 w 27047"/>
                <a:gd name="connsiteY12" fmla="*/ 18458 h 2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047" h="27916">
                  <a:moveTo>
                    <a:pt x="1577" y="18458"/>
                  </a:moveTo>
                  <a:cubicBezTo>
                    <a:pt x="2244" y="18458"/>
                    <a:pt x="3863" y="22078"/>
                    <a:pt x="9578" y="23411"/>
                  </a:cubicBezTo>
                  <a:cubicBezTo>
                    <a:pt x="12626" y="24250"/>
                    <a:pt x="15893" y="23726"/>
                    <a:pt x="18532" y="21983"/>
                  </a:cubicBezTo>
                  <a:cubicBezTo>
                    <a:pt x="21370" y="19706"/>
                    <a:pt x="22666" y="16010"/>
                    <a:pt x="21866" y="12458"/>
                  </a:cubicBezTo>
                  <a:cubicBezTo>
                    <a:pt x="21341" y="8753"/>
                    <a:pt x="18694" y="5695"/>
                    <a:pt x="15103" y="4647"/>
                  </a:cubicBezTo>
                  <a:cubicBezTo>
                    <a:pt x="12016" y="4066"/>
                    <a:pt x="8835" y="4828"/>
                    <a:pt x="6340" y="6743"/>
                  </a:cubicBezTo>
                  <a:cubicBezTo>
                    <a:pt x="1577" y="10076"/>
                    <a:pt x="1482" y="14458"/>
                    <a:pt x="720" y="14363"/>
                  </a:cubicBezTo>
                  <a:cubicBezTo>
                    <a:pt x="-42" y="14267"/>
                    <a:pt x="-1375" y="9314"/>
                    <a:pt x="4054" y="4076"/>
                  </a:cubicBezTo>
                  <a:cubicBezTo>
                    <a:pt x="7197" y="932"/>
                    <a:pt x="11664" y="-525"/>
                    <a:pt x="16055" y="170"/>
                  </a:cubicBezTo>
                  <a:cubicBezTo>
                    <a:pt x="23818" y="2094"/>
                    <a:pt x="28543" y="9952"/>
                    <a:pt x="26618" y="17715"/>
                  </a:cubicBezTo>
                  <a:cubicBezTo>
                    <a:pt x="25790" y="21049"/>
                    <a:pt x="23799" y="23983"/>
                    <a:pt x="21008" y="25983"/>
                  </a:cubicBezTo>
                  <a:cubicBezTo>
                    <a:pt x="17179" y="28212"/>
                    <a:pt x="12531" y="28536"/>
                    <a:pt x="8435" y="26840"/>
                  </a:cubicBezTo>
                  <a:cubicBezTo>
                    <a:pt x="1482" y="23888"/>
                    <a:pt x="910" y="18268"/>
                    <a:pt x="1577" y="18458"/>
                  </a:cubicBezTo>
                  <a:close/>
                </a:path>
              </a:pathLst>
            </a:custGeom>
            <a:solidFill>
              <a:srgbClr val="263238"/>
            </a:solidFill>
            <a:ln w="9525" cap="flat">
              <a:noFill/>
              <a:prstDash val="solid"/>
              <a:miter/>
            </a:ln>
          </p:spPr>
          <p:txBody>
            <a:bodyPr rtlCol="0" anchor="ctr"/>
            <a:lstStyle/>
            <a:p>
              <a:endParaRPr lang="zh-CN" altLang="en-US"/>
            </a:p>
          </p:txBody>
        </p:sp>
        <p:sp>
          <p:nvSpPr>
            <p:cNvPr id="244" name="任意多边形: 形状 243"/>
            <p:cNvSpPr/>
            <p:nvPr/>
          </p:nvSpPr>
          <p:spPr>
            <a:xfrm>
              <a:off x="10585878" y="4142305"/>
              <a:ext cx="27088" cy="27909"/>
            </a:xfrm>
            <a:custGeom>
              <a:avLst/>
              <a:gdLst>
                <a:gd name="connsiteX0" fmla="*/ 1618 w 27088"/>
                <a:gd name="connsiteY0" fmla="*/ 18451 h 27909"/>
                <a:gd name="connsiteX1" fmla="*/ 9619 w 27088"/>
                <a:gd name="connsiteY1" fmla="*/ 23404 h 27909"/>
                <a:gd name="connsiteX2" fmla="*/ 18573 w 27088"/>
                <a:gd name="connsiteY2" fmla="*/ 21975 h 27909"/>
                <a:gd name="connsiteX3" fmla="*/ 21906 w 27088"/>
                <a:gd name="connsiteY3" fmla="*/ 12450 h 27909"/>
                <a:gd name="connsiteX4" fmla="*/ 15239 w 27088"/>
                <a:gd name="connsiteY4" fmla="*/ 4640 h 27909"/>
                <a:gd name="connsiteX5" fmla="*/ 6381 w 27088"/>
                <a:gd name="connsiteY5" fmla="*/ 6735 h 27909"/>
                <a:gd name="connsiteX6" fmla="*/ 761 w 27088"/>
                <a:gd name="connsiteY6" fmla="*/ 14356 h 27909"/>
                <a:gd name="connsiteX7" fmla="*/ 4095 w 27088"/>
                <a:gd name="connsiteY7" fmla="*/ 4068 h 27909"/>
                <a:gd name="connsiteX8" fmla="*/ 16096 w 27088"/>
                <a:gd name="connsiteY8" fmla="*/ 163 h 27909"/>
                <a:gd name="connsiteX9" fmla="*/ 26659 w 27088"/>
                <a:gd name="connsiteY9" fmla="*/ 17708 h 27909"/>
                <a:gd name="connsiteX10" fmla="*/ 21049 w 27088"/>
                <a:gd name="connsiteY10" fmla="*/ 25976 h 27909"/>
                <a:gd name="connsiteX11" fmla="*/ 8476 w 27088"/>
                <a:gd name="connsiteY11" fmla="*/ 26833 h 27909"/>
                <a:gd name="connsiteX12" fmla="*/ 1618 w 27088"/>
                <a:gd name="connsiteY12" fmla="*/ 18451 h 27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088" h="27909">
                  <a:moveTo>
                    <a:pt x="1618" y="18451"/>
                  </a:moveTo>
                  <a:cubicBezTo>
                    <a:pt x="2285" y="18451"/>
                    <a:pt x="3999" y="22071"/>
                    <a:pt x="9619" y="23404"/>
                  </a:cubicBezTo>
                  <a:cubicBezTo>
                    <a:pt x="12667" y="24252"/>
                    <a:pt x="15944" y="23737"/>
                    <a:pt x="18573" y="21975"/>
                  </a:cubicBezTo>
                  <a:cubicBezTo>
                    <a:pt x="21411" y="19699"/>
                    <a:pt x="22706" y="16003"/>
                    <a:pt x="21906" y="12450"/>
                  </a:cubicBezTo>
                  <a:cubicBezTo>
                    <a:pt x="21401" y="8774"/>
                    <a:pt x="18792" y="5716"/>
                    <a:pt x="15239" y="4640"/>
                  </a:cubicBezTo>
                  <a:cubicBezTo>
                    <a:pt x="12124" y="4059"/>
                    <a:pt x="8905" y="4821"/>
                    <a:pt x="6381" y="6735"/>
                  </a:cubicBezTo>
                  <a:cubicBezTo>
                    <a:pt x="1618" y="10069"/>
                    <a:pt x="1618" y="14451"/>
                    <a:pt x="761" y="14356"/>
                  </a:cubicBezTo>
                  <a:cubicBezTo>
                    <a:pt x="-96" y="14260"/>
                    <a:pt x="-1335" y="9307"/>
                    <a:pt x="4095" y="4068"/>
                  </a:cubicBezTo>
                  <a:cubicBezTo>
                    <a:pt x="7247" y="935"/>
                    <a:pt x="11705" y="-513"/>
                    <a:pt x="16096" y="163"/>
                  </a:cubicBezTo>
                  <a:cubicBezTo>
                    <a:pt x="23859" y="2087"/>
                    <a:pt x="28583" y="9945"/>
                    <a:pt x="26659" y="17708"/>
                  </a:cubicBezTo>
                  <a:cubicBezTo>
                    <a:pt x="25831" y="21042"/>
                    <a:pt x="23840" y="23976"/>
                    <a:pt x="21049" y="25976"/>
                  </a:cubicBezTo>
                  <a:cubicBezTo>
                    <a:pt x="17220" y="28205"/>
                    <a:pt x="12572" y="28529"/>
                    <a:pt x="8476" y="26833"/>
                  </a:cubicBezTo>
                  <a:cubicBezTo>
                    <a:pt x="1523" y="23881"/>
                    <a:pt x="951" y="18261"/>
                    <a:pt x="1618" y="18451"/>
                  </a:cubicBezTo>
                  <a:close/>
                </a:path>
              </a:pathLst>
            </a:custGeom>
            <a:solidFill>
              <a:srgbClr val="263238"/>
            </a:solidFill>
            <a:ln w="9525" cap="flat">
              <a:noFill/>
              <a:prstDash val="solid"/>
              <a:miter/>
            </a:ln>
          </p:spPr>
          <p:txBody>
            <a:bodyPr rtlCol="0" anchor="ctr"/>
            <a:lstStyle/>
            <a:p>
              <a:endParaRPr lang="zh-CN" altLang="en-US"/>
            </a:p>
          </p:txBody>
        </p:sp>
        <p:sp>
          <p:nvSpPr>
            <p:cNvPr id="245" name="任意多边形: 形状 244"/>
            <p:cNvSpPr/>
            <p:nvPr/>
          </p:nvSpPr>
          <p:spPr>
            <a:xfrm>
              <a:off x="10597784" y="3915698"/>
              <a:ext cx="27088" cy="27884"/>
            </a:xfrm>
            <a:custGeom>
              <a:avLst/>
              <a:gdLst>
                <a:gd name="connsiteX0" fmla="*/ 1618 w 27088"/>
                <a:gd name="connsiteY0" fmla="*/ 18459 h 27884"/>
                <a:gd name="connsiteX1" fmla="*/ 9619 w 27088"/>
                <a:gd name="connsiteY1" fmla="*/ 23411 h 27884"/>
                <a:gd name="connsiteX2" fmla="*/ 18573 w 27088"/>
                <a:gd name="connsiteY2" fmla="*/ 21983 h 27884"/>
                <a:gd name="connsiteX3" fmla="*/ 21906 w 27088"/>
                <a:gd name="connsiteY3" fmla="*/ 12458 h 27884"/>
                <a:gd name="connsiteX4" fmla="*/ 15239 w 27088"/>
                <a:gd name="connsiteY4" fmla="*/ 4647 h 27884"/>
                <a:gd name="connsiteX5" fmla="*/ 6381 w 27088"/>
                <a:gd name="connsiteY5" fmla="*/ 6743 h 27884"/>
                <a:gd name="connsiteX6" fmla="*/ 761 w 27088"/>
                <a:gd name="connsiteY6" fmla="*/ 14363 h 27884"/>
                <a:gd name="connsiteX7" fmla="*/ 4095 w 27088"/>
                <a:gd name="connsiteY7" fmla="*/ 4076 h 27884"/>
                <a:gd name="connsiteX8" fmla="*/ 16096 w 27088"/>
                <a:gd name="connsiteY8" fmla="*/ 171 h 27884"/>
                <a:gd name="connsiteX9" fmla="*/ 26659 w 27088"/>
                <a:gd name="connsiteY9" fmla="*/ 17716 h 27884"/>
                <a:gd name="connsiteX10" fmla="*/ 21049 w 27088"/>
                <a:gd name="connsiteY10" fmla="*/ 25983 h 27884"/>
                <a:gd name="connsiteX11" fmla="*/ 8476 w 27088"/>
                <a:gd name="connsiteY11" fmla="*/ 26840 h 27884"/>
                <a:gd name="connsiteX12" fmla="*/ 1618 w 27088"/>
                <a:gd name="connsiteY12" fmla="*/ 18459 h 27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088" h="27884">
                  <a:moveTo>
                    <a:pt x="1618" y="18459"/>
                  </a:moveTo>
                  <a:cubicBezTo>
                    <a:pt x="2285" y="18459"/>
                    <a:pt x="3999" y="22078"/>
                    <a:pt x="9619" y="23411"/>
                  </a:cubicBezTo>
                  <a:cubicBezTo>
                    <a:pt x="12667" y="24211"/>
                    <a:pt x="15924" y="23697"/>
                    <a:pt x="18573" y="21983"/>
                  </a:cubicBezTo>
                  <a:cubicBezTo>
                    <a:pt x="21411" y="19706"/>
                    <a:pt x="22706" y="16011"/>
                    <a:pt x="21906" y="12458"/>
                  </a:cubicBezTo>
                  <a:cubicBezTo>
                    <a:pt x="21401" y="8781"/>
                    <a:pt x="18792" y="5724"/>
                    <a:pt x="15239" y="4647"/>
                  </a:cubicBezTo>
                  <a:cubicBezTo>
                    <a:pt x="12124" y="4066"/>
                    <a:pt x="8905" y="4828"/>
                    <a:pt x="6381" y="6743"/>
                  </a:cubicBezTo>
                  <a:cubicBezTo>
                    <a:pt x="1618" y="10076"/>
                    <a:pt x="1618" y="14458"/>
                    <a:pt x="761" y="14363"/>
                  </a:cubicBezTo>
                  <a:cubicBezTo>
                    <a:pt x="-96" y="14267"/>
                    <a:pt x="-1335" y="9314"/>
                    <a:pt x="4095" y="4076"/>
                  </a:cubicBezTo>
                  <a:cubicBezTo>
                    <a:pt x="7238" y="932"/>
                    <a:pt x="11705" y="-525"/>
                    <a:pt x="16096" y="171"/>
                  </a:cubicBezTo>
                  <a:cubicBezTo>
                    <a:pt x="23859" y="2095"/>
                    <a:pt x="28583" y="9953"/>
                    <a:pt x="26659" y="17716"/>
                  </a:cubicBezTo>
                  <a:cubicBezTo>
                    <a:pt x="25831" y="21049"/>
                    <a:pt x="23840" y="23983"/>
                    <a:pt x="21049" y="25983"/>
                  </a:cubicBezTo>
                  <a:cubicBezTo>
                    <a:pt x="17210" y="28174"/>
                    <a:pt x="12581" y="28488"/>
                    <a:pt x="8476" y="26840"/>
                  </a:cubicBezTo>
                  <a:cubicBezTo>
                    <a:pt x="1523" y="23888"/>
                    <a:pt x="951" y="18268"/>
                    <a:pt x="1618" y="18459"/>
                  </a:cubicBezTo>
                  <a:close/>
                </a:path>
              </a:pathLst>
            </a:custGeom>
            <a:solidFill>
              <a:srgbClr val="263238"/>
            </a:solidFill>
            <a:ln w="9525" cap="flat">
              <a:noFill/>
              <a:prstDash val="solid"/>
              <a:miter/>
            </a:ln>
          </p:spPr>
          <p:txBody>
            <a:bodyPr rtlCol="0" anchor="ctr"/>
            <a:lstStyle/>
            <a:p>
              <a:endParaRPr lang="zh-CN" altLang="en-US"/>
            </a:p>
          </p:txBody>
        </p:sp>
        <p:sp>
          <p:nvSpPr>
            <p:cNvPr id="246" name="任意多边形: 形状 245"/>
            <p:cNvSpPr/>
            <p:nvPr/>
          </p:nvSpPr>
          <p:spPr>
            <a:xfrm>
              <a:off x="10497675" y="3708890"/>
              <a:ext cx="71981" cy="62293"/>
            </a:xfrm>
            <a:custGeom>
              <a:avLst/>
              <a:gdLst>
                <a:gd name="connsiteX0" fmla="*/ 71914 w 71981"/>
                <a:gd name="connsiteY0" fmla="*/ 0 h 62293"/>
                <a:gd name="connsiteX1" fmla="*/ 63913 w 71981"/>
                <a:gd name="connsiteY1" fmla="*/ 15716 h 62293"/>
                <a:gd name="connsiteX2" fmla="*/ 53340 w 71981"/>
                <a:gd name="connsiteY2" fmla="*/ 57341 h 62293"/>
                <a:gd name="connsiteX3" fmla="*/ 52483 w 71981"/>
                <a:gd name="connsiteY3" fmla="*/ 62294 h 62293"/>
                <a:gd name="connsiteX4" fmla="*/ 49054 w 71981"/>
                <a:gd name="connsiteY4" fmla="*/ 58579 h 62293"/>
                <a:gd name="connsiteX5" fmla="*/ 44577 w 71981"/>
                <a:gd name="connsiteY5" fmla="*/ 53816 h 62293"/>
                <a:gd name="connsiteX6" fmla="*/ 0 w 71981"/>
                <a:gd name="connsiteY6" fmla="*/ 2572 h 62293"/>
                <a:gd name="connsiteX7" fmla="*/ 48292 w 71981"/>
                <a:gd name="connsiteY7" fmla="*/ 50197 h 62293"/>
                <a:gd name="connsiteX8" fmla="*/ 52673 w 71981"/>
                <a:gd name="connsiteY8" fmla="*/ 55054 h 62293"/>
                <a:gd name="connsiteX9" fmla="*/ 48482 w 71981"/>
                <a:gd name="connsiteY9" fmla="*/ 56293 h 62293"/>
                <a:gd name="connsiteX10" fmla="*/ 60960 w 71981"/>
                <a:gd name="connsiteY10" fmla="*/ 14097 h 62293"/>
                <a:gd name="connsiteX11" fmla="*/ 71914 w 71981"/>
                <a:gd name="connsiteY11" fmla="*/ 0 h 6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981" h="62293">
                  <a:moveTo>
                    <a:pt x="71914" y="0"/>
                  </a:moveTo>
                  <a:cubicBezTo>
                    <a:pt x="72580" y="571"/>
                    <a:pt x="68199" y="5715"/>
                    <a:pt x="63913" y="15716"/>
                  </a:cubicBezTo>
                  <a:cubicBezTo>
                    <a:pt x="58826" y="29146"/>
                    <a:pt x="55273" y="43110"/>
                    <a:pt x="53340" y="57341"/>
                  </a:cubicBezTo>
                  <a:lnTo>
                    <a:pt x="52483" y="62294"/>
                  </a:lnTo>
                  <a:lnTo>
                    <a:pt x="49054" y="58579"/>
                  </a:lnTo>
                  <a:lnTo>
                    <a:pt x="44577" y="53816"/>
                  </a:lnTo>
                  <a:cubicBezTo>
                    <a:pt x="28489" y="37843"/>
                    <a:pt x="13592" y="20717"/>
                    <a:pt x="0" y="2572"/>
                  </a:cubicBezTo>
                  <a:cubicBezTo>
                    <a:pt x="17211" y="17278"/>
                    <a:pt x="33347" y="33195"/>
                    <a:pt x="48292" y="50197"/>
                  </a:cubicBezTo>
                  <a:lnTo>
                    <a:pt x="52673" y="55054"/>
                  </a:lnTo>
                  <a:lnTo>
                    <a:pt x="48482" y="56293"/>
                  </a:lnTo>
                  <a:cubicBezTo>
                    <a:pt x="50435" y="41672"/>
                    <a:pt x="54645" y="27432"/>
                    <a:pt x="60960" y="14097"/>
                  </a:cubicBezTo>
                  <a:cubicBezTo>
                    <a:pt x="63332" y="8535"/>
                    <a:pt x="67103" y="3677"/>
                    <a:pt x="71914" y="0"/>
                  </a:cubicBezTo>
                  <a:close/>
                </a:path>
              </a:pathLst>
            </a:custGeom>
            <a:solidFill>
              <a:srgbClr val="263238"/>
            </a:solidFill>
            <a:ln w="9525" cap="flat">
              <a:noFill/>
              <a:prstDash val="solid"/>
              <a:miter/>
            </a:ln>
          </p:spPr>
          <p:txBody>
            <a:bodyPr rtlCol="0" anchor="ctr"/>
            <a:lstStyle/>
            <a:p>
              <a:endParaRPr lang="zh-CN" altLang="en-US"/>
            </a:p>
          </p:txBody>
        </p:sp>
        <p:sp>
          <p:nvSpPr>
            <p:cNvPr id="247" name="任意多边形: 形状 246"/>
            <p:cNvSpPr/>
            <p:nvPr/>
          </p:nvSpPr>
          <p:spPr>
            <a:xfrm>
              <a:off x="10605999" y="3708647"/>
              <a:ext cx="60840" cy="46355"/>
            </a:xfrm>
            <a:custGeom>
              <a:avLst/>
              <a:gdLst>
                <a:gd name="connsiteX0" fmla="*/ 60840 w 60840"/>
                <a:gd name="connsiteY0" fmla="*/ 2719 h 46355"/>
                <a:gd name="connsiteX1" fmla="*/ 22740 w 60840"/>
                <a:gd name="connsiteY1" fmla="*/ 42343 h 46355"/>
                <a:gd name="connsiteX2" fmla="*/ 17025 w 60840"/>
                <a:gd name="connsiteY2" fmla="*/ 46249 h 46355"/>
                <a:gd name="connsiteX3" fmla="*/ 12263 w 60840"/>
                <a:gd name="connsiteY3" fmla="*/ 44820 h 46355"/>
                <a:gd name="connsiteX4" fmla="*/ 10453 w 60840"/>
                <a:gd name="connsiteY4" fmla="*/ 41295 h 46355"/>
                <a:gd name="connsiteX5" fmla="*/ 10453 w 60840"/>
                <a:gd name="connsiteY5" fmla="*/ 30628 h 46355"/>
                <a:gd name="connsiteX6" fmla="*/ 7024 w 60840"/>
                <a:gd name="connsiteY6" fmla="*/ 14245 h 46355"/>
                <a:gd name="connsiteX7" fmla="*/ 71 w 60840"/>
                <a:gd name="connsiteY7" fmla="*/ 52 h 46355"/>
                <a:gd name="connsiteX8" fmla="*/ 10262 w 60840"/>
                <a:gd name="connsiteY8" fmla="*/ 12911 h 46355"/>
                <a:gd name="connsiteX9" fmla="*/ 15025 w 60840"/>
                <a:gd name="connsiteY9" fmla="*/ 30342 h 46355"/>
                <a:gd name="connsiteX10" fmla="*/ 15025 w 60840"/>
                <a:gd name="connsiteY10" fmla="*/ 39867 h 46355"/>
                <a:gd name="connsiteX11" fmla="*/ 15977 w 60840"/>
                <a:gd name="connsiteY11" fmla="*/ 41200 h 46355"/>
                <a:gd name="connsiteX12" fmla="*/ 19216 w 60840"/>
                <a:gd name="connsiteY12" fmla="*/ 38533 h 46355"/>
                <a:gd name="connsiteX13" fmla="*/ 60840 w 60840"/>
                <a:gd name="connsiteY13" fmla="*/ 2719 h 4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840" h="46355">
                  <a:moveTo>
                    <a:pt x="60840" y="2719"/>
                  </a:moveTo>
                  <a:cubicBezTo>
                    <a:pt x="49391" y="17073"/>
                    <a:pt x="36637" y="30342"/>
                    <a:pt x="22740" y="42343"/>
                  </a:cubicBezTo>
                  <a:cubicBezTo>
                    <a:pt x="21216" y="43391"/>
                    <a:pt x="20454" y="45201"/>
                    <a:pt x="17025" y="46249"/>
                  </a:cubicBezTo>
                  <a:cubicBezTo>
                    <a:pt x="15301" y="46601"/>
                    <a:pt x="13510" y="46068"/>
                    <a:pt x="12263" y="44820"/>
                  </a:cubicBezTo>
                  <a:cubicBezTo>
                    <a:pt x="11329" y="43848"/>
                    <a:pt x="10701" y="42620"/>
                    <a:pt x="10453" y="41295"/>
                  </a:cubicBezTo>
                  <a:cubicBezTo>
                    <a:pt x="10139" y="37743"/>
                    <a:pt x="10139" y="34180"/>
                    <a:pt x="10453" y="30628"/>
                  </a:cubicBezTo>
                  <a:cubicBezTo>
                    <a:pt x="10186" y="25017"/>
                    <a:pt x="9034" y="19493"/>
                    <a:pt x="7024" y="14245"/>
                  </a:cubicBezTo>
                  <a:cubicBezTo>
                    <a:pt x="3595" y="5291"/>
                    <a:pt x="-596" y="624"/>
                    <a:pt x="71" y="52"/>
                  </a:cubicBezTo>
                  <a:cubicBezTo>
                    <a:pt x="737" y="-519"/>
                    <a:pt x="5691" y="3577"/>
                    <a:pt x="10262" y="12911"/>
                  </a:cubicBezTo>
                  <a:cubicBezTo>
                    <a:pt x="12929" y="18369"/>
                    <a:pt x="14549" y="24284"/>
                    <a:pt x="15025" y="30342"/>
                  </a:cubicBezTo>
                  <a:cubicBezTo>
                    <a:pt x="14873" y="33514"/>
                    <a:pt x="14873" y="36695"/>
                    <a:pt x="15025" y="39867"/>
                  </a:cubicBezTo>
                  <a:cubicBezTo>
                    <a:pt x="15596" y="41391"/>
                    <a:pt x="15692" y="41200"/>
                    <a:pt x="15977" y="41200"/>
                  </a:cubicBezTo>
                  <a:cubicBezTo>
                    <a:pt x="16263" y="41200"/>
                    <a:pt x="17787" y="39772"/>
                    <a:pt x="19216" y="38533"/>
                  </a:cubicBezTo>
                  <a:cubicBezTo>
                    <a:pt x="32008" y="25389"/>
                    <a:pt x="45933" y="13406"/>
                    <a:pt x="60840" y="2719"/>
                  </a:cubicBezTo>
                  <a:close/>
                </a:path>
              </a:pathLst>
            </a:custGeom>
            <a:solidFill>
              <a:srgbClr val="263238"/>
            </a:solidFill>
            <a:ln w="9525" cap="flat">
              <a:noFill/>
              <a:prstDash val="solid"/>
              <a:miter/>
            </a:ln>
          </p:spPr>
          <p:txBody>
            <a:bodyPr rtlCol="0" anchor="ctr"/>
            <a:lstStyle/>
            <a:p>
              <a:endParaRPr lang="zh-CN" altLang="en-US"/>
            </a:p>
          </p:txBody>
        </p:sp>
        <p:sp>
          <p:nvSpPr>
            <p:cNvPr id="248" name="任意多边形: 形状 247"/>
            <p:cNvSpPr/>
            <p:nvPr/>
          </p:nvSpPr>
          <p:spPr>
            <a:xfrm>
              <a:off x="10891058" y="4261054"/>
              <a:ext cx="180738" cy="273612"/>
            </a:xfrm>
            <a:custGeom>
              <a:avLst/>
              <a:gdLst>
                <a:gd name="connsiteX0" fmla="*/ 0 w 180738"/>
                <a:gd name="connsiteY0" fmla="*/ 0 h 273612"/>
                <a:gd name="connsiteX1" fmla="*/ 78867 w 180738"/>
                <a:gd name="connsiteY1" fmla="*/ 186023 h 273612"/>
                <a:gd name="connsiteX2" fmla="*/ 138398 w 180738"/>
                <a:gd name="connsiteY2" fmla="*/ 267653 h 273612"/>
                <a:gd name="connsiteX3" fmla="*/ 176498 w 180738"/>
                <a:gd name="connsiteY3" fmla="*/ 266129 h 273612"/>
                <a:gd name="connsiteX4" fmla="*/ 172784 w 180738"/>
                <a:gd name="connsiteY4" fmla="*/ 227362 h 273612"/>
                <a:gd name="connsiteX5" fmla="*/ 6763 w 180738"/>
                <a:gd name="connsiteY5" fmla="*/ 571 h 27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738" h="273612">
                  <a:moveTo>
                    <a:pt x="0" y="0"/>
                  </a:moveTo>
                  <a:cubicBezTo>
                    <a:pt x="27527" y="62579"/>
                    <a:pt x="51340" y="123825"/>
                    <a:pt x="78867" y="186023"/>
                  </a:cubicBezTo>
                  <a:cubicBezTo>
                    <a:pt x="92773" y="217361"/>
                    <a:pt x="108490" y="250888"/>
                    <a:pt x="138398" y="267653"/>
                  </a:cubicBezTo>
                  <a:cubicBezTo>
                    <a:pt x="150495" y="274511"/>
                    <a:pt x="168021" y="277178"/>
                    <a:pt x="176498" y="266129"/>
                  </a:cubicBezTo>
                  <a:cubicBezTo>
                    <a:pt x="184976" y="255079"/>
                    <a:pt x="179165" y="239554"/>
                    <a:pt x="172784" y="227362"/>
                  </a:cubicBezTo>
                  <a:cubicBezTo>
                    <a:pt x="128826" y="144056"/>
                    <a:pt x="72885" y="67646"/>
                    <a:pt x="6763" y="571"/>
                  </a:cubicBezTo>
                </a:path>
              </a:pathLst>
            </a:custGeom>
            <a:solidFill>
              <a:srgbClr val="006EFF"/>
            </a:solidFill>
            <a:ln w="9525" cap="flat">
              <a:noFill/>
              <a:prstDash val="solid"/>
              <a:miter/>
            </a:ln>
          </p:spPr>
          <p:txBody>
            <a:bodyPr rtlCol="0" anchor="ctr"/>
            <a:lstStyle/>
            <a:p>
              <a:endParaRPr lang="zh-CN" altLang="en-US"/>
            </a:p>
          </p:txBody>
        </p:sp>
        <p:sp>
          <p:nvSpPr>
            <p:cNvPr id="249" name="任意多边形: 形状 248"/>
            <p:cNvSpPr/>
            <p:nvPr/>
          </p:nvSpPr>
          <p:spPr>
            <a:xfrm>
              <a:off x="10891058" y="4261054"/>
              <a:ext cx="180738" cy="273612"/>
            </a:xfrm>
            <a:custGeom>
              <a:avLst/>
              <a:gdLst>
                <a:gd name="connsiteX0" fmla="*/ 0 w 180738"/>
                <a:gd name="connsiteY0" fmla="*/ 0 h 273612"/>
                <a:gd name="connsiteX1" fmla="*/ 78867 w 180738"/>
                <a:gd name="connsiteY1" fmla="*/ 186023 h 273612"/>
                <a:gd name="connsiteX2" fmla="*/ 138398 w 180738"/>
                <a:gd name="connsiteY2" fmla="*/ 267653 h 273612"/>
                <a:gd name="connsiteX3" fmla="*/ 176498 w 180738"/>
                <a:gd name="connsiteY3" fmla="*/ 266129 h 273612"/>
                <a:gd name="connsiteX4" fmla="*/ 172784 w 180738"/>
                <a:gd name="connsiteY4" fmla="*/ 227362 h 273612"/>
                <a:gd name="connsiteX5" fmla="*/ 6763 w 180738"/>
                <a:gd name="connsiteY5" fmla="*/ 571 h 27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738" h="273612">
                  <a:moveTo>
                    <a:pt x="0" y="0"/>
                  </a:moveTo>
                  <a:cubicBezTo>
                    <a:pt x="27527" y="62579"/>
                    <a:pt x="51340" y="123825"/>
                    <a:pt x="78867" y="186023"/>
                  </a:cubicBezTo>
                  <a:cubicBezTo>
                    <a:pt x="92773" y="217361"/>
                    <a:pt x="108490" y="250888"/>
                    <a:pt x="138398" y="267653"/>
                  </a:cubicBezTo>
                  <a:cubicBezTo>
                    <a:pt x="150495" y="274511"/>
                    <a:pt x="168021" y="277178"/>
                    <a:pt x="176498" y="266129"/>
                  </a:cubicBezTo>
                  <a:cubicBezTo>
                    <a:pt x="184976" y="255079"/>
                    <a:pt x="179165" y="239554"/>
                    <a:pt x="172784" y="227362"/>
                  </a:cubicBezTo>
                  <a:cubicBezTo>
                    <a:pt x="128826" y="144056"/>
                    <a:pt x="72885" y="67646"/>
                    <a:pt x="6763" y="571"/>
                  </a:cubicBezTo>
                </a:path>
              </a:pathLst>
            </a:custGeom>
            <a:solidFill>
              <a:srgbClr val="000000"/>
            </a:solidFill>
            <a:ln w="9525" cap="flat">
              <a:noFill/>
              <a:prstDash val="solid"/>
              <a:miter/>
            </a:ln>
          </p:spPr>
          <p:txBody>
            <a:bodyPr rtlCol="0" anchor="ctr"/>
            <a:lstStyle/>
            <a:p>
              <a:endParaRPr lang="zh-CN" altLang="en-US"/>
            </a:p>
          </p:txBody>
        </p:sp>
        <p:sp>
          <p:nvSpPr>
            <p:cNvPr id="250" name="任意多边形: 形状 249"/>
            <p:cNvSpPr/>
            <p:nvPr/>
          </p:nvSpPr>
          <p:spPr>
            <a:xfrm>
              <a:off x="10810762" y="3988068"/>
              <a:ext cx="320864" cy="574929"/>
            </a:xfrm>
            <a:custGeom>
              <a:avLst/>
              <a:gdLst>
                <a:gd name="connsiteX0" fmla="*/ 23146 w 320864"/>
                <a:gd name="connsiteY0" fmla="*/ 470726 h 574929"/>
                <a:gd name="connsiteX1" fmla="*/ 0 w 320864"/>
                <a:gd name="connsiteY1" fmla="*/ 351663 h 574929"/>
                <a:gd name="connsiteX2" fmla="*/ 133350 w 320864"/>
                <a:gd name="connsiteY2" fmla="*/ 270891 h 574929"/>
                <a:gd name="connsiteX3" fmla="*/ 2857 w 320864"/>
                <a:gd name="connsiteY3" fmla="*/ 74486 h 574929"/>
                <a:gd name="connsiteX4" fmla="*/ 159067 w 320864"/>
                <a:gd name="connsiteY4" fmla="*/ 0 h 574929"/>
                <a:gd name="connsiteX5" fmla="*/ 319564 w 320864"/>
                <a:gd name="connsiteY5" fmla="*/ 324421 h 574929"/>
                <a:gd name="connsiteX6" fmla="*/ 54197 w 320864"/>
                <a:gd name="connsiteY6" fmla="*/ 462058 h 574929"/>
                <a:gd name="connsiteX7" fmla="*/ 54197 w 320864"/>
                <a:gd name="connsiteY7" fmla="*/ 462058 h 574929"/>
                <a:gd name="connsiteX8" fmla="*/ 97250 w 320864"/>
                <a:gd name="connsiteY8" fmla="*/ 522351 h 574929"/>
                <a:gd name="connsiteX9" fmla="*/ 137065 w 320864"/>
                <a:gd name="connsiteY9" fmla="*/ 553688 h 574929"/>
                <a:gd name="connsiteX10" fmla="*/ 130588 w 320864"/>
                <a:gd name="connsiteY10" fmla="*/ 574929 h 574929"/>
                <a:gd name="connsiteX11" fmla="*/ 33814 w 320864"/>
                <a:gd name="connsiteY11" fmla="*/ 540163 h 574929"/>
                <a:gd name="connsiteX12" fmla="*/ 23241 w 320864"/>
                <a:gd name="connsiteY12" fmla="*/ 470535 h 574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864" h="574929">
                  <a:moveTo>
                    <a:pt x="23146" y="470726"/>
                  </a:moveTo>
                  <a:lnTo>
                    <a:pt x="0" y="351663"/>
                  </a:lnTo>
                  <a:cubicBezTo>
                    <a:pt x="0" y="351663"/>
                    <a:pt x="123825" y="278321"/>
                    <a:pt x="133350" y="270891"/>
                  </a:cubicBezTo>
                  <a:lnTo>
                    <a:pt x="2857" y="74486"/>
                  </a:lnTo>
                  <a:lnTo>
                    <a:pt x="159067" y="0"/>
                  </a:lnTo>
                  <a:cubicBezTo>
                    <a:pt x="159067" y="0"/>
                    <a:pt x="337756" y="281654"/>
                    <a:pt x="319564" y="324421"/>
                  </a:cubicBezTo>
                  <a:cubicBezTo>
                    <a:pt x="292703" y="387858"/>
                    <a:pt x="124778" y="441865"/>
                    <a:pt x="54197" y="462058"/>
                  </a:cubicBezTo>
                  <a:lnTo>
                    <a:pt x="54197" y="462058"/>
                  </a:lnTo>
                  <a:lnTo>
                    <a:pt x="97250" y="522351"/>
                  </a:lnTo>
                  <a:lnTo>
                    <a:pt x="137065" y="553688"/>
                  </a:lnTo>
                  <a:lnTo>
                    <a:pt x="130588" y="574929"/>
                  </a:lnTo>
                  <a:cubicBezTo>
                    <a:pt x="130588" y="574929"/>
                    <a:pt x="31623" y="540925"/>
                    <a:pt x="33814" y="540163"/>
                  </a:cubicBezTo>
                  <a:cubicBezTo>
                    <a:pt x="36004" y="539401"/>
                    <a:pt x="29146" y="504825"/>
                    <a:pt x="23241" y="470535"/>
                  </a:cubicBezTo>
                  <a:close/>
                </a:path>
              </a:pathLst>
            </a:custGeom>
            <a:solidFill>
              <a:srgbClr val="B76F4F"/>
            </a:solidFill>
            <a:ln w="9525" cap="flat">
              <a:noFill/>
              <a:prstDash val="solid"/>
              <a:miter/>
            </a:ln>
          </p:spPr>
          <p:txBody>
            <a:bodyPr rtlCol="0" anchor="ctr"/>
            <a:lstStyle/>
            <a:p>
              <a:endParaRPr lang="zh-CN" altLang="en-US"/>
            </a:p>
          </p:txBody>
        </p:sp>
        <p:sp>
          <p:nvSpPr>
            <p:cNvPr id="251" name="任意多边形: 形状 250"/>
            <p:cNvSpPr/>
            <p:nvPr/>
          </p:nvSpPr>
          <p:spPr>
            <a:xfrm>
              <a:off x="10692271" y="3711348"/>
              <a:ext cx="453334" cy="1527447"/>
            </a:xfrm>
            <a:custGeom>
              <a:avLst/>
              <a:gdLst>
                <a:gd name="connsiteX0" fmla="*/ 0 w 453334"/>
                <a:gd name="connsiteY0" fmla="*/ 19 h 1527447"/>
                <a:gd name="connsiteX1" fmla="*/ 73914 w 453334"/>
                <a:gd name="connsiteY1" fmla="*/ 1527448 h 1527447"/>
                <a:gd name="connsiteX2" fmla="*/ 283464 w 453334"/>
                <a:gd name="connsiteY2" fmla="*/ 1472870 h 1527447"/>
                <a:gd name="connsiteX3" fmla="*/ 417481 w 453334"/>
                <a:gd name="connsiteY3" fmla="*/ 1486491 h 1527447"/>
                <a:gd name="connsiteX4" fmla="*/ 135731 w 453334"/>
                <a:gd name="connsiteY4" fmla="*/ 785546 h 1527447"/>
                <a:gd name="connsiteX5" fmla="*/ 138398 w 453334"/>
                <a:gd name="connsiteY5" fmla="*/ 398831 h 1527447"/>
                <a:gd name="connsiteX6" fmla="*/ 224123 w 453334"/>
                <a:gd name="connsiteY6" fmla="*/ 532181 h 1527447"/>
                <a:gd name="connsiteX7" fmla="*/ 198787 w 453334"/>
                <a:gd name="connsiteY7" fmla="*/ 549707 h 1527447"/>
                <a:gd name="connsiteX8" fmla="*/ 381571 w 453334"/>
                <a:gd name="connsiteY8" fmla="*/ 801833 h 1527447"/>
                <a:gd name="connsiteX9" fmla="*/ 452628 w 453334"/>
                <a:gd name="connsiteY9" fmla="*/ 602285 h 1527447"/>
                <a:gd name="connsiteX10" fmla="*/ 349567 w 453334"/>
                <a:gd name="connsiteY10" fmla="*/ 317201 h 1527447"/>
                <a:gd name="connsiteX11" fmla="*/ 0 w 453334"/>
                <a:gd name="connsiteY11" fmla="*/ 19 h 1527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3334" h="1527447">
                  <a:moveTo>
                    <a:pt x="0" y="19"/>
                  </a:moveTo>
                  <a:lnTo>
                    <a:pt x="73914" y="1527448"/>
                  </a:lnTo>
                  <a:cubicBezTo>
                    <a:pt x="73914" y="1527448"/>
                    <a:pt x="238220" y="1461821"/>
                    <a:pt x="283464" y="1472870"/>
                  </a:cubicBezTo>
                  <a:cubicBezTo>
                    <a:pt x="328708" y="1483919"/>
                    <a:pt x="376333" y="1502111"/>
                    <a:pt x="417481" y="1486491"/>
                  </a:cubicBezTo>
                  <a:lnTo>
                    <a:pt x="135731" y="785546"/>
                  </a:lnTo>
                  <a:lnTo>
                    <a:pt x="138398" y="398831"/>
                  </a:lnTo>
                  <a:lnTo>
                    <a:pt x="224123" y="532181"/>
                  </a:lnTo>
                  <a:lnTo>
                    <a:pt x="198787" y="549707"/>
                  </a:lnTo>
                  <a:lnTo>
                    <a:pt x="381571" y="801833"/>
                  </a:lnTo>
                  <a:cubicBezTo>
                    <a:pt x="381571" y="801833"/>
                    <a:pt x="441960" y="685343"/>
                    <a:pt x="452628" y="602285"/>
                  </a:cubicBezTo>
                  <a:cubicBezTo>
                    <a:pt x="463296" y="519227"/>
                    <a:pt x="349567" y="317201"/>
                    <a:pt x="349567" y="317201"/>
                  </a:cubicBezTo>
                  <a:cubicBezTo>
                    <a:pt x="349567" y="317201"/>
                    <a:pt x="192119" y="-2839"/>
                    <a:pt x="0" y="19"/>
                  </a:cubicBezTo>
                  <a:close/>
                </a:path>
              </a:pathLst>
            </a:custGeom>
            <a:solidFill>
              <a:schemeClr val="accent1"/>
            </a:solidFill>
            <a:ln w="9525" cap="flat">
              <a:noFill/>
              <a:prstDash val="solid"/>
              <a:miter/>
            </a:ln>
          </p:spPr>
          <p:txBody>
            <a:bodyPr rtlCol="0" anchor="ctr"/>
            <a:lstStyle/>
            <a:p>
              <a:endParaRPr lang="zh-CN" altLang="en-US"/>
            </a:p>
          </p:txBody>
        </p:sp>
        <p:sp>
          <p:nvSpPr>
            <p:cNvPr id="252" name="任意多边形: 形状 251"/>
            <p:cNvSpPr/>
            <p:nvPr/>
          </p:nvSpPr>
          <p:spPr>
            <a:xfrm>
              <a:off x="10762851" y="5127926"/>
              <a:ext cx="346900" cy="110869"/>
            </a:xfrm>
            <a:custGeom>
              <a:avLst/>
              <a:gdLst>
                <a:gd name="connsiteX0" fmla="*/ 3334 w 346900"/>
                <a:gd name="connsiteY0" fmla="*/ 110870 h 110869"/>
                <a:gd name="connsiteX1" fmla="*/ 212884 w 346900"/>
                <a:gd name="connsiteY1" fmla="*/ 56196 h 110869"/>
                <a:gd name="connsiteX2" fmla="*/ 346900 w 346900"/>
                <a:gd name="connsiteY2" fmla="*/ 69912 h 110869"/>
                <a:gd name="connsiteX3" fmla="*/ 320802 w 346900"/>
                <a:gd name="connsiteY3" fmla="*/ 5238 h 110869"/>
                <a:gd name="connsiteX4" fmla="*/ 135541 w 346900"/>
                <a:gd name="connsiteY4" fmla="*/ 1618 h 110869"/>
                <a:gd name="connsiteX5" fmla="*/ 0 w 346900"/>
                <a:gd name="connsiteY5" fmla="*/ 50481 h 11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6900" h="110869">
                  <a:moveTo>
                    <a:pt x="3334" y="110870"/>
                  </a:moveTo>
                  <a:cubicBezTo>
                    <a:pt x="3334" y="110870"/>
                    <a:pt x="167640" y="45243"/>
                    <a:pt x="212884" y="56196"/>
                  </a:cubicBezTo>
                  <a:cubicBezTo>
                    <a:pt x="258128" y="67150"/>
                    <a:pt x="305753" y="85438"/>
                    <a:pt x="346900" y="69912"/>
                  </a:cubicBezTo>
                  <a:lnTo>
                    <a:pt x="320802" y="5238"/>
                  </a:lnTo>
                  <a:cubicBezTo>
                    <a:pt x="320802" y="5238"/>
                    <a:pt x="169450" y="-3525"/>
                    <a:pt x="135541" y="1618"/>
                  </a:cubicBezTo>
                  <a:cubicBezTo>
                    <a:pt x="101632" y="6762"/>
                    <a:pt x="0" y="50481"/>
                    <a:pt x="0" y="50481"/>
                  </a:cubicBezTo>
                  <a:close/>
                </a:path>
              </a:pathLst>
            </a:custGeom>
            <a:solidFill>
              <a:srgbClr val="000000"/>
            </a:solidFill>
            <a:ln w="9525" cap="flat">
              <a:noFill/>
              <a:prstDash val="solid"/>
              <a:miter/>
            </a:ln>
          </p:spPr>
          <p:txBody>
            <a:bodyPr rtlCol="0" anchor="ctr"/>
            <a:lstStyle/>
            <a:p>
              <a:endParaRPr lang="zh-CN" altLang="en-US"/>
            </a:p>
          </p:txBody>
        </p:sp>
        <p:sp>
          <p:nvSpPr>
            <p:cNvPr id="253" name="任意多边形: 形状 252"/>
            <p:cNvSpPr/>
            <p:nvPr/>
          </p:nvSpPr>
          <p:spPr>
            <a:xfrm>
              <a:off x="10915534" y="4243118"/>
              <a:ext cx="120398" cy="141189"/>
            </a:xfrm>
            <a:custGeom>
              <a:avLst/>
              <a:gdLst>
                <a:gd name="connsiteX0" fmla="*/ 120399 w 120398"/>
                <a:gd name="connsiteY0" fmla="*/ 141190 h 141189"/>
                <a:gd name="connsiteX1" fmla="*/ 105349 w 120398"/>
                <a:gd name="connsiteY1" fmla="*/ 118330 h 141189"/>
                <a:gd name="connsiteX2" fmla="*/ 64391 w 120398"/>
                <a:gd name="connsiteY2" fmla="*/ 66990 h 141189"/>
                <a:gd name="connsiteX3" fmla="*/ 18862 w 120398"/>
                <a:gd name="connsiteY3" fmla="*/ 19365 h 141189"/>
                <a:gd name="connsiteX4" fmla="*/ 5813 w 120398"/>
                <a:gd name="connsiteY4" fmla="*/ 4411 h 141189"/>
                <a:gd name="connsiteX5" fmla="*/ 3 w 120398"/>
                <a:gd name="connsiteY5" fmla="*/ 124 h 141189"/>
                <a:gd name="connsiteX6" fmla="*/ 7051 w 120398"/>
                <a:gd name="connsiteY6" fmla="*/ 2887 h 141189"/>
                <a:gd name="connsiteX7" fmla="*/ 21434 w 120398"/>
                <a:gd name="connsiteY7" fmla="*/ 17079 h 141189"/>
                <a:gd name="connsiteX8" fmla="*/ 68011 w 120398"/>
                <a:gd name="connsiteY8" fmla="*/ 64037 h 141189"/>
                <a:gd name="connsiteX9" fmla="*/ 108302 w 120398"/>
                <a:gd name="connsiteY9" fmla="*/ 116806 h 141189"/>
                <a:gd name="connsiteX10" fmla="*/ 120399 w 120398"/>
                <a:gd name="connsiteY10" fmla="*/ 141190 h 14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398" h="141189">
                  <a:moveTo>
                    <a:pt x="120399" y="141190"/>
                  </a:moveTo>
                  <a:cubicBezTo>
                    <a:pt x="119637" y="141190"/>
                    <a:pt x="114779" y="132331"/>
                    <a:pt x="105349" y="118330"/>
                  </a:cubicBezTo>
                  <a:cubicBezTo>
                    <a:pt x="92966" y="100241"/>
                    <a:pt x="79279" y="83087"/>
                    <a:pt x="64391" y="66990"/>
                  </a:cubicBezTo>
                  <a:cubicBezTo>
                    <a:pt x="47056" y="47940"/>
                    <a:pt x="30482" y="31652"/>
                    <a:pt x="18862" y="19365"/>
                  </a:cubicBezTo>
                  <a:cubicBezTo>
                    <a:pt x="14862" y="14088"/>
                    <a:pt x="10499" y="9097"/>
                    <a:pt x="5813" y="4411"/>
                  </a:cubicBezTo>
                  <a:cubicBezTo>
                    <a:pt x="2384" y="1267"/>
                    <a:pt x="-93" y="505"/>
                    <a:pt x="3" y="124"/>
                  </a:cubicBezTo>
                  <a:cubicBezTo>
                    <a:pt x="98" y="-257"/>
                    <a:pt x="2955" y="124"/>
                    <a:pt x="7051" y="2887"/>
                  </a:cubicBezTo>
                  <a:cubicBezTo>
                    <a:pt x="12299" y="7135"/>
                    <a:pt x="17119" y="11888"/>
                    <a:pt x="21434" y="17079"/>
                  </a:cubicBezTo>
                  <a:cubicBezTo>
                    <a:pt x="33340" y="28699"/>
                    <a:pt x="50676" y="44797"/>
                    <a:pt x="68011" y="64037"/>
                  </a:cubicBezTo>
                  <a:cubicBezTo>
                    <a:pt x="83146" y="80258"/>
                    <a:pt x="96643" y="97937"/>
                    <a:pt x="108302" y="116806"/>
                  </a:cubicBezTo>
                  <a:cubicBezTo>
                    <a:pt x="113417" y="124349"/>
                    <a:pt x="117493" y="132550"/>
                    <a:pt x="120399" y="141190"/>
                  </a:cubicBezTo>
                  <a:close/>
                </a:path>
              </a:pathLst>
            </a:custGeom>
            <a:solidFill>
              <a:srgbClr val="263238"/>
            </a:solidFill>
            <a:ln w="9525" cap="flat">
              <a:noFill/>
              <a:prstDash val="solid"/>
              <a:miter/>
            </a:ln>
          </p:spPr>
          <p:txBody>
            <a:bodyPr rtlCol="0" anchor="ctr"/>
            <a:lstStyle/>
            <a:p>
              <a:endParaRPr lang="zh-CN" altLang="en-US"/>
            </a:p>
          </p:txBody>
        </p:sp>
        <p:sp>
          <p:nvSpPr>
            <p:cNvPr id="254" name="任意多边形: 形状 253"/>
            <p:cNvSpPr/>
            <p:nvPr/>
          </p:nvSpPr>
          <p:spPr>
            <a:xfrm>
              <a:off x="10917523" y="4242862"/>
              <a:ext cx="122125" cy="83665"/>
            </a:xfrm>
            <a:custGeom>
              <a:avLst/>
              <a:gdLst>
                <a:gd name="connsiteX0" fmla="*/ 122125 w 122125"/>
                <a:gd name="connsiteY0" fmla="*/ 83629 h 83665"/>
                <a:gd name="connsiteX1" fmla="*/ 62403 w 122125"/>
                <a:gd name="connsiteY1" fmla="*/ 39910 h 83665"/>
                <a:gd name="connsiteX2" fmla="*/ 14 w 122125"/>
                <a:gd name="connsiteY2" fmla="*/ 0 h 83665"/>
                <a:gd name="connsiteX3" fmla="*/ 20017 w 122125"/>
                <a:gd name="connsiteY3" fmla="*/ 8668 h 83665"/>
                <a:gd name="connsiteX4" fmla="*/ 65165 w 122125"/>
                <a:gd name="connsiteY4" fmla="*/ 35814 h 83665"/>
                <a:gd name="connsiteX5" fmla="*/ 106790 w 122125"/>
                <a:gd name="connsiteY5" fmla="*/ 68104 h 83665"/>
                <a:gd name="connsiteX6" fmla="*/ 122125 w 122125"/>
                <a:gd name="connsiteY6" fmla="*/ 83629 h 8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25" h="83665">
                  <a:moveTo>
                    <a:pt x="122125" y="83629"/>
                  </a:moveTo>
                  <a:cubicBezTo>
                    <a:pt x="121172" y="84677"/>
                    <a:pt x="96122" y="62865"/>
                    <a:pt x="62403" y="39910"/>
                  </a:cubicBezTo>
                  <a:cubicBezTo>
                    <a:pt x="28685" y="16954"/>
                    <a:pt x="-747" y="1334"/>
                    <a:pt x="14" y="0"/>
                  </a:cubicBezTo>
                  <a:cubicBezTo>
                    <a:pt x="7025" y="2029"/>
                    <a:pt x="13749" y="4944"/>
                    <a:pt x="20017" y="8668"/>
                  </a:cubicBezTo>
                  <a:cubicBezTo>
                    <a:pt x="35600" y="16802"/>
                    <a:pt x="50678" y="25860"/>
                    <a:pt x="65165" y="35814"/>
                  </a:cubicBezTo>
                  <a:cubicBezTo>
                    <a:pt x="79720" y="45673"/>
                    <a:pt x="93617" y="56464"/>
                    <a:pt x="106790" y="68104"/>
                  </a:cubicBezTo>
                  <a:cubicBezTo>
                    <a:pt x="112581" y="72552"/>
                    <a:pt x="117744" y="77781"/>
                    <a:pt x="122125" y="83629"/>
                  </a:cubicBezTo>
                  <a:close/>
                </a:path>
              </a:pathLst>
            </a:custGeom>
            <a:solidFill>
              <a:srgbClr val="263238"/>
            </a:solidFill>
            <a:ln w="9525" cap="flat">
              <a:noFill/>
              <a:prstDash val="solid"/>
              <a:miter/>
            </a:ln>
          </p:spPr>
          <p:txBody>
            <a:bodyPr rtlCol="0" anchor="ctr"/>
            <a:lstStyle/>
            <a:p>
              <a:endParaRPr lang="zh-CN" altLang="en-US"/>
            </a:p>
          </p:txBody>
        </p:sp>
        <p:sp>
          <p:nvSpPr>
            <p:cNvPr id="255" name="任意多边形: 形状 254"/>
            <p:cNvSpPr/>
            <p:nvPr/>
          </p:nvSpPr>
          <p:spPr>
            <a:xfrm>
              <a:off x="9709958" y="3609545"/>
              <a:ext cx="730091" cy="1592491"/>
            </a:xfrm>
            <a:custGeom>
              <a:avLst/>
              <a:gdLst>
                <a:gd name="connsiteX0" fmla="*/ 356330 w 730091"/>
                <a:gd name="connsiteY0" fmla="*/ 1574673 h 1592491"/>
                <a:gd name="connsiteX1" fmla="*/ 547878 w 730091"/>
                <a:gd name="connsiteY1" fmla="*/ 1574673 h 1592491"/>
                <a:gd name="connsiteX2" fmla="*/ 701516 w 730091"/>
                <a:gd name="connsiteY2" fmla="*/ 1591437 h 1592491"/>
                <a:gd name="connsiteX3" fmla="*/ 730091 w 730091"/>
                <a:gd name="connsiteY3" fmla="*/ 112395 h 1592491"/>
                <a:gd name="connsiteX4" fmla="*/ 347472 w 730091"/>
                <a:gd name="connsiteY4" fmla="*/ 227933 h 1592491"/>
                <a:gd name="connsiteX5" fmla="*/ 173450 w 730091"/>
                <a:gd name="connsiteY5" fmla="*/ 0 h 1592491"/>
                <a:gd name="connsiteX6" fmla="*/ 0 w 730091"/>
                <a:gd name="connsiteY6" fmla="*/ 84772 h 1592491"/>
                <a:gd name="connsiteX7" fmla="*/ 235458 w 730091"/>
                <a:gd name="connsiteY7" fmla="*/ 439102 h 1592491"/>
                <a:gd name="connsiteX8" fmla="*/ 615696 w 730091"/>
                <a:gd name="connsiteY8" fmla="*/ 394906 h 1592491"/>
                <a:gd name="connsiteX9" fmla="*/ 544544 w 730091"/>
                <a:gd name="connsiteY9" fmla="*/ 937260 h 159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091" h="1592491">
                  <a:moveTo>
                    <a:pt x="356330" y="1574673"/>
                  </a:moveTo>
                  <a:cubicBezTo>
                    <a:pt x="413480" y="1620203"/>
                    <a:pt x="459200" y="1562672"/>
                    <a:pt x="547878" y="1574673"/>
                  </a:cubicBezTo>
                  <a:cubicBezTo>
                    <a:pt x="636556" y="1586674"/>
                    <a:pt x="701516" y="1591437"/>
                    <a:pt x="701516" y="1591437"/>
                  </a:cubicBezTo>
                  <a:lnTo>
                    <a:pt x="730091" y="112395"/>
                  </a:lnTo>
                  <a:cubicBezTo>
                    <a:pt x="648462" y="94297"/>
                    <a:pt x="347472" y="227933"/>
                    <a:pt x="347472" y="227933"/>
                  </a:cubicBezTo>
                  <a:lnTo>
                    <a:pt x="173450" y="0"/>
                  </a:lnTo>
                  <a:lnTo>
                    <a:pt x="0" y="84772"/>
                  </a:lnTo>
                  <a:cubicBezTo>
                    <a:pt x="0" y="84772"/>
                    <a:pt x="216408" y="419195"/>
                    <a:pt x="235458" y="439102"/>
                  </a:cubicBezTo>
                  <a:cubicBezTo>
                    <a:pt x="254508" y="459010"/>
                    <a:pt x="615696" y="394906"/>
                    <a:pt x="615696" y="394906"/>
                  </a:cubicBezTo>
                  <a:cubicBezTo>
                    <a:pt x="603295" y="576996"/>
                    <a:pt x="579529" y="758133"/>
                    <a:pt x="544544" y="937260"/>
                  </a:cubicBezTo>
                  <a:close/>
                </a:path>
              </a:pathLst>
            </a:custGeom>
            <a:solidFill>
              <a:schemeClr val="accent1"/>
            </a:solidFill>
            <a:ln w="9525" cap="flat">
              <a:noFill/>
              <a:prstDash val="solid"/>
              <a:miter/>
            </a:ln>
          </p:spPr>
          <p:txBody>
            <a:bodyPr rtlCol="0" anchor="ctr"/>
            <a:lstStyle/>
            <a:p>
              <a:endParaRPr lang="zh-CN" altLang="en-US"/>
            </a:p>
          </p:txBody>
        </p:sp>
        <p:sp>
          <p:nvSpPr>
            <p:cNvPr id="256" name="任意多边形: 形状 255"/>
            <p:cNvSpPr/>
            <p:nvPr/>
          </p:nvSpPr>
          <p:spPr>
            <a:xfrm>
              <a:off x="10066383" y="5123458"/>
              <a:ext cx="345185" cy="78596"/>
            </a:xfrm>
            <a:custGeom>
              <a:avLst/>
              <a:gdLst>
                <a:gd name="connsiteX0" fmla="*/ 345186 w 345185"/>
                <a:gd name="connsiteY0" fmla="*/ 77524 h 78596"/>
                <a:gd name="connsiteX1" fmla="*/ 191548 w 345185"/>
                <a:gd name="connsiteY1" fmla="*/ 60760 h 78596"/>
                <a:gd name="connsiteX2" fmla="*/ 0 w 345185"/>
                <a:gd name="connsiteY2" fmla="*/ 60760 h 78596"/>
                <a:gd name="connsiteX3" fmla="*/ 13811 w 345185"/>
                <a:gd name="connsiteY3" fmla="*/ 13611 h 78596"/>
                <a:gd name="connsiteX4" fmla="*/ 122491 w 345185"/>
                <a:gd name="connsiteY4" fmla="*/ 11515 h 78596"/>
                <a:gd name="connsiteX5" fmla="*/ 228600 w 345185"/>
                <a:gd name="connsiteY5" fmla="*/ 3610 h 78596"/>
                <a:gd name="connsiteX6" fmla="*/ 345186 w 345185"/>
                <a:gd name="connsiteY6" fmla="*/ 23898 h 7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185" h="78596">
                  <a:moveTo>
                    <a:pt x="345186" y="77524"/>
                  </a:moveTo>
                  <a:cubicBezTo>
                    <a:pt x="345186" y="77524"/>
                    <a:pt x="280321" y="72666"/>
                    <a:pt x="191548" y="60760"/>
                  </a:cubicBezTo>
                  <a:cubicBezTo>
                    <a:pt x="102775" y="48854"/>
                    <a:pt x="56864" y="106289"/>
                    <a:pt x="0" y="60760"/>
                  </a:cubicBezTo>
                  <a:lnTo>
                    <a:pt x="13811" y="13611"/>
                  </a:lnTo>
                  <a:cubicBezTo>
                    <a:pt x="13811" y="13611"/>
                    <a:pt x="75533" y="25708"/>
                    <a:pt x="122491" y="11515"/>
                  </a:cubicBezTo>
                  <a:cubicBezTo>
                    <a:pt x="169450" y="-2677"/>
                    <a:pt x="206502" y="-1724"/>
                    <a:pt x="228600" y="3610"/>
                  </a:cubicBezTo>
                  <a:cubicBezTo>
                    <a:pt x="250698" y="8944"/>
                    <a:pt x="345186" y="23898"/>
                    <a:pt x="345186" y="23898"/>
                  </a:cubicBezTo>
                  <a:close/>
                </a:path>
              </a:pathLst>
            </a:custGeom>
            <a:solidFill>
              <a:srgbClr val="000000"/>
            </a:solidFill>
            <a:ln w="9525" cap="flat">
              <a:noFill/>
              <a:prstDash val="solid"/>
              <a:miter/>
            </a:ln>
          </p:spPr>
          <p:txBody>
            <a:bodyPr rtlCol="0" anchor="ctr"/>
            <a:lstStyle/>
            <a:p>
              <a:endParaRPr lang="zh-CN" altLang="en-US"/>
            </a:p>
          </p:txBody>
        </p:sp>
        <p:sp>
          <p:nvSpPr>
            <p:cNvPr id="257" name="任意多边形: 形状 256"/>
            <p:cNvSpPr/>
            <p:nvPr/>
          </p:nvSpPr>
          <p:spPr>
            <a:xfrm>
              <a:off x="10321939" y="3884055"/>
              <a:ext cx="18573" cy="138112"/>
            </a:xfrm>
            <a:custGeom>
              <a:avLst/>
              <a:gdLst>
                <a:gd name="connsiteX0" fmla="*/ 18574 w 18573"/>
                <a:gd name="connsiteY0" fmla="*/ 0 h 138112"/>
                <a:gd name="connsiteX1" fmla="*/ 11811 w 18573"/>
                <a:gd name="connsiteY1" fmla="*/ 69437 h 138112"/>
                <a:gd name="connsiteX2" fmla="*/ 0 w 18573"/>
                <a:gd name="connsiteY2" fmla="*/ 138113 h 138112"/>
                <a:gd name="connsiteX3" fmla="*/ 6858 w 18573"/>
                <a:gd name="connsiteY3" fmla="*/ 68771 h 138112"/>
                <a:gd name="connsiteX4" fmla="*/ 18574 w 18573"/>
                <a:gd name="connsiteY4" fmla="*/ 0 h 138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 h="138112">
                  <a:moveTo>
                    <a:pt x="18574" y="0"/>
                  </a:moveTo>
                  <a:cubicBezTo>
                    <a:pt x="18040" y="23279"/>
                    <a:pt x="15773" y="46492"/>
                    <a:pt x="11811" y="69437"/>
                  </a:cubicBezTo>
                  <a:cubicBezTo>
                    <a:pt x="9563" y="92583"/>
                    <a:pt x="5610" y="115538"/>
                    <a:pt x="0" y="138113"/>
                  </a:cubicBezTo>
                  <a:cubicBezTo>
                    <a:pt x="657" y="114862"/>
                    <a:pt x="2943" y="91697"/>
                    <a:pt x="6858" y="68771"/>
                  </a:cubicBezTo>
                  <a:cubicBezTo>
                    <a:pt x="9163" y="45606"/>
                    <a:pt x="13078" y="22622"/>
                    <a:pt x="18574" y="0"/>
                  </a:cubicBezTo>
                  <a:close/>
                </a:path>
              </a:pathLst>
            </a:custGeom>
            <a:solidFill>
              <a:srgbClr val="263238"/>
            </a:solidFill>
            <a:ln w="9525" cap="flat">
              <a:noFill/>
              <a:prstDash val="solid"/>
              <a:miter/>
            </a:ln>
          </p:spPr>
          <p:txBody>
            <a:bodyPr rtlCol="0" anchor="ctr"/>
            <a:lstStyle/>
            <a:p>
              <a:endParaRPr lang="zh-CN" altLang="en-US"/>
            </a:p>
          </p:txBody>
        </p:sp>
        <p:sp>
          <p:nvSpPr>
            <p:cNvPr id="258" name="任意多边形: 形状 257"/>
            <p:cNvSpPr/>
            <p:nvPr/>
          </p:nvSpPr>
          <p:spPr>
            <a:xfrm>
              <a:off x="9709576" y="3609545"/>
              <a:ext cx="208788" cy="134302"/>
            </a:xfrm>
            <a:custGeom>
              <a:avLst/>
              <a:gdLst>
                <a:gd name="connsiteX0" fmla="*/ 0 w 208788"/>
                <a:gd name="connsiteY0" fmla="*/ 84772 h 134302"/>
                <a:gd name="connsiteX1" fmla="*/ 32099 w 208788"/>
                <a:gd name="connsiteY1" fmla="*/ 134302 h 134302"/>
                <a:gd name="connsiteX2" fmla="*/ 208788 w 208788"/>
                <a:gd name="connsiteY2" fmla="*/ 46292 h 134302"/>
                <a:gd name="connsiteX3" fmla="*/ 173450 w 208788"/>
                <a:gd name="connsiteY3" fmla="*/ 0 h 134302"/>
                <a:gd name="connsiteX4" fmla="*/ 0 w 208788"/>
                <a:gd name="connsiteY4" fmla="*/ 84772 h 134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788" h="134302">
                  <a:moveTo>
                    <a:pt x="0" y="84772"/>
                  </a:moveTo>
                  <a:lnTo>
                    <a:pt x="32099" y="134302"/>
                  </a:lnTo>
                  <a:lnTo>
                    <a:pt x="208788" y="46292"/>
                  </a:lnTo>
                  <a:lnTo>
                    <a:pt x="173450" y="0"/>
                  </a:lnTo>
                  <a:lnTo>
                    <a:pt x="0" y="84772"/>
                  </a:lnTo>
                  <a:close/>
                </a:path>
              </a:pathLst>
            </a:custGeom>
            <a:solidFill>
              <a:srgbClr val="000000"/>
            </a:solidFill>
            <a:ln w="9525" cap="flat">
              <a:noFill/>
              <a:prstDash val="solid"/>
              <a:miter/>
            </a:ln>
          </p:spPr>
          <p:txBody>
            <a:bodyPr rtlCol="0" anchor="ctr"/>
            <a:lstStyle/>
            <a:p>
              <a:endParaRPr lang="zh-CN" altLang="en-US"/>
            </a:p>
          </p:txBody>
        </p:sp>
        <p:sp>
          <p:nvSpPr>
            <p:cNvPr id="259" name="任意多边形: 形状 258"/>
            <p:cNvSpPr/>
            <p:nvPr/>
          </p:nvSpPr>
          <p:spPr>
            <a:xfrm>
              <a:off x="9996469" y="3838621"/>
              <a:ext cx="56428" cy="74307"/>
            </a:xfrm>
            <a:custGeom>
              <a:avLst/>
              <a:gdLst>
                <a:gd name="connsiteX0" fmla="*/ 0 w 56428"/>
                <a:gd name="connsiteY0" fmla="*/ 74295 h 74307"/>
                <a:gd name="connsiteX1" fmla="*/ 56388 w 56428"/>
                <a:gd name="connsiteY1" fmla="*/ 0 h 74307"/>
                <a:gd name="connsiteX2" fmla="*/ 25813 w 56428"/>
                <a:gd name="connsiteY2" fmla="*/ 35338 h 74307"/>
                <a:gd name="connsiteX3" fmla="*/ 0 w 56428"/>
                <a:gd name="connsiteY3" fmla="*/ 74295 h 74307"/>
              </a:gdLst>
              <a:ahLst/>
              <a:cxnLst>
                <a:cxn ang="0">
                  <a:pos x="connsiteX0" y="connsiteY0"/>
                </a:cxn>
                <a:cxn ang="0">
                  <a:pos x="connsiteX1" y="connsiteY1"/>
                </a:cxn>
                <a:cxn ang="0">
                  <a:pos x="connsiteX2" y="connsiteY2"/>
                </a:cxn>
                <a:cxn ang="0">
                  <a:pos x="connsiteX3" y="connsiteY3"/>
                </a:cxn>
              </a:cxnLst>
              <a:rect l="l" t="t" r="r" b="b"/>
              <a:pathLst>
                <a:path w="56428" h="74307">
                  <a:moveTo>
                    <a:pt x="0" y="74295"/>
                  </a:moveTo>
                  <a:cubicBezTo>
                    <a:pt x="9887" y="43882"/>
                    <a:pt x="29756" y="17697"/>
                    <a:pt x="56388" y="0"/>
                  </a:cubicBezTo>
                  <a:cubicBezTo>
                    <a:pt x="57341" y="1143"/>
                    <a:pt x="41339" y="14764"/>
                    <a:pt x="25813" y="35338"/>
                  </a:cubicBezTo>
                  <a:cubicBezTo>
                    <a:pt x="10287" y="55912"/>
                    <a:pt x="1429" y="74867"/>
                    <a:pt x="0" y="74295"/>
                  </a:cubicBezTo>
                  <a:close/>
                </a:path>
              </a:pathLst>
            </a:custGeom>
            <a:solidFill>
              <a:srgbClr val="263238"/>
            </a:solidFill>
            <a:ln w="9525" cap="flat">
              <a:noFill/>
              <a:prstDash val="solid"/>
              <a:miter/>
            </a:ln>
          </p:spPr>
          <p:txBody>
            <a:bodyPr rtlCol="0" anchor="ctr"/>
            <a:lstStyle/>
            <a:p>
              <a:endParaRPr lang="zh-CN" altLang="en-US"/>
            </a:p>
          </p:txBody>
        </p:sp>
        <p:sp>
          <p:nvSpPr>
            <p:cNvPr id="260" name="任意多边形: 形状 259"/>
            <p:cNvSpPr/>
            <p:nvPr/>
          </p:nvSpPr>
          <p:spPr>
            <a:xfrm>
              <a:off x="10027060" y="3836335"/>
              <a:ext cx="31223" cy="79248"/>
            </a:xfrm>
            <a:custGeom>
              <a:avLst/>
              <a:gdLst>
                <a:gd name="connsiteX0" fmla="*/ 271 w 31223"/>
                <a:gd name="connsiteY0" fmla="*/ 79248 h 79248"/>
                <a:gd name="connsiteX1" fmla="*/ 7795 w 31223"/>
                <a:gd name="connsiteY1" fmla="*/ 36576 h 79248"/>
                <a:gd name="connsiteX2" fmla="*/ 31132 w 31223"/>
                <a:gd name="connsiteY2" fmla="*/ 0 h 79248"/>
                <a:gd name="connsiteX3" fmla="*/ 12082 w 31223"/>
                <a:gd name="connsiteY3" fmla="*/ 38100 h 79248"/>
                <a:gd name="connsiteX4" fmla="*/ 271 w 31223"/>
                <a:gd name="connsiteY4" fmla="*/ 79248 h 79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3" h="79248">
                  <a:moveTo>
                    <a:pt x="271" y="79248"/>
                  </a:moveTo>
                  <a:cubicBezTo>
                    <a:pt x="-891" y="64618"/>
                    <a:pt x="1700" y="49930"/>
                    <a:pt x="7795" y="36576"/>
                  </a:cubicBezTo>
                  <a:cubicBezTo>
                    <a:pt x="12377" y="22612"/>
                    <a:pt x="20397" y="10039"/>
                    <a:pt x="31132" y="0"/>
                  </a:cubicBezTo>
                  <a:cubicBezTo>
                    <a:pt x="32370" y="857"/>
                    <a:pt x="20845" y="16383"/>
                    <a:pt x="12082" y="38100"/>
                  </a:cubicBezTo>
                  <a:cubicBezTo>
                    <a:pt x="3319" y="59817"/>
                    <a:pt x="1795" y="79343"/>
                    <a:pt x="271" y="79248"/>
                  </a:cubicBezTo>
                  <a:close/>
                </a:path>
              </a:pathLst>
            </a:custGeom>
            <a:solidFill>
              <a:srgbClr val="263238"/>
            </a:solidFill>
            <a:ln w="9525" cap="flat">
              <a:noFill/>
              <a:prstDash val="solid"/>
              <a:miter/>
            </a:ln>
          </p:spPr>
          <p:txBody>
            <a:bodyPr rtlCol="0" anchor="ctr"/>
            <a:lstStyle/>
            <a:p>
              <a:endParaRPr lang="zh-CN" altLang="en-US"/>
            </a:p>
          </p:txBody>
        </p:sp>
        <p:sp>
          <p:nvSpPr>
            <p:cNvPr id="261" name="任意多边形: 形状 260"/>
            <p:cNvSpPr/>
            <p:nvPr/>
          </p:nvSpPr>
          <p:spPr>
            <a:xfrm>
              <a:off x="9646488" y="3472585"/>
              <a:ext cx="219774" cy="211921"/>
            </a:xfrm>
            <a:custGeom>
              <a:avLst/>
              <a:gdLst>
                <a:gd name="connsiteX0" fmla="*/ 219774 w 219774"/>
                <a:gd name="connsiteY0" fmla="*/ 156581 h 211921"/>
                <a:gd name="connsiteX1" fmla="*/ 189961 w 219774"/>
                <a:gd name="connsiteY1" fmla="*/ 96097 h 211921"/>
                <a:gd name="connsiteX2" fmla="*/ 167196 w 219774"/>
                <a:gd name="connsiteY2" fmla="*/ 25803 h 211921"/>
                <a:gd name="connsiteX3" fmla="*/ 152623 w 219774"/>
                <a:gd name="connsiteY3" fmla="*/ 57235 h 211921"/>
                <a:gd name="connsiteX4" fmla="*/ 146527 w 219774"/>
                <a:gd name="connsiteY4" fmla="*/ 82476 h 211921"/>
                <a:gd name="connsiteX5" fmla="*/ 56611 w 219774"/>
                <a:gd name="connsiteY5" fmla="*/ 276 h 211921"/>
                <a:gd name="connsiteX6" fmla="*/ 70994 w 219774"/>
                <a:gd name="connsiteY6" fmla="*/ 34661 h 211921"/>
                <a:gd name="connsiteX7" fmla="*/ 96045 w 219774"/>
                <a:gd name="connsiteY7" fmla="*/ 64188 h 211921"/>
                <a:gd name="connsiteX8" fmla="*/ 12320 w 219774"/>
                <a:gd name="connsiteY8" fmla="*/ 12468 h 211921"/>
                <a:gd name="connsiteX9" fmla="*/ 26322 w 219774"/>
                <a:gd name="connsiteY9" fmla="*/ 36566 h 211921"/>
                <a:gd name="connsiteX10" fmla="*/ 76709 w 219774"/>
                <a:gd name="connsiteY10" fmla="*/ 85239 h 211921"/>
                <a:gd name="connsiteX11" fmla="*/ 1557 w 219774"/>
                <a:gd name="connsiteY11" fmla="*/ 42757 h 211921"/>
                <a:gd name="connsiteX12" fmla="*/ 68708 w 219774"/>
                <a:gd name="connsiteY12" fmla="*/ 118005 h 211921"/>
                <a:gd name="connsiteX13" fmla="*/ 16415 w 219774"/>
                <a:gd name="connsiteY13" fmla="*/ 91430 h 211921"/>
                <a:gd name="connsiteX14" fmla="*/ 107379 w 219774"/>
                <a:gd name="connsiteY14" fmla="*/ 211921 h 211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9774" h="211921">
                  <a:moveTo>
                    <a:pt x="219774" y="156581"/>
                  </a:moveTo>
                  <a:cubicBezTo>
                    <a:pt x="219774" y="156581"/>
                    <a:pt x="193581" y="104098"/>
                    <a:pt x="189961" y="96097"/>
                  </a:cubicBezTo>
                  <a:cubicBezTo>
                    <a:pt x="181150" y="73075"/>
                    <a:pt x="173559" y="49615"/>
                    <a:pt x="167196" y="25803"/>
                  </a:cubicBezTo>
                  <a:cubicBezTo>
                    <a:pt x="167196" y="25803"/>
                    <a:pt x="151575" y="22374"/>
                    <a:pt x="152623" y="57235"/>
                  </a:cubicBezTo>
                  <a:cubicBezTo>
                    <a:pt x="153671" y="92097"/>
                    <a:pt x="146527" y="82476"/>
                    <a:pt x="146527" y="82476"/>
                  </a:cubicBezTo>
                  <a:cubicBezTo>
                    <a:pt x="146527" y="82476"/>
                    <a:pt x="74137" y="-5535"/>
                    <a:pt x="56611" y="276"/>
                  </a:cubicBezTo>
                  <a:cubicBezTo>
                    <a:pt x="50039" y="2466"/>
                    <a:pt x="59088" y="23326"/>
                    <a:pt x="70994" y="34661"/>
                  </a:cubicBezTo>
                  <a:cubicBezTo>
                    <a:pt x="80128" y="43814"/>
                    <a:pt x="88501" y="53682"/>
                    <a:pt x="96045" y="64188"/>
                  </a:cubicBezTo>
                  <a:cubicBezTo>
                    <a:pt x="96045" y="64188"/>
                    <a:pt x="27941" y="2752"/>
                    <a:pt x="12320" y="12468"/>
                  </a:cubicBezTo>
                  <a:cubicBezTo>
                    <a:pt x="12320" y="12468"/>
                    <a:pt x="4605" y="18468"/>
                    <a:pt x="26322" y="36566"/>
                  </a:cubicBezTo>
                  <a:cubicBezTo>
                    <a:pt x="44257" y="51568"/>
                    <a:pt x="61097" y="67836"/>
                    <a:pt x="76709" y="85239"/>
                  </a:cubicBezTo>
                  <a:cubicBezTo>
                    <a:pt x="76709" y="85239"/>
                    <a:pt x="9176" y="37614"/>
                    <a:pt x="1557" y="42757"/>
                  </a:cubicBezTo>
                  <a:cubicBezTo>
                    <a:pt x="-11112" y="51330"/>
                    <a:pt x="57373" y="99907"/>
                    <a:pt x="68708" y="118005"/>
                  </a:cubicBezTo>
                  <a:cubicBezTo>
                    <a:pt x="68708" y="118005"/>
                    <a:pt x="17749" y="78952"/>
                    <a:pt x="16415" y="91430"/>
                  </a:cubicBezTo>
                  <a:cubicBezTo>
                    <a:pt x="15082" y="103908"/>
                    <a:pt x="78423" y="148008"/>
                    <a:pt x="107379" y="211921"/>
                  </a:cubicBezTo>
                  <a:close/>
                </a:path>
              </a:pathLst>
            </a:custGeom>
            <a:solidFill>
              <a:srgbClr val="B76F4F"/>
            </a:solidFill>
            <a:ln w="9525" cap="flat">
              <a:noFill/>
              <a:prstDash val="solid"/>
              <a:miter/>
            </a:ln>
          </p:spPr>
          <p:txBody>
            <a:bodyPr rtlCol="0" anchor="ctr"/>
            <a:lstStyle/>
            <a:p>
              <a:endParaRPr lang="zh-CN" altLang="en-US"/>
            </a:p>
          </p:txBody>
        </p:sp>
        <p:sp>
          <p:nvSpPr>
            <p:cNvPr id="262" name="任意多边形: 形状 261"/>
            <p:cNvSpPr/>
            <p:nvPr/>
          </p:nvSpPr>
          <p:spPr>
            <a:xfrm>
              <a:off x="9742152" y="3563634"/>
              <a:ext cx="69658" cy="46196"/>
            </a:xfrm>
            <a:custGeom>
              <a:avLst/>
              <a:gdLst>
                <a:gd name="connsiteX0" fmla="*/ 69628 w 69658"/>
                <a:gd name="connsiteY0" fmla="*/ 0 h 46196"/>
                <a:gd name="connsiteX1" fmla="*/ 59246 w 69658"/>
                <a:gd name="connsiteY1" fmla="*/ 9525 h 46196"/>
                <a:gd name="connsiteX2" fmla="*/ 46958 w 69658"/>
                <a:gd name="connsiteY2" fmla="*/ 40196 h 46196"/>
                <a:gd name="connsiteX3" fmla="*/ 46958 w 69658"/>
                <a:gd name="connsiteY3" fmla="*/ 46196 h 46196"/>
                <a:gd name="connsiteX4" fmla="*/ 42863 w 69658"/>
                <a:gd name="connsiteY4" fmla="*/ 41720 h 46196"/>
                <a:gd name="connsiteX5" fmla="*/ 42863 w 69658"/>
                <a:gd name="connsiteY5" fmla="*/ 41720 h 46196"/>
                <a:gd name="connsiteX6" fmla="*/ 14288 w 69658"/>
                <a:gd name="connsiteY6" fmla="*/ 23908 h 46196"/>
                <a:gd name="connsiteX7" fmla="*/ 0 w 69658"/>
                <a:gd name="connsiteY7" fmla="*/ 20955 h 46196"/>
                <a:gd name="connsiteX8" fmla="*/ 15049 w 69658"/>
                <a:gd name="connsiteY8" fmla="*/ 20955 h 46196"/>
                <a:gd name="connsiteX9" fmla="*/ 46577 w 69658"/>
                <a:gd name="connsiteY9" fmla="*/ 38862 h 46196"/>
                <a:gd name="connsiteX10" fmla="*/ 46577 w 69658"/>
                <a:gd name="connsiteY10" fmla="*/ 38862 h 46196"/>
                <a:gd name="connsiteX11" fmla="*/ 42386 w 69658"/>
                <a:gd name="connsiteY11" fmla="*/ 40386 h 46196"/>
                <a:gd name="connsiteX12" fmla="*/ 57055 w 69658"/>
                <a:gd name="connsiteY12" fmla="*/ 7429 h 46196"/>
                <a:gd name="connsiteX13" fmla="*/ 69628 w 69658"/>
                <a:gd name="connsiteY13" fmla="*/ 0 h 46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658" h="46196">
                  <a:moveTo>
                    <a:pt x="69628" y="0"/>
                  </a:moveTo>
                  <a:cubicBezTo>
                    <a:pt x="70104" y="762"/>
                    <a:pt x="65056" y="3429"/>
                    <a:pt x="59246" y="9525"/>
                  </a:cubicBezTo>
                  <a:cubicBezTo>
                    <a:pt x="51721" y="18012"/>
                    <a:pt x="47377" y="28861"/>
                    <a:pt x="46958" y="40196"/>
                  </a:cubicBezTo>
                  <a:lnTo>
                    <a:pt x="46958" y="46196"/>
                  </a:lnTo>
                  <a:lnTo>
                    <a:pt x="42863" y="41720"/>
                  </a:lnTo>
                  <a:lnTo>
                    <a:pt x="42863" y="41720"/>
                  </a:lnTo>
                  <a:cubicBezTo>
                    <a:pt x="35233" y="33176"/>
                    <a:pt x="25317" y="26994"/>
                    <a:pt x="14288" y="23908"/>
                  </a:cubicBezTo>
                  <a:cubicBezTo>
                    <a:pt x="5715" y="21622"/>
                    <a:pt x="95" y="21717"/>
                    <a:pt x="0" y="20955"/>
                  </a:cubicBezTo>
                  <a:cubicBezTo>
                    <a:pt x="4915" y="19517"/>
                    <a:pt x="10135" y="19517"/>
                    <a:pt x="15049" y="20955"/>
                  </a:cubicBezTo>
                  <a:cubicBezTo>
                    <a:pt x="27270" y="23222"/>
                    <a:pt x="38376" y="29528"/>
                    <a:pt x="46577" y="38862"/>
                  </a:cubicBezTo>
                  <a:lnTo>
                    <a:pt x="46577" y="38862"/>
                  </a:lnTo>
                  <a:lnTo>
                    <a:pt x="42386" y="40386"/>
                  </a:lnTo>
                  <a:cubicBezTo>
                    <a:pt x="42767" y="27899"/>
                    <a:pt x="48035" y="16069"/>
                    <a:pt x="57055" y="7429"/>
                  </a:cubicBezTo>
                  <a:cubicBezTo>
                    <a:pt x="60388" y="3724"/>
                    <a:pt x="64779" y="1134"/>
                    <a:pt x="69628" y="0"/>
                  </a:cubicBezTo>
                  <a:close/>
                </a:path>
              </a:pathLst>
            </a:custGeom>
            <a:solidFill>
              <a:srgbClr val="754330"/>
            </a:solidFill>
            <a:ln w="9525" cap="flat">
              <a:noFill/>
              <a:prstDash val="solid"/>
              <a:miter/>
            </a:ln>
          </p:spPr>
          <p:txBody>
            <a:bodyPr rtlCol="0" anchor="ctr"/>
            <a:lstStyle/>
            <a:p>
              <a:endParaRPr lang="zh-CN" altLang="en-US"/>
            </a:p>
          </p:txBody>
        </p:sp>
        <p:sp>
          <p:nvSpPr>
            <p:cNvPr id="263" name="任意多边形: 形状 262"/>
            <p:cNvSpPr/>
            <p:nvPr/>
          </p:nvSpPr>
          <p:spPr>
            <a:xfrm>
              <a:off x="10209830" y="3688412"/>
              <a:ext cx="275081" cy="1151572"/>
            </a:xfrm>
            <a:custGeom>
              <a:avLst/>
              <a:gdLst>
                <a:gd name="connsiteX0" fmla="*/ 247936 w 275081"/>
                <a:gd name="connsiteY0" fmla="*/ 725138 h 1151572"/>
                <a:gd name="connsiteX1" fmla="*/ 201644 w 275081"/>
                <a:gd name="connsiteY1" fmla="*/ 970121 h 1151572"/>
                <a:gd name="connsiteX2" fmla="*/ 208502 w 275081"/>
                <a:gd name="connsiteY2" fmla="*/ 1151573 h 1151572"/>
                <a:gd name="connsiteX3" fmla="*/ 0 w 275081"/>
                <a:gd name="connsiteY3" fmla="*/ 1117664 h 1151572"/>
                <a:gd name="connsiteX4" fmla="*/ 37052 w 275081"/>
                <a:gd name="connsiteY4" fmla="*/ 911447 h 1151572"/>
                <a:gd name="connsiteX5" fmla="*/ 115443 w 275081"/>
                <a:gd name="connsiteY5" fmla="*/ 652272 h 1151572"/>
                <a:gd name="connsiteX6" fmla="*/ 189357 w 275081"/>
                <a:gd name="connsiteY6" fmla="*/ 57626 h 1151572"/>
                <a:gd name="connsiteX7" fmla="*/ 256032 w 275081"/>
                <a:gd name="connsiteY7" fmla="*/ 4667 h 1151572"/>
                <a:gd name="connsiteX8" fmla="*/ 275082 w 275081"/>
                <a:gd name="connsiteY8" fmla="*/ 0 h 1151572"/>
                <a:gd name="connsiteX9" fmla="*/ 247936 w 275081"/>
                <a:gd name="connsiteY9" fmla="*/ 725138 h 115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081" h="1151572">
                  <a:moveTo>
                    <a:pt x="247936" y="725138"/>
                  </a:moveTo>
                  <a:cubicBezTo>
                    <a:pt x="232219" y="784860"/>
                    <a:pt x="181832" y="926592"/>
                    <a:pt x="201644" y="970121"/>
                  </a:cubicBezTo>
                  <a:cubicBezTo>
                    <a:pt x="235458" y="1044797"/>
                    <a:pt x="208502" y="1151573"/>
                    <a:pt x="208502" y="1151573"/>
                  </a:cubicBezTo>
                  <a:lnTo>
                    <a:pt x="0" y="1117664"/>
                  </a:lnTo>
                  <a:cubicBezTo>
                    <a:pt x="0" y="1117664"/>
                    <a:pt x="45053" y="1014317"/>
                    <a:pt x="37052" y="911447"/>
                  </a:cubicBezTo>
                  <a:cubicBezTo>
                    <a:pt x="29051" y="808577"/>
                    <a:pt x="88868" y="712565"/>
                    <a:pt x="115443" y="652272"/>
                  </a:cubicBezTo>
                  <a:cubicBezTo>
                    <a:pt x="142018" y="591979"/>
                    <a:pt x="187357" y="100489"/>
                    <a:pt x="189357" y="57626"/>
                  </a:cubicBezTo>
                  <a:cubicBezTo>
                    <a:pt x="190690" y="28004"/>
                    <a:pt x="230791" y="11906"/>
                    <a:pt x="256032" y="4667"/>
                  </a:cubicBezTo>
                  <a:cubicBezTo>
                    <a:pt x="267176" y="1429"/>
                    <a:pt x="275082" y="0"/>
                    <a:pt x="275082" y="0"/>
                  </a:cubicBezTo>
                  <a:cubicBezTo>
                    <a:pt x="275082" y="0"/>
                    <a:pt x="275272" y="621792"/>
                    <a:pt x="247936" y="725138"/>
                  </a:cubicBezTo>
                  <a:close/>
                </a:path>
              </a:pathLst>
            </a:custGeom>
            <a:solidFill>
              <a:srgbClr val="455A64"/>
            </a:solidFill>
            <a:ln w="9525" cap="flat">
              <a:noFill/>
              <a:prstDash val="solid"/>
              <a:miter/>
            </a:ln>
          </p:spPr>
          <p:txBody>
            <a:bodyPr rtlCol="0" anchor="ctr"/>
            <a:lstStyle/>
            <a:p>
              <a:endParaRPr lang="zh-CN" altLang="en-US"/>
            </a:p>
          </p:txBody>
        </p:sp>
        <p:sp>
          <p:nvSpPr>
            <p:cNvPr id="264" name="任意多边形: 形状 263"/>
            <p:cNvSpPr/>
            <p:nvPr/>
          </p:nvSpPr>
          <p:spPr>
            <a:xfrm>
              <a:off x="10230213" y="4745401"/>
              <a:ext cx="196691" cy="52577"/>
            </a:xfrm>
            <a:custGeom>
              <a:avLst/>
              <a:gdLst>
                <a:gd name="connsiteX0" fmla="*/ 196691 w 196691"/>
                <a:gd name="connsiteY0" fmla="*/ 52578 h 52577"/>
                <a:gd name="connsiteX1" fmla="*/ 175736 w 196691"/>
                <a:gd name="connsiteY1" fmla="*/ 29242 h 52577"/>
                <a:gd name="connsiteX2" fmla="*/ 143923 w 196691"/>
                <a:gd name="connsiteY2" fmla="*/ 19717 h 52577"/>
                <a:gd name="connsiteX3" fmla="*/ 102775 w 196691"/>
                <a:gd name="connsiteY3" fmla="*/ 28480 h 52577"/>
                <a:gd name="connsiteX4" fmla="*/ 25622 w 196691"/>
                <a:gd name="connsiteY4" fmla="*/ 19812 h 52577"/>
                <a:gd name="connsiteX5" fmla="*/ 5905 w 196691"/>
                <a:gd name="connsiteY5" fmla="*/ 6382 h 52577"/>
                <a:gd name="connsiteX6" fmla="*/ 0 w 196691"/>
                <a:gd name="connsiteY6" fmla="*/ 0 h 52577"/>
                <a:gd name="connsiteX7" fmla="*/ 27146 w 196691"/>
                <a:gd name="connsiteY7" fmla="*/ 16669 h 52577"/>
                <a:gd name="connsiteX8" fmla="*/ 101537 w 196691"/>
                <a:gd name="connsiteY8" fmla="*/ 23717 h 52577"/>
                <a:gd name="connsiteX9" fmla="*/ 143923 w 196691"/>
                <a:gd name="connsiteY9" fmla="*/ 15145 h 52577"/>
                <a:gd name="connsiteX10" fmla="*/ 177737 w 196691"/>
                <a:gd name="connsiteY10" fmla="*/ 26194 h 52577"/>
                <a:gd name="connsiteX11" fmla="*/ 193643 w 196691"/>
                <a:gd name="connsiteY11" fmla="*/ 44101 h 52577"/>
                <a:gd name="connsiteX12" fmla="*/ 196691 w 196691"/>
                <a:gd name="connsiteY12" fmla="*/ 52578 h 52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691" h="52577">
                  <a:moveTo>
                    <a:pt x="196691" y="52578"/>
                  </a:moveTo>
                  <a:cubicBezTo>
                    <a:pt x="191491" y="43367"/>
                    <a:pt x="184337" y="35405"/>
                    <a:pt x="175736" y="29242"/>
                  </a:cubicBezTo>
                  <a:cubicBezTo>
                    <a:pt x="166364" y="22860"/>
                    <a:pt x="155258" y="19536"/>
                    <a:pt x="143923" y="19717"/>
                  </a:cubicBezTo>
                  <a:cubicBezTo>
                    <a:pt x="129930" y="21146"/>
                    <a:pt x="116138" y="24079"/>
                    <a:pt x="102775" y="28480"/>
                  </a:cubicBezTo>
                  <a:cubicBezTo>
                    <a:pt x="76857" y="35100"/>
                    <a:pt x="49425" y="32013"/>
                    <a:pt x="25622" y="19812"/>
                  </a:cubicBezTo>
                  <a:cubicBezTo>
                    <a:pt x="18507" y="16183"/>
                    <a:pt x="11887" y="11668"/>
                    <a:pt x="5905" y="6382"/>
                  </a:cubicBezTo>
                  <a:cubicBezTo>
                    <a:pt x="3591" y="4601"/>
                    <a:pt x="1600" y="2439"/>
                    <a:pt x="0" y="0"/>
                  </a:cubicBezTo>
                  <a:cubicBezTo>
                    <a:pt x="8649" y="6182"/>
                    <a:pt x="17717" y="11754"/>
                    <a:pt x="27146" y="16669"/>
                  </a:cubicBezTo>
                  <a:cubicBezTo>
                    <a:pt x="50406" y="27461"/>
                    <a:pt x="76667" y="29947"/>
                    <a:pt x="101537" y="23717"/>
                  </a:cubicBezTo>
                  <a:cubicBezTo>
                    <a:pt x="115262" y="19145"/>
                    <a:pt x="129502" y="16269"/>
                    <a:pt x="143923" y="15145"/>
                  </a:cubicBezTo>
                  <a:cubicBezTo>
                    <a:pt x="156096" y="15059"/>
                    <a:pt x="167964" y="18936"/>
                    <a:pt x="177737" y="26194"/>
                  </a:cubicBezTo>
                  <a:cubicBezTo>
                    <a:pt x="184290" y="30918"/>
                    <a:pt x="189719" y="37033"/>
                    <a:pt x="193643" y="44101"/>
                  </a:cubicBezTo>
                  <a:cubicBezTo>
                    <a:pt x="195206" y="46701"/>
                    <a:pt x="196244" y="49577"/>
                    <a:pt x="196691" y="52578"/>
                  </a:cubicBezTo>
                  <a:close/>
                </a:path>
              </a:pathLst>
            </a:custGeom>
            <a:solidFill>
              <a:srgbClr val="263238"/>
            </a:solidFill>
            <a:ln w="9525" cap="flat">
              <a:noFill/>
              <a:prstDash val="solid"/>
              <a:miter/>
            </a:ln>
          </p:spPr>
          <p:txBody>
            <a:bodyPr rtlCol="0" anchor="ctr"/>
            <a:lstStyle/>
            <a:p>
              <a:endParaRPr lang="zh-CN" altLang="en-US"/>
            </a:p>
          </p:txBody>
        </p:sp>
        <p:sp>
          <p:nvSpPr>
            <p:cNvPr id="265" name="任意多边形: 形状 264"/>
            <p:cNvSpPr/>
            <p:nvPr/>
          </p:nvSpPr>
          <p:spPr>
            <a:xfrm>
              <a:off x="10245343" y="4703110"/>
              <a:ext cx="184721" cy="25722"/>
            </a:xfrm>
            <a:custGeom>
              <a:avLst/>
              <a:gdLst>
                <a:gd name="connsiteX0" fmla="*/ 184704 w 184721"/>
                <a:gd name="connsiteY0" fmla="*/ 20955 h 25722"/>
                <a:gd name="connsiteX1" fmla="*/ 159749 w 184721"/>
                <a:gd name="connsiteY1" fmla="*/ 8858 h 25722"/>
                <a:gd name="connsiteX2" fmla="*/ 129554 w 184721"/>
                <a:gd name="connsiteY2" fmla="*/ 10382 h 25722"/>
                <a:gd name="connsiteX3" fmla="*/ 92978 w 184721"/>
                <a:gd name="connsiteY3" fmla="*/ 21431 h 25722"/>
                <a:gd name="connsiteX4" fmla="*/ 54212 w 184721"/>
                <a:gd name="connsiteY4" fmla="*/ 25241 h 25722"/>
                <a:gd name="connsiteX5" fmla="*/ 23636 w 184721"/>
                <a:gd name="connsiteY5" fmla="*/ 16764 h 25722"/>
                <a:gd name="connsiteX6" fmla="*/ 5444 w 184721"/>
                <a:gd name="connsiteY6" fmla="*/ 5524 h 25722"/>
                <a:gd name="connsiteX7" fmla="*/ 14 w 184721"/>
                <a:gd name="connsiteY7" fmla="*/ 0 h 25722"/>
                <a:gd name="connsiteX8" fmla="*/ 24970 w 184721"/>
                <a:gd name="connsiteY8" fmla="*/ 13621 h 25722"/>
                <a:gd name="connsiteX9" fmla="*/ 91645 w 184721"/>
                <a:gd name="connsiteY9" fmla="*/ 16669 h 25722"/>
                <a:gd name="connsiteX10" fmla="*/ 128507 w 184721"/>
                <a:gd name="connsiteY10" fmla="*/ 5905 h 25722"/>
                <a:gd name="connsiteX11" fmla="*/ 160415 w 184721"/>
                <a:gd name="connsiteY11" fmla="*/ 5429 h 25722"/>
                <a:gd name="connsiteX12" fmla="*/ 179465 w 184721"/>
                <a:gd name="connsiteY12" fmla="*/ 14954 h 25722"/>
                <a:gd name="connsiteX13" fmla="*/ 184704 w 184721"/>
                <a:gd name="connsiteY13" fmla="*/ 20955 h 2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4721" h="25722">
                  <a:moveTo>
                    <a:pt x="184704" y="20955"/>
                  </a:moveTo>
                  <a:cubicBezTo>
                    <a:pt x="177637" y="14735"/>
                    <a:pt x="169007" y="10554"/>
                    <a:pt x="159749" y="8858"/>
                  </a:cubicBezTo>
                  <a:cubicBezTo>
                    <a:pt x="149681" y="7325"/>
                    <a:pt x="139413" y="7849"/>
                    <a:pt x="129554" y="10382"/>
                  </a:cubicBezTo>
                  <a:cubicBezTo>
                    <a:pt x="118220" y="12954"/>
                    <a:pt x="106218" y="17621"/>
                    <a:pt x="92978" y="21431"/>
                  </a:cubicBezTo>
                  <a:cubicBezTo>
                    <a:pt x="80434" y="25232"/>
                    <a:pt x="67261" y="26527"/>
                    <a:pt x="54212" y="25241"/>
                  </a:cubicBezTo>
                  <a:cubicBezTo>
                    <a:pt x="43610" y="24174"/>
                    <a:pt x="33276" y="21307"/>
                    <a:pt x="23636" y="16764"/>
                  </a:cubicBezTo>
                  <a:cubicBezTo>
                    <a:pt x="17112" y="13821"/>
                    <a:pt x="10997" y="10039"/>
                    <a:pt x="5444" y="5524"/>
                  </a:cubicBezTo>
                  <a:cubicBezTo>
                    <a:pt x="1538" y="2286"/>
                    <a:pt x="-176" y="190"/>
                    <a:pt x="14" y="0"/>
                  </a:cubicBezTo>
                  <a:cubicBezTo>
                    <a:pt x="8034" y="5067"/>
                    <a:pt x="16369" y="9620"/>
                    <a:pt x="24970" y="13621"/>
                  </a:cubicBezTo>
                  <a:cubicBezTo>
                    <a:pt x="46182" y="22270"/>
                    <a:pt x="69728" y="23346"/>
                    <a:pt x="91645" y="16669"/>
                  </a:cubicBezTo>
                  <a:cubicBezTo>
                    <a:pt x="104599" y="12954"/>
                    <a:pt x="116791" y="8382"/>
                    <a:pt x="128507" y="5905"/>
                  </a:cubicBezTo>
                  <a:cubicBezTo>
                    <a:pt x="138984" y="3477"/>
                    <a:pt x="149871" y="3315"/>
                    <a:pt x="160415" y="5429"/>
                  </a:cubicBezTo>
                  <a:cubicBezTo>
                    <a:pt x="167454" y="6972"/>
                    <a:pt x="174007" y="10249"/>
                    <a:pt x="179465" y="14954"/>
                  </a:cubicBezTo>
                  <a:cubicBezTo>
                    <a:pt x="183561" y="18288"/>
                    <a:pt x="184895" y="20764"/>
                    <a:pt x="184704" y="20955"/>
                  </a:cubicBezTo>
                  <a:close/>
                </a:path>
              </a:pathLst>
            </a:custGeom>
            <a:solidFill>
              <a:srgbClr val="263238"/>
            </a:solidFill>
            <a:ln w="9525" cap="flat">
              <a:noFill/>
              <a:prstDash val="solid"/>
              <a:miter/>
            </a:ln>
          </p:spPr>
          <p:txBody>
            <a:bodyPr rtlCol="0" anchor="ctr"/>
            <a:lstStyle/>
            <a:p>
              <a:endParaRPr lang="zh-CN" altLang="en-US"/>
            </a:p>
          </p:txBody>
        </p:sp>
        <p:sp>
          <p:nvSpPr>
            <p:cNvPr id="266" name="任意多边形: 形状 265"/>
            <p:cNvSpPr/>
            <p:nvPr/>
          </p:nvSpPr>
          <p:spPr>
            <a:xfrm>
              <a:off x="10577875" y="3703133"/>
              <a:ext cx="261318" cy="1128088"/>
            </a:xfrm>
            <a:custGeom>
              <a:avLst/>
              <a:gdLst>
                <a:gd name="connsiteX0" fmla="*/ 114395 w 261318"/>
                <a:gd name="connsiteY0" fmla="*/ 8234 h 1128088"/>
                <a:gd name="connsiteX1" fmla="*/ 192024 w 261318"/>
                <a:gd name="connsiteY1" fmla="*/ 10901 h 1128088"/>
                <a:gd name="connsiteX2" fmla="*/ 259842 w 261318"/>
                <a:gd name="connsiteY2" fmla="*/ 907584 h 1128088"/>
                <a:gd name="connsiteX3" fmla="*/ 216218 w 261318"/>
                <a:gd name="connsiteY3" fmla="*/ 1128088 h 1128088"/>
                <a:gd name="connsiteX4" fmla="*/ 0 w 261318"/>
                <a:gd name="connsiteY4" fmla="*/ 1089988 h 1128088"/>
                <a:gd name="connsiteX5" fmla="*/ 87439 w 261318"/>
                <a:gd name="connsiteY5" fmla="*/ 705654 h 1128088"/>
                <a:gd name="connsiteX6" fmla="*/ 114395 w 261318"/>
                <a:gd name="connsiteY6" fmla="*/ 8234 h 1128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1318" h="1128088">
                  <a:moveTo>
                    <a:pt x="114395" y="8234"/>
                  </a:moveTo>
                  <a:cubicBezTo>
                    <a:pt x="114395" y="8234"/>
                    <a:pt x="164783" y="-11959"/>
                    <a:pt x="192024" y="10901"/>
                  </a:cubicBezTo>
                  <a:cubicBezTo>
                    <a:pt x="206121" y="22807"/>
                    <a:pt x="271939" y="759471"/>
                    <a:pt x="259842" y="907584"/>
                  </a:cubicBezTo>
                  <a:cubicBezTo>
                    <a:pt x="247745" y="1055698"/>
                    <a:pt x="216218" y="1128088"/>
                    <a:pt x="216218" y="1128088"/>
                  </a:cubicBezTo>
                  <a:lnTo>
                    <a:pt x="0" y="1089988"/>
                  </a:lnTo>
                  <a:cubicBezTo>
                    <a:pt x="0" y="1089988"/>
                    <a:pt x="68866" y="866341"/>
                    <a:pt x="87439" y="705654"/>
                  </a:cubicBezTo>
                  <a:cubicBezTo>
                    <a:pt x="106013" y="544968"/>
                    <a:pt x="114395" y="8234"/>
                    <a:pt x="114395" y="8234"/>
                  </a:cubicBezTo>
                  <a:close/>
                </a:path>
              </a:pathLst>
            </a:custGeom>
            <a:solidFill>
              <a:srgbClr val="455A64"/>
            </a:solidFill>
            <a:ln w="9525" cap="flat">
              <a:noFill/>
              <a:prstDash val="solid"/>
              <a:miter/>
            </a:ln>
          </p:spPr>
          <p:txBody>
            <a:bodyPr rtlCol="0" anchor="ctr"/>
            <a:lstStyle/>
            <a:p>
              <a:endParaRPr lang="zh-CN" altLang="en-US"/>
            </a:p>
          </p:txBody>
        </p:sp>
        <p:sp>
          <p:nvSpPr>
            <p:cNvPr id="267" name="任意多边形: 形状 266"/>
            <p:cNvSpPr/>
            <p:nvPr/>
          </p:nvSpPr>
          <p:spPr>
            <a:xfrm>
              <a:off x="10589591" y="4734500"/>
              <a:ext cx="225266" cy="46406"/>
            </a:xfrm>
            <a:custGeom>
              <a:avLst/>
              <a:gdLst>
                <a:gd name="connsiteX0" fmla="*/ 225266 w 225266"/>
                <a:gd name="connsiteY0" fmla="*/ 25474 h 46406"/>
                <a:gd name="connsiteX1" fmla="*/ 216884 w 225266"/>
                <a:gd name="connsiteY1" fmla="*/ 30332 h 46406"/>
                <a:gd name="connsiteX2" fmla="*/ 192691 w 225266"/>
                <a:gd name="connsiteY2" fmla="*/ 40524 h 46406"/>
                <a:gd name="connsiteX3" fmla="*/ 153829 w 225266"/>
                <a:gd name="connsiteY3" fmla="*/ 46239 h 46406"/>
                <a:gd name="connsiteX4" fmla="*/ 108299 w 225266"/>
                <a:gd name="connsiteY4" fmla="*/ 30522 h 46406"/>
                <a:gd name="connsiteX5" fmla="*/ 66389 w 225266"/>
                <a:gd name="connsiteY5" fmla="*/ 9187 h 46406"/>
                <a:gd name="connsiteX6" fmla="*/ 29528 w 225266"/>
                <a:gd name="connsiteY6" fmla="*/ 4805 h 46406"/>
                <a:gd name="connsiteX7" fmla="*/ 6667 w 225266"/>
                <a:gd name="connsiteY7" fmla="*/ 15187 h 46406"/>
                <a:gd name="connsiteX8" fmla="*/ 0 w 225266"/>
                <a:gd name="connsiteY8" fmla="*/ 21950 h 46406"/>
                <a:gd name="connsiteX9" fmla="*/ 5334 w 225266"/>
                <a:gd name="connsiteY9" fmla="*/ 13854 h 46406"/>
                <a:gd name="connsiteX10" fmla="*/ 28765 w 225266"/>
                <a:gd name="connsiteY10" fmla="*/ 1376 h 46406"/>
                <a:gd name="connsiteX11" fmla="*/ 68008 w 225266"/>
                <a:gd name="connsiteY11" fmla="*/ 4805 h 46406"/>
                <a:gd name="connsiteX12" fmla="*/ 110680 w 225266"/>
                <a:gd name="connsiteY12" fmla="*/ 26236 h 46406"/>
                <a:gd name="connsiteX13" fmla="*/ 154210 w 225266"/>
                <a:gd name="connsiteY13" fmla="*/ 41762 h 46406"/>
                <a:gd name="connsiteX14" fmla="*/ 191643 w 225266"/>
                <a:gd name="connsiteY14" fmla="*/ 37190 h 46406"/>
                <a:gd name="connsiteX15" fmla="*/ 225266 w 225266"/>
                <a:gd name="connsiteY15" fmla="*/ 25474 h 4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5266" h="46406">
                  <a:moveTo>
                    <a:pt x="225266" y="25474"/>
                  </a:moveTo>
                  <a:cubicBezTo>
                    <a:pt x="222733" y="27503"/>
                    <a:pt x="219904" y="29141"/>
                    <a:pt x="216884" y="30332"/>
                  </a:cubicBezTo>
                  <a:cubicBezTo>
                    <a:pt x="209045" y="34237"/>
                    <a:pt x="200958" y="37638"/>
                    <a:pt x="192691" y="40524"/>
                  </a:cubicBezTo>
                  <a:cubicBezTo>
                    <a:pt x="180270" y="45077"/>
                    <a:pt x="167040" y="47020"/>
                    <a:pt x="153829" y="46239"/>
                  </a:cubicBezTo>
                  <a:cubicBezTo>
                    <a:pt x="137713" y="44267"/>
                    <a:pt x="122196" y="38914"/>
                    <a:pt x="108299" y="30522"/>
                  </a:cubicBezTo>
                  <a:cubicBezTo>
                    <a:pt x="94869" y="22398"/>
                    <a:pt x="80858" y="15273"/>
                    <a:pt x="66389" y="9187"/>
                  </a:cubicBezTo>
                  <a:cubicBezTo>
                    <a:pt x="54750" y="4338"/>
                    <a:pt x="41986" y="2824"/>
                    <a:pt x="29528" y="4805"/>
                  </a:cubicBezTo>
                  <a:cubicBezTo>
                    <a:pt x="21117" y="6157"/>
                    <a:pt x="13221" y="9748"/>
                    <a:pt x="6667" y="15187"/>
                  </a:cubicBezTo>
                  <a:cubicBezTo>
                    <a:pt x="2191" y="19188"/>
                    <a:pt x="381" y="22140"/>
                    <a:pt x="0" y="21950"/>
                  </a:cubicBezTo>
                  <a:cubicBezTo>
                    <a:pt x="1048" y="18835"/>
                    <a:pt x="2886" y="16045"/>
                    <a:pt x="5334" y="13854"/>
                  </a:cubicBezTo>
                  <a:cubicBezTo>
                    <a:pt x="11744" y="7481"/>
                    <a:pt x="19898" y="3138"/>
                    <a:pt x="28765" y="1376"/>
                  </a:cubicBezTo>
                  <a:cubicBezTo>
                    <a:pt x="41900" y="-1272"/>
                    <a:pt x="55531" y="-81"/>
                    <a:pt x="68008" y="4805"/>
                  </a:cubicBezTo>
                  <a:cubicBezTo>
                    <a:pt x="82763" y="10834"/>
                    <a:pt x="97031" y="17997"/>
                    <a:pt x="110680" y="26236"/>
                  </a:cubicBezTo>
                  <a:cubicBezTo>
                    <a:pt x="123997" y="34285"/>
                    <a:pt x="138808" y="39571"/>
                    <a:pt x="154210" y="41762"/>
                  </a:cubicBezTo>
                  <a:cubicBezTo>
                    <a:pt x="166868" y="42638"/>
                    <a:pt x="179575" y="41086"/>
                    <a:pt x="191643" y="37190"/>
                  </a:cubicBezTo>
                  <a:cubicBezTo>
                    <a:pt x="212026" y="30618"/>
                    <a:pt x="224409" y="24617"/>
                    <a:pt x="225266" y="25474"/>
                  </a:cubicBezTo>
                  <a:close/>
                </a:path>
              </a:pathLst>
            </a:custGeom>
            <a:solidFill>
              <a:srgbClr val="263238"/>
            </a:solidFill>
            <a:ln w="9525" cap="flat">
              <a:noFill/>
              <a:prstDash val="solid"/>
              <a:miter/>
            </a:ln>
          </p:spPr>
          <p:txBody>
            <a:bodyPr rtlCol="0" anchor="ctr"/>
            <a:lstStyle/>
            <a:p>
              <a:endParaRPr lang="zh-CN" altLang="en-US"/>
            </a:p>
          </p:txBody>
        </p:sp>
        <p:sp>
          <p:nvSpPr>
            <p:cNvPr id="268" name="任意多边形: 形状 267"/>
            <p:cNvSpPr/>
            <p:nvPr/>
          </p:nvSpPr>
          <p:spPr>
            <a:xfrm>
              <a:off x="10600928" y="4689989"/>
              <a:ext cx="218882" cy="52869"/>
            </a:xfrm>
            <a:custGeom>
              <a:avLst/>
              <a:gdLst>
                <a:gd name="connsiteX0" fmla="*/ 218883 w 218882"/>
                <a:gd name="connsiteY0" fmla="*/ 23884 h 52869"/>
                <a:gd name="connsiteX1" fmla="*/ 210882 w 218882"/>
                <a:gd name="connsiteY1" fmla="*/ 29314 h 52869"/>
                <a:gd name="connsiteX2" fmla="*/ 187736 w 218882"/>
                <a:gd name="connsiteY2" fmla="*/ 41506 h 52869"/>
                <a:gd name="connsiteX3" fmla="*/ 150207 w 218882"/>
                <a:gd name="connsiteY3" fmla="*/ 52364 h 52869"/>
                <a:gd name="connsiteX4" fmla="*/ 103440 w 218882"/>
                <a:gd name="connsiteY4" fmla="*/ 41886 h 52869"/>
                <a:gd name="connsiteX5" fmla="*/ 64768 w 218882"/>
                <a:gd name="connsiteY5" fmla="*/ 14645 h 52869"/>
                <a:gd name="connsiteX6" fmla="*/ 29621 w 218882"/>
                <a:gd name="connsiteY6" fmla="*/ 3596 h 52869"/>
                <a:gd name="connsiteX7" fmla="*/ 6571 w 218882"/>
                <a:gd name="connsiteY7" fmla="*/ 12264 h 52869"/>
                <a:gd name="connsiteX8" fmla="*/ 189 w 218882"/>
                <a:gd name="connsiteY8" fmla="*/ 19122 h 52869"/>
                <a:gd name="connsiteX9" fmla="*/ 1046 w 218882"/>
                <a:gd name="connsiteY9" fmla="*/ 16741 h 52869"/>
                <a:gd name="connsiteX10" fmla="*/ 5237 w 218882"/>
                <a:gd name="connsiteY10" fmla="*/ 10835 h 52869"/>
                <a:gd name="connsiteX11" fmla="*/ 29430 w 218882"/>
                <a:gd name="connsiteY11" fmla="*/ 72 h 52869"/>
                <a:gd name="connsiteX12" fmla="*/ 67530 w 218882"/>
                <a:gd name="connsiteY12" fmla="*/ 10740 h 52869"/>
                <a:gd name="connsiteX13" fmla="*/ 106297 w 218882"/>
                <a:gd name="connsiteY13" fmla="*/ 37695 h 52869"/>
                <a:gd name="connsiteX14" fmla="*/ 150112 w 218882"/>
                <a:gd name="connsiteY14" fmla="*/ 47792 h 52869"/>
                <a:gd name="connsiteX15" fmla="*/ 186688 w 218882"/>
                <a:gd name="connsiteY15" fmla="*/ 38267 h 52869"/>
                <a:gd name="connsiteX16" fmla="*/ 218883 w 218882"/>
                <a:gd name="connsiteY16" fmla="*/ 23884 h 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8882" h="52869">
                  <a:moveTo>
                    <a:pt x="218883" y="23884"/>
                  </a:moveTo>
                  <a:cubicBezTo>
                    <a:pt x="216473" y="26046"/>
                    <a:pt x="213787" y="27875"/>
                    <a:pt x="210882" y="29314"/>
                  </a:cubicBezTo>
                  <a:cubicBezTo>
                    <a:pt x="203414" y="33829"/>
                    <a:pt x="195680" y="37896"/>
                    <a:pt x="187736" y="41506"/>
                  </a:cubicBezTo>
                  <a:cubicBezTo>
                    <a:pt x="175868" y="47068"/>
                    <a:pt x="163209" y="50735"/>
                    <a:pt x="150207" y="52364"/>
                  </a:cubicBezTo>
                  <a:cubicBezTo>
                    <a:pt x="133882" y="54307"/>
                    <a:pt x="117375" y="50612"/>
                    <a:pt x="103440" y="41886"/>
                  </a:cubicBezTo>
                  <a:cubicBezTo>
                    <a:pt x="88676" y="33028"/>
                    <a:pt x="76960" y="22075"/>
                    <a:pt x="64768" y="14645"/>
                  </a:cubicBezTo>
                  <a:cubicBezTo>
                    <a:pt x="54481" y="7406"/>
                    <a:pt x="42194" y="3548"/>
                    <a:pt x="29621" y="3596"/>
                  </a:cubicBezTo>
                  <a:cubicBezTo>
                    <a:pt x="21172" y="3786"/>
                    <a:pt x="13047" y="6844"/>
                    <a:pt x="6571" y="12264"/>
                  </a:cubicBezTo>
                  <a:cubicBezTo>
                    <a:pt x="2094" y="16169"/>
                    <a:pt x="665" y="19408"/>
                    <a:pt x="189" y="19122"/>
                  </a:cubicBezTo>
                  <a:cubicBezTo>
                    <a:pt x="-287" y="18836"/>
                    <a:pt x="189" y="18265"/>
                    <a:pt x="1046" y="16741"/>
                  </a:cubicBezTo>
                  <a:cubicBezTo>
                    <a:pt x="2094" y="14550"/>
                    <a:pt x="3513" y="12550"/>
                    <a:pt x="5237" y="10835"/>
                  </a:cubicBezTo>
                  <a:cubicBezTo>
                    <a:pt x="11752" y="4472"/>
                    <a:pt x="20334" y="653"/>
                    <a:pt x="29430" y="72"/>
                  </a:cubicBezTo>
                  <a:cubicBezTo>
                    <a:pt x="42947" y="-576"/>
                    <a:pt x="56310" y="3167"/>
                    <a:pt x="67530" y="10740"/>
                  </a:cubicBezTo>
                  <a:cubicBezTo>
                    <a:pt x="80294" y="18360"/>
                    <a:pt x="92200" y="29218"/>
                    <a:pt x="106297" y="37695"/>
                  </a:cubicBezTo>
                  <a:cubicBezTo>
                    <a:pt x="119385" y="45821"/>
                    <a:pt x="134796" y="49373"/>
                    <a:pt x="150112" y="47792"/>
                  </a:cubicBezTo>
                  <a:cubicBezTo>
                    <a:pt x="162704" y="46430"/>
                    <a:pt x="175029" y="43220"/>
                    <a:pt x="186688" y="38267"/>
                  </a:cubicBezTo>
                  <a:cubicBezTo>
                    <a:pt x="206500" y="29790"/>
                    <a:pt x="218406" y="23122"/>
                    <a:pt x="218883" y="23884"/>
                  </a:cubicBezTo>
                  <a:close/>
                </a:path>
              </a:pathLst>
            </a:custGeom>
            <a:solidFill>
              <a:srgbClr val="263238"/>
            </a:solidFill>
            <a:ln w="9525" cap="flat">
              <a:noFill/>
              <a:prstDash val="solid"/>
              <a:miter/>
            </a:ln>
          </p:spPr>
          <p:txBody>
            <a:bodyPr rtlCol="0" anchor="ctr"/>
            <a:lstStyle/>
            <a:p>
              <a:endParaRPr lang="zh-CN" altLang="en-US"/>
            </a:p>
          </p:txBody>
        </p:sp>
        <p:sp>
          <p:nvSpPr>
            <p:cNvPr id="269" name="任意多边形: 形状 268"/>
            <p:cNvSpPr/>
            <p:nvPr/>
          </p:nvSpPr>
          <p:spPr>
            <a:xfrm>
              <a:off x="9595658" y="3579636"/>
              <a:ext cx="167544" cy="226297"/>
            </a:xfrm>
            <a:custGeom>
              <a:avLst/>
              <a:gdLst>
                <a:gd name="connsiteX0" fmla="*/ 117157 w 167544"/>
                <a:gd name="connsiteY0" fmla="*/ 15430 h 226297"/>
                <a:gd name="connsiteX1" fmla="*/ 95631 w 167544"/>
                <a:gd name="connsiteY1" fmla="*/ 56959 h 226297"/>
                <a:gd name="connsiteX2" fmla="*/ 99631 w 167544"/>
                <a:gd name="connsiteY2" fmla="*/ 105346 h 226297"/>
                <a:gd name="connsiteX3" fmla="*/ 93250 w 167544"/>
                <a:gd name="connsiteY3" fmla="*/ 152971 h 226297"/>
                <a:gd name="connsiteX4" fmla="*/ 59722 w 167544"/>
                <a:gd name="connsiteY4" fmla="*/ 180213 h 226297"/>
                <a:gd name="connsiteX5" fmla="*/ 16288 w 167544"/>
                <a:gd name="connsiteY5" fmla="*/ 187166 h 226297"/>
                <a:gd name="connsiteX6" fmla="*/ 42672 w 167544"/>
                <a:gd name="connsiteY6" fmla="*/ 199930 h 226297"/>
                <a:gd name="connsiteX7" fmla="*/ 0 w 167544"/>
                <a:gd name="connsiteY7" fmla="*/ 217551 h 226297"/>
                <a:gd name="connsiteX8" fmla="*/ 81439 w 167544"/>
                <a:gd name="connsiteY8" fmla="*/ 217551 h 226297"/>
                <a:gd name="connsiteX9" fmla="*/ 136112 w 167544"/>
                <a:gd name="connsiteY9" fmla="*/ 180308 h 226297"/>
                <a:gd name="connsiteX10" fmla="*/ 155162 w 167544"/>
                <a:gd name="connsiteY10" fmla="*/ 118205 h 226297"/>
                <a:gd name="connsiteX11" fmla="*/ 140684 w 167544"/>
                <a:gd name="connsiteY11" fmla="*/ 67437 h 226297"/>
                <a:gd name="connsiteX12" fmla="*/ 167545 w 167544"/>
                <a:gd name="connsiteY12" fmla="*/ 0 h 22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544" h="226297">
                  <a:moveTo>
                    <a:pt x="117157" y="15430"/>
                  </a:moveTo>
                  <a:cubicBezTo>
                    <a:pt x="103794" y="25070"/>
                    <a:pt x="95812" y="40481"/>
                    <a:pt x="95631" y="56959"/>
                  </a:cubicBezTo>
                  <a:cubicBezTo>
                    <a:pt x="95536" y="73171"/>
                    <a:pt x="96879" y="89364"/>
                    <a:pt x="99631" y="105346"/>
                  </a:cubicBezTo>
                  <a:cubicBezTo>
                    <a:pt x="102346" y="121501"/>
                    <a:pt x="100127" y="138103"/>
                    <a:pt x="93250" y="152971"/>
                  </a:cubicBezTo>
                  <a:cubicBezTo>
                    <a:pt x="85687" y="165764"/>
                    <a:pt x="73790" y="175431"/>
                    <a:pt x="59722" y="180213"/>
                  </a:cubicBezTo>
                  <a:cubicBezTo>
                    <a:pt x="45739" y="184947"/>
                    <a:pt x="31052" y="187300"/>
                    <a:pt x="16288" y="187166"/>
                  </a:cubicBezTo>
                  <a:cubicBezTo>
                    <a:pt x="23898" y="193519"/>
                    <a:pt x="32966" y="197910"/>
                    <a:pt x="42672" y="199930"/>
                  </a:cubicBezTo>
                  <a:lnTo>
                    <a:pt x="0" y="217551"/>
                  </a:lnTo>
                  <a:cubicBezTo>
                    <a:pt x="24479" y="231172"/>
                    <a:pt x="55245" y="227076"/>
                    <a:pt x="81439" y="217551"/>
                  </a:cubicBezTo>
                  <a:cubicBezTo>
                    <a:pt x="102556" y="210026"/>
                    <a:pt x="121377" y="197206"/>
                    <a:pt x="136112" y="180308"/>
                  </a:cubicBezTo>
                  <a:cubicBezTo>
                    <a:pt x="150762" y="163125"/>
                    <a:pt x="157658" y="140646"/>
                    <a:pt x="155162" y="118205"/>
                  </a:cubicBezTo>
                  <a:cubicBezTo>
                    <a:pt x="152686" y="100679"/>
                    <a:pt x="143446" y="84772"/>
                    <a:pt x="140684" y="67437"/>
                  </a:cubicBezTo>
                  <a:cubicBezTo>
                    <a:pt x="136827" y="41758"/>
                    <a:pt x="147085" y="15992"/>
                    <a:pt x="167545" y="0"/>
                  </a:cubicBezTo>
                </a:path>
              </a:pathLst>
            </a:custGeom>
            <a:solidFill>
              <a:schemeClr val="accent1"/>
            </a:solidFill>
            <a:ln w="9525" cap="flat">
              <a:noFill/>
              <a:prstDash val="solid"/>
              <a:miter/>
            </a:ln>
          </p:spPr>
          <p:txBody>
            <a:bodyPr rtlCol="0" anchor="ctr"/>
            <a:lstStyle/>
            <a:p>
              <a:endParaRPr lang="zh-CN" altLang="en-US"/>
            </a:p>
          </p:txBody>
        </p:sp>
        <p:sp>
          <p:nvSpPr>
            <p:cNvPr id="270" name="任意多边形: 形状 269"/>
            <p:cNvSpPr/>
            <p:nvPr/>
          </p:nvSpPr>
          <p:spPr>
            <a:xfrm>
              <a:off x="9677858" y="3310924"/>
              <a:ext cx="141922" cy="584123"/>
            </a:xfrm>
            <a:custGeom>
              <a:avLst/>
              <a:gdLst>
                <a:gd name="connsiteX0" fmla="*/ 58864 w 141922"/>
                <a:gd name="connsiteY0" fmla="*/ 18205 h 584123"/>
                <a:gd name="connsiteX1" fmla="*/ 0 w 141922"/>
                <a:gd name="connsiteY1" fmla="*/ 555605 h 584123"/>
                <a:gd name="connsiteX2" fmla="*/ 84772 w 141922"/>
                <a:gd name="connsiteY2" fmla="*/ 571607 h 584123"/>
                <a:gd name="connsiteX3" fmla="*/ 141922 w 141922"/>
                <a:gd name="connsiteY3" fmla="*/ 20872 h 584123"/>
                <a:gd name="connsiteX4" fmla="*/ 58864 w 141922"/>
                <a:gd name="connsiteY4" fmla="*/ 18205 h 584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2" h="584123">
                  <a:moveTo>
                    <a:pt x="58864" y="18205"/>
                  </a:moveTo>
                  <a:lnTo>
                    <a:pt x="0" y="555605"/>
                  </a:lnTo>
                  <a:cubicBezTo>
                    <a:pt x="14954" y="588181"/>
                    <a:pt x="44101" y="591895"/>
                    <a:pt x="84772" y="571607"/>
                  </a:cubicBezTo>
                  <a:lnTo>
                    <a:pt x="141922" y="20872"/>
                  </a:lnTo>
                  <a:cubicBezTo>
                    <a:pt x="119063" y="-7894"/>
                    <a:pt x="90678" y="-5132"/>
                    <a:pt x="58864" y="18205"/>
                  </a:cubicBezTo>
                  <a:close/>
                </a:path>
              </a:pathLst>
            </a:custGeom>
            <a:solidFill>
              <a:srgbClr val="FAFAFA"/>
            </a:solidFill>
            <a:ln w="9525" cap="flat">
              <a:noFill/>
              <a:prstDash val="solid"/>
              <a:miter/>
            </a:ln>
          </p:spPr>
          <p:txBody>
            <a:bodyPr rtlCol="0" anchor="ctr"/>
            <a:lstStyle/>
            <a:p>
              <a:endParaRPr lang="zh-CN" altLang="en-US"/>
            </a:p>
          </p:txBody>
        </p:sp>
        <p:sp>
          <p:nvSpPr>
            <p:cNvPr id="271" name="任意多边形: 形状 270"/>
            <p:cNvSpPr/>
            <p:nvPr/>
          </p:nvSpPr>
          <p:spPr>
            <a:xfrm>
              <a:off x="9676049" y="3309737"/>
              <a:ext cx="144875" cy="587002"/>
            </a:xfrm>
            <a:custGeom>
              <a:avLst/>
              <a:gdLst>
                <a:gd name="connsiteX0" fmla="*/ 60674 w 144875"/>
                <a:gd name="connsiteY0" fmla="*/ 19391 h 587002"/>
                <a:gd name="connsiteX1" fmla="*/ 61817 w 144875"/>
                <a:gd name="connsiteY1" fmla="*/ 18344 h 587002"/>
                <a:gd name="connsiteX2" fmla="*/ 65532 w 144875"/>
                <a:gd name="connsiteY2" fmla="*/ 15486 h 587002"/>
                <a:gd name="connsiteX3" fmla="*/ 81344 w 144875"/>
                <a:gd name="connsiteY3" fmla="*/ 5961 h 587002"/>
                <a:gd name="connsiteX4" fmla="*/ 110585 w 144875"/>
                <a:gd name="connsiteY4" fmla="*/ 151 h 587002"/>
                <a:gd name="connsiteX5" fmla="*/ 144875 w 144875"/>
                <a:gd name="connsiteY5" fmla="*/ 21201 h 587002"/>
                <a:gd name="connsiteX6" fmla="*/ 144875 w 144875"/>
                <a:gd name="connsiteY6" fmla="*/ 21201 h 587002"/>
                <a:gd name="connsiteX7" fmla="*/ 144875 w 144875"/>
                <a:gd name="connsiteY7" fmla="*/ 21773 h 587002"/>
                <a:gd name="connsiteX8" fmla="*/ 89249 w 144875"/>
                <a:gd name="connsiteY8" fmla="*/ 568127 h 587002"/>
                <a:gd name="connsiteX9" fmla="*/ 89249 w 144875"/>
                <a:gd name="connsiteY9" fmla="*/ 572604 h 587002"/>
                <a:gd name="connsiteX10" fmla="*/ 89249 w 144875"/>
                <a:gd name="connsiteY10" fmla="*/ 573937 h 587002"/>
                <a:gd name="connsiteX11" fmla="*/ 88106 w 144875"/>
                <a:gd name="connsiteY11" fmla="*/ 574604 h 587002"/>
                <a:gd name="connsiteX12" fmla="*/ 38576 w 144875"/>
                <a:gd name="connsiteY12" fmla="*/ 586986 h 587002"/>
                <a:gd name="connsiteX13" fmla="*/ 14764 w 144875"/>
                <a:gd name="connsiteY13" fmla="*/ 577461 h 587002"/>
                <a:gd name="connsiteX14" fmla="*/ 0 w 144875"/>
                <a:gd name="connsiteY14" fmla="*/ 557268 h 587002"/>
                <a:gd name="connsiteX15" fmla="*/ 0 w 144875"/>
                <a:gd name="connsiteY15" fmla="*/ 556601 h 587002"/>
                <a:gd name="connsiteX16" fmla="*/ 0 w 144875"/>
                <a:gd name="connsiteY16" fmla="*/ 555935 h 587002"/>
                <a:gd name="connsiteX17" fmla="*/ 42958 w 144875"/>
                <a:gd name="connsiteY17" fmla="*/ 172458 h 587002"/>
                <a:gd name="connsiteX18" fmla="*/ 56007 w 144875"/>
                <a:gd name="connsiteY18" fmla="*/ 59492 h 587002"/>
                <a:gd name="connsiteX19" fmla="*/ 59722 w 144875"/>
                <a:gd name="connsiteY19" fmla="*/ 29202 h 587002"/>
                <a:gd name="connsiteX20" fmla="*/ 60865 w 144875"/>
                <a:gd name="connsiteY20" fmla="*/ 21392 h 587002"/>
                <a:gd name="connsiteX21" fmla="*/ 61341 w 144875"/>
                <a:gd name="connsiteY21" fmla="*/ 18820 h 587002"/>
                <a:gd name="connsiteX22" fmla="*/ 61341 w 144875"/>
                <a:gd name="connsiteY22" fmla="*/ 21582 h 587002"/>
                <a:gd name="connsiteX23" fmla="*/ 60674 w 144875"/>
                <a:gd name="connsiteY23" fmla="*/ 29583 h 587002"/>
                <a:gd name="connsiteX24" fmla="*/ 57721 w 144875"/>
                <a:gd name="connsiteY24" fmla="*/ 60254 h 587002"/>
                <a:gd name="connsiteX25" fmla="*/ 46006 w 144875"/>
                <a:gd name="connsiteY25" fmla="*/ 173696 h 587002"/>
                <a:gd name="connsiteX26" fmla="*/ 5048 w 144875"/>
                <a:gd name="connsiteY26" fmla="*/ 556506 h 587002"/>
                <a:gd name="connsiteX27" fmla="*/ 5048 w 144875"/>
                <a:gd name="connsiteY27" fmla="*/ 555173 h 587002"/>
                <a:gd name="connsiteX28" fmla="*/ 18574 w 144875"/>
                <a:gd name="connsiteY28" fmla="*/ 573651 h 587002"/>
                <a:gd name="connsiteX29" fmla="*/ 39719 w 144875"/>
                <a:gd name="connsiteY29" fmla="*/ 582033 h 587002"/>
                <a:gd name="connsiteX30" fmla="*/ 86487 w 144875"/>
                <a:gd name="connsiteY30" fmla="*/ 570032 h 587002"/>
                <a:gd name="connsiteX31" fmla="*/ 85154 w 144875"/>
                <a:gd name="connsiteY31" fmla="*/ 572032 h 587002"/>
                <a:gd name="connsiteX32" fmla="*/ 85630 w 144875"/>
                <a:gd name="connsiteY32" fmla="*/ 567555 h 587002"/>
                <a:gd name="connsiteX33" fmla="*/ 143637 w 144875"/>
                <a:gd name="connsiteY33" fmla="*/ 21392 h 587002"/>
                <a:gd name="connsiteX34" fmla="*/ 143637 w 144875"/>
                <a:gd name="connsiteY34" fmla="*/ 22344 h 587002"/>
                <a:gd name="connsiteX35" fmla="*/ 111157 w 144875"/>
                <a:gd name="connsiteY35" fmla="*/ 1580 h 587002"/>
                <a:gd name="connsiteX36" fmla="*/ 82582 w 144875"/>
                <a:gd name="connsiteY36" fmla="*/ 6723 h 587002"/>
                <a:gd name="connsiteX37" fmla="*/ 60674 w 144875"/>
                <a:gd name="connsiteY37" fmla="*/ 19391 h 587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4875" h="587002">
                  <a:moveTo>
                    <a:pt x="60674" y="19391"/>
                  </a:moveTo>
                  <a:cubicBezTo>
                    <a:pt x="60674" y="19391"/>
                    <a:pt x="60674" y="19391"/>
                    <a:pt x="61817" y="18344"/>
                  </a:cubicBezTo>
                  <a:lnTo>
                    <a:pt x="65532" y="15486"/>
                  </a:lnTo>
                  <a:cubicBezTo>
                    <a:pt x="70523" y="11867"/>
                    <a:pt x="75809" y="8676"/>
                    <a:pt x="81344" y="5961"/>
                  </a:cubicBezTo>
                  <a:cubicBezTo>
                    <a:pt x="90383" y="1418"/>
                    <a:pt x="100489" y="-592"/>
                    <a:pt x="110585" y="151"/>
                  </a:cubicBezTo>
                  <a:cubicBezTo>
                    <a:pt x="124377" y="2275"/>
                    <a:pt x="136741" y="9857"/>
                    <a:pt x="144875" y="21201"/>
                  </a:cubicBezTo>
                  <a:lnTo>
                    <a:pt x="144875" y="21201"/>
                  </a:lnTo>
                  <a:lnTo>
                    <a:pt x="144875" y="21773"/>
                  </a:lnTo>
                  <a:cubicBezTo>
                    <a:pt x="134112" y="132167"/>
                    <a:pt x="113443" y="336098"/>
                    <a:pt x="89249" y="568127"/>
                  </a:cubicBezTo>
                  <a:lnTo>
                    <a:pt x="89249" y="572604"/>
                  </a:lnTo>
                  <a:lnTo>
                    <a:pt x="89249" y="573937"/>
                  </a:lnTo>
                  <a:lnTo>
                    <a:pt x="88106" y="574604"/>
                  </a:lnTo>
                  <a:cubicBezTo>
                    <a:pt x="72980" y="583033"/>
                    <a:pt x="55893" y="587301"/>
                    <a:pt x="38576" y="586986"/>
                  </a:cubicBezTo>
                  <a:cubicBezTo>
                    <a:pt x="29851" y="586320"/>
                    <a:pt x="21545" y="582995"/>
                    <a:pt x="14764" y="577461"/>
                  </a:cubicBezTo>
                  <a:cubicBezTo>
                    <a:pt x="8392" y="571918"/>
                    <a:pt x="3353" y="565022"/>
                    <a:pt x="0" y="557268"/>
                  </a:cubicBezTo>
                  <a:lnTo>
                    <a:pt x="0" y="556601"/>
                  </a:lnTo>
                  <a:lnTo>
                    <a:pt x="0" y="555935"/>
                  </a:lnTo>
                  <a:cubicBezTo>
                    <a:pt x="17145" y="403535"/>
                    <a:pt x="32099" y="269042"/>
                    <a:pt x="42958" y="172458"/>
                  </a:cubicBezTo>
                  <a:cubicBezTo>
                    <a:pt x="48482" y="124833"/>
                    <a:pt x="52959" y="86733"/>
                    <a:pt x="56007" y="59492"/>
                  </a:cubicBezTo>
                  <a:cubicBezTo>
                    <a:pt x="57626" y="46538"/>
                    <a:pt x="58864" y="36346"/>
                    <a:pt x="59722" y="29202"/>
                  </a:cubicBezTo>
                  <a:lnTo>
                    <a:pt x="60865" y="21392"/>
                  </a:lnTo>
                  <a:cubicBezTo>
                    <a:pt x="60865" y="19677"/>
                    <a:pt x="60865" y="18725"/>
                    <a:pt x="61341" y="18820"/>
                  </a:cubicBezTo>
                  <a:cubicBezTo>
                    <a:pt x="61817" y="18915"/>
                    <a:pt x="61341" y="19772"/>
                    <a:pt x="61341" y="21582"/>
                  </a:cubicBezTo>
                  <a:cubicBezTo>
                    <a:pt x="61341" y="23392"/>
                    <a:pt x="61341" y="26249"/>
                    <a:pt x="60674" y="29583"/>
                  </a:cubicBezTo>
                  <a:cubicBezTo>
                    <a:pt x="59912" y="36917"/>
                    <a:pt x="58960" y="47204"/>
                    <a:pt x="57721" y="60254"/>
                  </a:cubicBezTo>
                  <a:cubicBezTo>
                    <a:pt x="54959" y="87209"/>
                    <a:pt x="50959" y="125786"/>
                    <a:pt x="46006" y="173696"/>
                  </a:cubicBezTo>
                  <a:cubicBezTo>
                    <a:pt x="35719" y="270185"/>
                    <a:pt x="21336" y="404297"/>
                    <a:pt x="5048" y="556506"/>
                  </a:cubicBezTo>
                  <a:lnTo>
                    <a:pt x="5048" y="555173"/>
                  </a:lnTo>
                  <a:cubicBezTo>
                    <a:pt x="8163" y="562240"/>
                    <a:pt x="12783" y="568546"/>
                    <a:pt x="18574" y="573651"/>
                  </a:cubicBezTo>
                  <a:cubicBezTo>
                    <a:pt x="24603" y="578538"/>
                    <a:pt x="31985" y="581462"/>
                    <a:pt x="39719" y="582033"/>
                  </a:cubicBezTo>
                  <a:cubicBezTo>
                    <a:pt x="56083" y="582148"/>
                    <a:pt x="72199" y="578014"/>
                    <a:pt x="86487" y="570032"/>
                  </a:cubicBezTo>
                  <a:lnTo>
                    <a:pt x="85154" y="572032"/>
                  </a:lnTo>
                  <a:lnTo>
                    <a:pt x="85630" y="567555"/>
                  </a:lnTo>
                  <a:cubicBezTo>
                    <a:pt x="109823" y="335145"/>
                    <a:pt x="131445" y="131596"/>
                    <a:pt x="143637" y="21392"/>
                  </a:cubicBezTo>
                  <a:lnTo>
                    <a:pt x="143637" y="22344"/>
                  </a:lnTo>
                  <a:cubicBezTo>
                    <a:pt x="136017" y="11371"/>
                    <a:pt x="124320" y="3894"/>
                    <a:pt x="111157" y="1580"/>
                  </a:cubicBezTo>
                  <a:cubicBezTo>
                    <a:pt x="101346" y="732"/>
                    <a:pt x="91478" y="2504"/>
                    <a:pt x="82582" y="6723"/>
                  </a:cubicBezTo>
                  <a:cubicBezTo>
                    <a:pt x="75000" y="10448"/>
                    <a:pt x="67685" y="14677"/>
                    <a:pt x="60674" y="19391"/>
                  </a:cubicBezTo>
                  <a:close/>
                </a:path>
              </a:pathLst>
            </a:custGeom>
            <a:solidFill>
              <a:srgbClr val="263238"/>
            </a:solidFill>
            <a:ln w="9525" cap="flat">
              <a:noFill/>
              <a:prstDash val="solid"/>
              <a:miter/>
            </a:ln>
          </p:spPr>
          <p:txBody>
            <a:bodyPr rtlCol="0" anchor="ctr"/>
            <a:lstStyle/>
            <a:p>
              <a:endParaRPr lang="zh-CN" altLang="en-US"/>
            </a:p>
          </p:txBody>
        </p:sp>
        <p:sp>
          <p:nvSpPr>
            <p:cNvPr id="272" name="任意多边形: 形状 271"/>
            <p:cNvSpPr/>
            <p:nvPr/>
          </p:nvSpPr>
          <p:spPr>
            <a:xfrm>
              <a:off x="9676998" y="3844698"/>
              <a:ext cx="84239" cy="39738"/>
            </a:xfrm>
            <a:custGeom>
              <a:avLst/>
              <a:gdLst>
                <a:gd name="connsiteX0" fmla="*/ 84204 w 84239"/>
                <a:gd name="connsiteY0" fmla="*/ 39738 h 39738"/>
                <a:gd name="connsiteX1" fmla="*/ 76870 w 84239"/>
                <a:gd name="connsiteY1" fmla="*/ 25927 h 39738"/>
                <a:gd name="connsiteX2" fmla="*/ 13719 w 84239"/>
                <a:gd name="connsiteY2" fmla="*/ 12049 h 39738"/>
                <a:gd name="connsiteX3" fmla="*/ 12195 w 84239"/>
                <a:gd name="connsiteY3" fmla="*/ 13068 h 39738"/>
                <a:gd name="connsiteX4" fmla="*/ 98 w 84239"/>
                <a:gd name="connsiteY4" fmla="*/ 23069 h 39738"/>
                <a:gd name="connsiteX5" fmla="*/ 10099 w 84239"/>
                <a:gd name="connsiteY5" fmla="*/ 10210 h 39738"/>
                <a:gd name="connsiteX6" fmla="*/ 75308 w 84239"/>
                <a:gd name="connsiteY6" fmla="*/ 17354 h 39738"/>
                <a:gd name="connsiteX7" fmla="*/ 79823 w 84239"/>
                <a:gd name="connsiteY7" fmla="*/ 24117 h 39738"/>
                <a:gd name="connsiteX8" fmla="*/ 84204 w 84239"/>
                <a:gd name="connsiteY8" fmla="*/ 39738 h 3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39" h="39738">
                  <a:moveTo>
                    <a:pt x="84204" y="39738"/>
                  </a:moveTo>
                  <a:cubicBezTo>
                    <a:pt x="83347" y="39738"/>
                    <a:pt x="82204" y="33832"/>
                    <a:pt x="76870" y="25927"/>
                  </a:cubicBezTo>
                  <a:cubicBezTo>
                    <a:pt x="63258" y="4657"/>
                    <a:pt x="34988" y="-1553"/>
                    <a:pt x="13719" y="12049"/>
                  </a:cubicBezTo>
                  <a:cubicBezTo>
                    <a:pt x="13205" y="12382"/>
                    <a:pt x="12700" y="12716"/>
                    <a:pt x="12195" y="13068"/>
                  </a:cubicBezTo>
                  <a:cubicBezTo>
                    <a:pt x="4194" y="18307"/>
                    <a:pt x="765" y="23546"/>
                    <a:pt x="98" y="23069"/>
                  </a:cubicBezTo>
                  <a:cubicBezTo>
                    <a:pt x="-568" y="22593"/>
                    <a:pt x="2098" y="16688"/>
                    <a:pt x="10099" y="10210"/>
                  </a:cubicBezTo>
                  <a:cubicBezTo>
                    <a:pt x="30083" y="-5820"/>
                    <a:pt x="59277" y="-2629"/>
                    <a:pt x="75308" y="17354"/>
                  </a:cubicBezTo>
                  <a:cubicBezTo>
                    <a:pt x="77013" y="19469"/>
                    <a:pt x="78517" y="21736"/>
                    <a:pt x="79823" y="24117"/>
                  </a:cubicBezTo>
                  <a:cubicBezTo>
                    <a:pt x="82956" y="28699"/>
                    <a:pt x="84499" y="34194"/>
                    <a:pt x="84204" y="39738"/>
                  </a:cubicBezTo>
                  <a:close/>
                </a:path>
              </a:pathLst>
            </a:custGeom>
            <a:solidFill>
              <a:srgbClr val="263238"/>
            </a:solidFill>
            <a:ln w="9525" cap="flat">
              <a:noFill/>
              <a:prstDash val="solid"/>
              <a:miter/>
            </a:ln>
          </p:spPr>
          <p:txBody>
            <a:bodyPr rtlCol="0" anchor="ctr"/>
            <a:lstStyle/>
            <a:p>
              <a:endParaRPr lang="zh-CN" altLang="en-US"/>
            </a:p>
          </p:txBody>
        </p:sp>
        <p:sp>
          <p:nvSpPr>
            <p:cNvPr id="273" name="任意多边形: 形状 272"/>
            <p:cNvSpPr/>
            <p:nvPr/>
          </p:nvSpPr>
          <p:spPr>
            <a:xfrm>
              <a:off x="9693668" y="3857159"/>
              <a:ext cx="58961" cy="28896"/>
            </a:xfrm>
            <a:custGeom>
              <a:avLst/>
              <a:gdLst>
                <a:gd name="connsiteX0" fmla="*/ 58962 w 58961"/>
                <a:gd name="connsiteY0" fmla="*/ 12704 h 28896"/>
                <a:gd name="connsiteX1" fmla="*/ 45246 w 58961"/>
                <a:gd name="connsiteY1" fmla="*/ 24324 h 28896"/>
                <a:gd name="connsiteX2" fmla="*/ 26196 w 58961"/>
                <a:gd name="connsiteY2" fmla="*/ 28896 h 28896"/>
                <a:gd name="connsiteX3" fmla="*/ 14385 w 58961"/>
                <a:gd name="connsiteY3" fmla="*/ 27372 h 28896"/>
                <a:gd name="connsiteX4" fmla="*/ 2955 w 58961"/>
                <a:gd name="connsiteY4" fmla="*/ 20324 h 28896"/>
                <a:gd name="connsiteX5" fmla="*/ 1431 w 58961"/>
                <a:gd name="connsiteY5" fmla="*/ 6227 h 28896"/>
                <a:gd name="connsiteX6" fmla="*/ 12956 w 58961"/>
                <a:gd name="connsiteY6" fmla="*/ 36 h 28896"/>
                <a:gd name="connsiteX7" fmla="*/ 29053 w 58961"/>
                <a:gd name="connsiteY7" fmla="*/ 12418 h 28896"/>
                <a:gd name="connsiteX8" fmla="*/ 25719 w 58961"/>
                <a:gd name="connsiteY8" fmla="*/ 20324 h 28896"/>
                <a:gd name="connsiteX9" fmla="*/ 19338 w 58961"/>
                <a:gd name="connsiteY9" fmla="*/ 21276 h 28896"/>
                <a:gd name="connsiteX10" fmla="*/ 16194 w 58961"/>
                <a:gd name="connsiteY10" fmla="*/ 17371 h 28896"/>
                <a:gd name="connsiteX11" fmla="*/ 19814 w 58961"/>
                <a:gd name="connsiteY11" fmla="*/ 19371 h 28896"/>
                <a:gd name="connsiteX12" fmla="*/ 23910 w 58961"/>
                <a:gd name="connsiteY12" fmla="*/ 18228 h 28896"/>
                <a:gd name="connsiteX13" fmla="*/ 25529 w 58961"/>
                <a:gd name="connsiteY13" fmla="*/ 12799 h 28896"/>
                <a:gd name="connsiteX14" fmla="*/ 13147 w 58961"/>
                <a:gd name="connsiteY14" fmla="*/ 4608 h 28896"/>
                <a:gd name="connsiteX15" fmla="*/ 5622 w 58961"/>
                <a:gd name="connsiteY15" fmla="*/ 8608 h 28896"/>
                <a:gd name="connsiteX16" fmla="*/ 6860 w 58961"/>
                <a:gd name="connsiteY16" fmla="*/ 17276 h 28896"/>
                <a:gd name="connsiteX17" fmla="*/ 25910 w 58961"/>
                <a:gd name="connsiteY17" fmla="*/ 24324 h 28896"/>
                <a:gd name="connsiteX18" fmla="*/ 43817 w 58961"/>
                <a:gd name="connsiteY18" fmla="*/ 21181 h 28896"/>
                <a:gd name="connsiteX19" fmla="*/ 58962 w 58961"/>
                <a:gd name="connsiteY19" fmla="*/ 12704 h 28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961" h="28896">
                  <a:moveTo>
                    <a:pt x="58962" y="12704"/>
                  </a:moveTo>
                  <a:cubicBezTo>
                    <a:pt x="58962" y="12704"/>
                    <a:pt x="55533" y="19276"/>
                    <a:pt x="45246" y="24324"/>
                  </a:cubicBezTo>
                  <a:cubicBezTo>
                    <a:pt x="39302" y="27210"/>
                    <a:pt x="32806" y="28773"/>
                    <a:pt x="26196" y="28896"/>
                  </a:cubicBezTo>
                  <a:cubicBezTo>
                    <a:pt x="22214" y="28887"/>
                    <a:pt x="18242" y="28372"/>
                    <a:pt x="14385" y="27372"/>
                  </a:cubicBezTo>
                  <a:cubicBezTo>
                    <a:pt x="9908" y="26334"/>
                    <a:pt x="5898" y="23858"/>
                    <a:pt x="2955" y="20324"/>
                  </a:cubicBezTo>
                  <a:cubicBezTo>
                    <a:pt x="-331" y="16352"/>
                    <a:pt x="-932" y="10808"/>
                    <a:pt x="1431" y="6227"/>
                  </a:cubicBezTo>
                  <a:cubicBezTo>
                    <a:pt x="3955" y="2322"/>
                    <a:pt x="8308" y="-21"/>
                    <a:pt x="12956" y="36"/>
                  </a:cubicBezTo>
                  <a:cubicBezTo>
                    <a:pt x="20681" y="-488"/>
                    <a:pt x="27577" y="4817"/>
                    <a:pt x="29053" y="12418"/>
                  </a:cubicBezTo>
                  <a:cubicBezTo>
                    <a:pt x="29263" y="15438"/>
                    <a:pt x="28025" y="18371"/>
                    <a:pt x="25719" y="20324"/>
                  </a:cubicBezTo>
                  <a:cubicBezTo>
                    <a:pt x="23891" y="21705"/>
                    <a:pt x="21490" y="22057"/>
                    <a:pt x="19338" y="21276"/>
                  </a:cubicBezTo>
                  <a:cubicBezTo>
                    <a:pt x="15814" y="19848"/>
                    <a:pt x="15814" y="17276"/>
                    <a:pt x="16194" y="17371"/>
                  </a:cubicBezTo>
                  <a:cubicBezTo>
                    <a:pt x="16576" y="17466"/>
                    <a:pt x="17147" y="18895"/>
                    <a:pt x="19814" y="19371"/>
                  </a:cubicBezTo>
                  <a:cubicBezTo>
                    <a:pt x="21281" y="19657"/>
                    <a:pt x="22796" y="19229"/>
                    <a:pt x="23910" y="18228"/>
                  </a:cubicBezTo>
                  <a:cubicBezTo>
                    <a:pt x="25310" y="16790"/>
                    <a:pt x="25910" y="14761"/>
                    <a:pt x="25529" y="12799"/>
                  </a:cubicBezTo>
                  <a:cubicBezTo>
                    <a:pt x="23881" y="7465"/>
                    <a:pt x="18700" y="4036"/>
                    <a:pt x="13147" y="4608"/>
                  </a:cubicBezTo>
                  <a:cubicBezTo>
                    <a:pt x="10146" y="4684"/>
                    <a:pt x="7365" y="6160"/>
                    <a:pt x="5622" y="8608"/>
                  </a:cubicBezTo>
                  <a:cubicBezTo>
                    <a:pt x="4279" y="11485"/>
                    <a:pt x="4765" y="14885"/>
                    <a:pt x="6860" y="17276"/>
                  </a:cubicBezTo>
                  <a:cubicBezTo>
                    <a:pt x="12023" y="22057"/>
                    <a:pt x="18881" y="24591"/>
                    <a:pt x="25910" y="24324"/>
                  </a:cubicBezTo>
                  <a:cubicBezTo>
                    <a:pt x="32025" y="24420"/>
                    <a:pt x="38102" y="23353"/>
                    <a:pt x="43817" y="21181"/>
                  </a:cubicBezTo>
                  <a:cubicBezTo>
                    <a:pt x="49056" y="18705"/>
                    <a:pt x="54114" y="15876"/>
                    <a:pt x="58962" y="12704"/>
                  </a:cubicBezTo>
                  <a:close/>
                </a:path>
              </a:pathLst>
            </a:custGeom>
            <a:solidFill>
              <a:srgbClr val="263238"/>
            </a:solidFill>
            <a:ln w="9525" cap="flat">
              <a:noFill/>
              <a:prstDash val="solid"/>
              <a:miter/>
            </a:ln>
          </p:spPr>
          <p:txBody>
            <a:bodyPr rtlCol="0" anchor="ctr"/>
            <a:lstStyle/>
            <a:p>
              <a:endParaRPr lang="zh-CN" altLang="en-US"/>
            </a:p>
          </p:txBody>
        </p:sp>
        <p:sp>
          <p:nvSpPr>
            <p:cNvPr id="274" name="任意多边形: 形状 273"/>
            <p:cNvSpPr/>
            <p:nvPr/>
          </p:nvSpPr>
          <p:spPr>
            <a:xfrm>
              <a:off x="9726059" y="3316651"/>
              <a:ext cx="76688" cy="531495"/>
            </a:xfrm>
            <a:custGeom>
              <a:avLst/>
              <a:gdLst>
                <a:gd name="connsiteX0" fmla="*/ 76481 w 76688"/>
                <a:gd name="connsiteY0" fmla="*/ 0 h 531495"/>
                <a:gd name="connsiteX1" fmla="*/ 76481 w 76688"/>
                <a:gd name="connsiteY1" fmla="*/ 5429 h 531495"/>
                <a:gd name="connsiteX2" fmla="*/ 74481 w 76688"/>
                <a:gd name="connsiteY2" fmla="*/ 20955 h 531495"/>
                <a:gd name="connsiteX3" fmla="*/ 66575 w 76688"/>
                <a:gd name="connsiteY3" fmla="*/ 78105 h 531495"/>
                <a:gd name="connsiteX4" fmla="*/ 40953 w 76688"/>
                <a:gd name="connsiteY4" fmla="*/ 265938 h 531495"/>
                <a:gd name="connsiteX5" fmla="*/ 13902 w 76688"/>
                <a:gd name="connsiteY5" fmla="*/ 453676 h 531495"/>
                <a:gd name="connsiteX6" fmla="*/ 4377 w 76688"/>
                <a:gd name="connsiteY6" fmla="*/ 510826 h 531495"/>
                <a:gd name="connsiteX7" fmla="*/ 1519 w 76688"/>
                <a:gd name="connsiteY7" fmla="*/ 526161 h 531495"/>
                <a:gd name="connsiteX8" fmla="*/ 186 w 76688"/>
                <a:gd name="connsiteY8" fmla="*/ 531495 h 531495"/>
                <a:gd name="connsiteX9" fmla="*/ 186 w 76688"/>
                <a:gd name="connsiteY9" fmla="*/ 525971 h 531495"/>
                <a:gd name="connsiteX10" fmla="*/ 2186 w 76688"/>
                <a:gd name="connsiteY10" fmla="*/ 510540 h 531495"/>
                <a:gd name="connsiteX11" fmla="*/ 10187 w 76688"/>
                <a:gd name="connsiteY11" fmla="*/ 453390 h 531495"/>
                <a:gd name="connsiteX12" fmla="*/ 35809 w 76688"/>
                <a:gd name="connsiteY12" fmla="*/ 265557 h 531495"/>
                <a:gd name="connsiteX13" fmla="*/ 62860 w 76688"/>
                <a:gd name="connsiteY13" fmla="*/ 77914 h 531495"/>
                <a:gd name="connsiteX14" fmla="*/ 72385 w 76688"/>
                <a:gd name="connsiteY14" fmla="*/ 21241 h 531495"/>
                <a:gd name="connsiteX15" fmla="*/ 75338 w 76688"/>
                <a:gd name="connsiteY15" fmla="*/ 5905 h 531495"/>
                <a:gd name="connsiteX16" fmla="*/ 76481 w 76688"/>
                <a:gd name="connsiteY16" fmla="*/ 0 h 531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88" h="531495">
                  <a:moveTo>
                    <a:pt x="76481" y="0"/>
                  </a:moveTo>
                  <a:cubicBezTo>
                    <a:pt x="76757" y="1800"/>
                    <a:pt x="76757" y="3629"/>
                    <a:pt x="76481" y="5429"/>
                  </a:cubicBezTo>
                  <a:cubicBezTo>
                    <a:pt x="76005" y="9525"/>
                    <a:pt x="75338" y="14954"/>
                    <a:pt x="74481" y="20955"/>
                  </a:cubicBezTo>
                  <a:cubicBezTo>
                    <a:pt x="72576" y="35052"/>
                    <a:pt x="69813" y="54388"/>
                    <a:pt x="66575" y="78105"/>
                  </a:cubicBezTo>
                  <a:cubicBezTo>
                    <a:pt x="59908" y="126873"/>
                    <a:pt x="50954" y="192405"/>
                    <a:pt x="40953" y="265938"/>
                  </a:cubicBezTo>
                  <a:cubicBezTo>
                    <a:pt x="30952" y="339471"/>
                    <a:pt x="21903" y="405670"/>
                    <a:pt x="13902" y="453676"/>
                  </a:cubicBezTo>
                  <a:cubicBezTo>
                    <a:pt x="10092" y="477584"/>
                    <a:pt x="6853" y="497014"/>
                    <a:pt x="4377" y="510826"/>
                  </a:cubicBezTo>
                  <a:lnTo>
                    <a:pt x="1519" y="526161"/>
                  </a:lnTo>
                  <a:cubicBezTo>
                    <a:pt x="1205" y="527971"/>
                    <a:pt x="767" y="529752"/>
                    <a:pt x="186" y="531495"/>
                  </a:cubicBezTo>
                  <a:cubicBezTo>
                    <a:pt x="-62" y="529666"/>
                    <a:pt x="-62" y="527799"/>
                    <a:pt x="186" y="525971"/>
                  </a:cubicBezTo>
                  <a:cubicBezTo>
                    <a:pt x="757" y="521875"/>
                    <a:pt x="1424" y="516446"/>
                    <a:pt x="2186" y="510540"/>
                  </a:cubicBezTo>
                  <a:cubicBezTo>
                    <a:pt x="4186" y="496348"/>
                    <a:pt x="6853" y="477107"/>
                    <a:pt x="10187" y="453390"/>
                  </a:cubicBezTo>
                  <a:cubicBezTo>
                    <a:pt x="16759" y="404717"/>
                    <a:pt x="25808" y="339090"/>
                    <a:pt x="35809" y="265557"/>
                  </a:cubicBezTo>
                  <a:cubicBezTo>
                    <a:pt x="45811" y="192024"/>
                    <a:pt x="54859" y="125825"/>
                    <a:pt x="62860" y="77914"/>
                  </a:cubicBezTo>
                  <a:cubicBezTo>
                    <a:pt x="66670" y="53912"/>
                    <a:pt x="69909" y="34576"/>
                    <a:pt x="72385" y="21241"/>
                  </a:cubicBezTo>
                  <a:cubicBezTo>
                    <a:pt x="73624" y="15050"/>
                    <a:pt x="74576" y="9906"/>
                    <a:pt x="75338" y="5905"/>
                  </a:cubicBezTo>
                  <a:cubicBezTo>
                    <a:pt x="75490" y="3896"/>
                    <a:pt x="75872" y="1915"/>
                    <a:pt x="76481" y="0"/>
                  </a:cubicBezTo>
                  <a:close/>
                </a:path>
              </a:pathLst>
            </a:custGeom>
            <a:solidFill>
              <a:srgbClr val="263238"/>
            </a:solidFill>
            <a:ln w="9525" cap="flat">
              <a:noFill/>
              <a:prstDash val="solid"/>
              <a:miter/>
            </a:ln>
          </p:spPr>
          <p:txBody>
            <a:bodyPr rtlCol="0" anchor="ctr"/>
            <a:lstStyle/>
            <a:p>
              <a:endParaRPr lang="zh-CN" altLang="en-US"/>
            </a:p>
          </p:txBody>
        </p:sp>
        <p:sp>
          <p:nvSpPr>
            <p:cNvPr id="275" name="任意多边形: 形状 274"/>
            <p:cNvSpPr/>
            <p:nvPr/>
          </p:nvSpPr>
          <p:spPr>
            <a:xfrm>
              <a:off x="9707672" y="3544852"/>
              <a:ext cx="85534" cy="75646"/>
            </a:xfrm>
            <a:custGeom>
              <a:avLst/>
              <a:gdLst>
                <a:gd name="connsiteX0" fmla="*/ 0 w 85534"/>
                <a:gd name="connsiteY0" fmla="*/ 65455 h 75646"/>
                <a:gd name="connsiteX1" fmla="*/ 80010 w 85534"/>
                <a:gd name="connsiteY1" fmla="*/ 75647 h 75646"/>
                <a:gd name="connsiteX2" fmla="*/ 85534 w 85534"/>
                <a:gd name="connsiteY2" fmla="*/ 19354 h 75646"/>
                <a:gd name="connsiteX3" fmla="*/ 5143 w 85534"/>
                <a:gd name="connsiteY3" fmla="*/ 14496 h 75646"/>
              </a:gdLst>
              <a:ahLst/>
              <a:cxnLst>
                <a:cxn ang="0">
                  <a:pos x="connsiteX0" y="connsiteY0"/>
                </a:cxn>
                <a:cxn ang="0">
                  <a:pos x="connsiteX1" y="connsiteY1"/>
                </a:cxn>
                <a:cxn ang="0">
                  <a:pos x="connsiteX2" y="connsiteY2"/>
                </a:cxn>
                <a:cxn ang="0">
                  <a:pos x="connsiteX3" y="connsiteY3"/>
                </a:cxn>
              </a:cxnLst>
              <a:rect l="l" t="t" r="r" b="b"/>
              <a:pathLst>
                <a:path w="85534" h="75646">
                  <a:moveTo>
                    <a:pt x="0" y="65455"/>
                  </a:moveTo>
                  <a:cubicBezTo>
                    <a:pt x="0" y="65455"/>
                    <a:pt x="47625" y="31641"/>
                    <a:pt x="80010" y="75647"/>
                  </a:cubicBezTo>
                  <a:lnTo>
                    <a:pt x="85534" y="19354"/>
                  </a:lnTo>
                  <a:cubicBezTo>
                    <a:pt x="85534" y="19354"/>
                    <a:pt x="52292" y="-20746"/>
                    <a:pt x="5143" y="14496"/>
                  </a:cubicBezTo>
                  <a:close/>
                </a:path>
              </a:pathLst>
            </a:custGeom>
            <a:solidFill>
              <a:schemeClr val="accent1"/>
            </a:solidFill>
            <a:ln w="9525" cap="flat">
              <a:noFill/>
              <a:prstDash val="solid"/>
              <a:miter/>
            </a:ln>
          </p:spPr>
          <p:txBody>
            <a:bodyPr rtlCol="0" anchor="ctr"/>
            <a:lstStyle/>
            <a:p>
              <a:endParaRPr lang="zh-CN" altLang="en-US"/>
            </a:p>
          </p:txBody>
        </p:sp>
      </p:grpSp>
      <p:grpSp>
        <p:nvGrpSpPr>
          <p:cNvPr id="276" name="图形 13"/>
          <p:cNvGrpSpPr/>
          <p:nvPr/>
        </p:nvGrpSpPr>
        <p:grpSpPr>
          <a:xfrm>
            <a:off x="7480698" y="3236069"/>
            <a:ext cx="1784537" cy="2926670"/>
            <a:chOff x="7480698" y="3236069"/>
            <a:chExt cx="1784537" cy="2926670"/>
          </a:xfrm>
        </p:grpSpPr>
        <p:sp>
          <p:nvSpPr>
            <p:cNvPr id="277" name="任意多边形: 形状 276"/>
            <p:cNvSpPr/>
            <p:nvPr/>
          </p:nvSpPr>
          <p:spPr>
            <a:xfrm>
              <a:off x="8653635" y="6031847"/>
              <a:ext cx="270448" cy="130456"/>
            </a:xfrm>
            <a:custGeom>
              <a:avLst/>
              <a:gdLst>
                <a:gd name="connsiteX0" fmla="*/ 161734 w 270448"/>
                <a:gd name="connsiteY0" fmla="*/ 85725 h 130456"/>
                <a:gd name="connsiteX1" fmla="*/ 160115 w 270448"/>
                <a:gd name="connsiteY1" fmla="*/ 0 h 130456"/>
                <a:gd name="connsiteX2" fmla="*/ 0 w 270448"/>
                <a:gd name="connsiteY2" fmla="*/ 1905 h 130456"/>
                <a:gd name="connsiteX3" fmla="*/ 952 w 270448"/>
                <a:gd name="connsiteY3" fmla="*/ 126968 h 130456"/>
                <a:gd name="connsiteX4" fmla="*/ 10954 w 270448"/>
                <a:gd name="connsiteY4" fmla="*/ 127540 h 130456"/>
                <a:gd name="connsiteX5" fmla="*/ 265367 w 270448"/>
                <a:gd name="connsiteY5" fmla="*/ 124873 h 130456"/>
                <a:gd name="connsiteX6" fmla="*/ 161734 w 270448"/>
                <a:gd name="connsiteY6" fmla="*/ 85725 h 13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448" h="130456">
                  <a:moveTo>
                    <a:pt x="161734" y="85725"/>
                  </a:moveTo>
                  <a:lnTo>
                    <a:pt x="160115" y="0"/>
                  </a:lnTo>
                  <a:lnTo>
                    <a:pt x="0" y="1905"/>
                  </a:lnTo>
                  <a:lnTo>
                    <a:pt x="952" y="126968"/>
                  </a:lnTo>
                  <a:lnTo>
                    <a:pt x="10954" y="127540"/>
                  </a:lnTo>
                  <a:cubicBezTo>
                    <a:pt x="55150" y="129445"/>
                    <a:pt x="235934" y="134207"/>
                    <a:pt x="265367" y="124873"/>
                  </a:cubicBezTo>
                  <a:cubicBezTo>
                    <a:pt x="298132" y="114776"/>
                    <a:pt x="161734" y="85725"/>
                    <a:pt x="161734" y="85725"/>
                  </a:cubicBezTo>
                  <a:close/>
                </a:path>
              </a:pathLst>
            </a:custGeom>
            <a:solidFill>
              <a:schemeClr val="accent1"/>
            </a:solidFill>
            <a:ln w="9525" cap="flat">
              <a:noFill/>
              <a:prstDash val="solid"/>
              <a:miter/>
            </a:ln>
          </p:spPr>
          <p:txBody>
            <a:bodyPr rtlCol="0" anchor="ctr"/>
            <a:lstStyle/>
            <a:p>
              <a:endParaRPr lang="zh-CN" altLang="en-US"/>
            </a:p>
          </p:txBody>
        </p:sp>
        <p:sp>
          <p:nvSpPr>
            <p:cNvPr id="278" name="任意多边形: 形状 277"/>
            <p:cNvSpPr/>
            <p:nvPr/>
          </p:nvSpPr>
          <p:spPr>
            <a:xfrm>
              <a:off x="8653730" y="6111840"/>
              <a:ext cx="58959" cy="45356"/>
            </a:xfrm>
            <a:custGeom>
              <a:avLst/>
              <a:gdLst>
                <a:gd name="connsiteX0" fmla="*/ 58960 w 58959"/>
                <a:gd name="connsiteY0" fmla="*/ 45357 h 45356"/>
                <a:gd name="connsiteX1" fmla="*/ 38100 w 58959"/>
                <a:gd name="connsiteY1" fmla="*/ 11448 h 45356"/>
                <a:gd name="connsiteX2" fmla="*/ 0 w 58959"/>
                <a:gd name="connsiteY2" fmla="*/ 208 h 45356"/>
                <a:gd name="connsiteX3" fmla="*/ 571 w 58959"/>
                <a:gd name="connsiteY3" fmla="*/ 44976 h 45356"/>
              </a:gdLst>
              <a:ahLst/>
              <a:cxnLst>
                <a:cxn ang="0">
                  <a:pos x="connsiteX0" y="connsiteY0"/>
                </a:cxn>
                <a:cxn ang="0">
                  <a:pos x="connsiteX1" y="connsiteY1"/>
                </a:cxn>
                <a:cxn ang="0">
                  <a:pos x="connsiteX2" y="connsiteY2"/>
                </a:cxn>
                <a:cxn ang="0">
                  <a:pos x="connsiteX3" y="connsiteY3"/>
                </a:cxn>
              </a:cxnLst>
              <a:rect l="l" t="t" r="r" b="b"/>
              <a:pathLst>
                <a:path w="58959" h="45356">
                  <a:moveTo>
                    <a:pt x="58960" y="45357"/>
                  </a:moveTo>
                  <a:cubicBezTo>
                    <a:pt x="56398" y="31879"/>
                    <a:pt x="48968" y="19811"/>
                    <a:pt x="38100" y="11448"/>
                  </a:cubicBezTo>
                  <a:cubicBezTo>
                    <a:pt x="27280" y="3028"/>
                    <a:pt x="13668" y="-992"/>
                    <a:pt x="0" y="208"/>
                  </a:cubicBezTo>
                  <a:lnTo>
                    <a:pt x="571" y="44976"/>
                  </a:lnTo>
                  <a:close/>
                </a:path>
              </a:pathLst>
            </a:custGeom>
            <a:solidFill>
              <a:srgbClr val="000000"/>
            </a:solidFill>
            <a:ln w="9525" cap="flat">
              <a:noFill/>
              <a:prstDash val="solid"/>
              <a:miter/>
            </a:ln>
          </p:spPr>
          <p:txBody>
            <a:bodyPr rtlCol="0" anchor="ctr"/>
            <a:lstStyle/>
            <a:p>
              <a:endParaRPr lang="zh-CN" altLang="en-US"/>
            </a:p>
          </p:txBody>
        </p:sp>
        <p:sp>
          <p:nvSpPr>
            <p:cNvPr id="279" name="任意多边形: 形状 278"/>
            <p:cNvSpPr/>
            <p:nvPr/>
          </p:nvSpPr>
          <p:spPr>
            <a:xfrm>
              <a:off x="8654587" y="6134146"/>
              <a:ext cx="269923" cy="28593"/>
            </a:xfrm>
            <a:custGeom>
              <a:avLst/>
              <a:gdLst>
                <a:gd name="connsiteX0" fmla="*/ 227457 w 269923"/>
                <a:gd name="connsiteY0" fmla="*/ 0 h 28593"/>
                <a:gd name="connsiteX1" fmla="*/ 269462 w 269923"/>
                <a:gd name="connsiteY1" fmla="*/ 21146 h 28593"/>
                <a:gd name="connsiteX2" fmla="*/ 0 w 269923"/>
                <a:gd name="connsiteY2" fmla="*/ 24955 h 28593"/>
                <a:gd name="connsiteX3" fmla="*/ 0 w 269923"/>
                <a:gd name="connsiteY3" fmla="*/ 21431 h 28593"/>
                <a:gd name="connsiteX4" fmla="*/ 213360 w 269923"/>
                <a:gd name="connsiteY4" fmla="*/ 20765 h 28593"/>
                <a:gd name="connsiteX5" fmla="*/ 227457 w 269923"/>
                <a:gd name="connsiteY5" fmla="*/ 0 h 2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923" h="28593">
                  <a:moveTo>
                    <a:pt x="227457" y="0"/>
                  </a:moveTo>
                  <a:cubicBezTo>
                    <a:pt x="227457" y="0"/>
                    <a:pt x="275082" y="13145"/>
                    <a:pt x="269462" y="21146"/>
                  </a:cubicBezTo>
                  <a:cubicBezTo>
                    <a:pt x="263842" y="29146"/>
                    <a:pt x="80772" y="31147"/>
                    <a:pt x="0" y="24955"/>
                  </a:cubicBezTo>
                  <a:lnTo>
                    <a:pt x="0" y="21431"/>
                  </a:lnTo>
                  <a:lnTo>
                    <a:pt x="213360" y="20765"/>
                  </a:lnTo>
                  <a:cubicBezTo>
                    <a:pt x="213360" y="20765"/>
                    <a:pt x="218123" y="476"/>
                    <a:pt x="227457" y="0"/>
                  </a:cubicBezTo>
                  <a:close/>
                </a:path>
              </a:pathLst>
            </a:custGeom>
            <a:solidFill>
              <a:srgbClr val="000000"/>
            </a:solidFill>
            <a:ln w="9525" cap="flat">
              <a:noFill/>
              <a:prstDash val="solid"/>
              <a:miter/>
            </a:ln>
          </p:spPr>
          <p:txBody>
            <a:bodyPr rtlCol="0" anchor="ctr"/>
            <a:lstStyle/>
            <a:p>
              <a:endParaRPr lang="zh-CN" altLang="en-US"/>
            </a:p>
          </p:txBody>
        </p:sp>
        <p:sp>
          <p:nvSpPr>
            <p:cNvPr id="280" name="任意多边形: 形状 279"/>
            <p:cNvSpPr/>
            <p:nvPr/>
          </p:nvSpPr>
          <p:spPr>
            <a:xfrm>
              <a:off x="8652683" y="6152243"/>
              <a:ext cx="271748" cy="4913"/>
            </a:xfrm>
            <a:custGeom>
              <a:avLst/>
              <a:gdLst>
                <a:gd name="connsiteX0" fmla="*/ 0 w 271748"/>
                <a:gd name="connsiteY0" fmla="*/ 3238 h 4913"/>
                <a:gd name="connsiteX1" fmla="*/ 2762 w 271748"/>
                <a:gd name="connsiteY1" fmla="*/ 3238 h 4913"/>
                <a:gd name="connsiteX2" fmla="*/ 10668 w 271748"/>
                <a:gd name="connsiteY2" fmla="*/ 3238 h 4913"/>
                <a:gd name="connsiteX3" fmla="*/ 39814 w 271748"/>
                <a:gd name="connsiteY3" fmla="*/ 4096 h 4913"/>
                <a:gd name="connsiteX4" fmla="*/ 135922 w 271748"/>
                <a:gd name="connsiteY4" fmla="*/ 4763 h 4913"/>
                <a:gd name="connsiteX5" fmla="*/ 232029 w 271748"/>
                <a:gd name="connsiteY5" fmla="*/ 2095 h 4913"/>
                <a:gd name="connsiteX6" fmla="*/ 261175 w 271748"/>
                <a:gd name="connsiteY6" fmla="*/ 571 h 4913"/>
                <a:gd name="connsiteX7" fmla="*/ 269081 w 271748"/>
                <a:gd name="connsiteY7" fmla="*/ 0 h 4913"/>
                <a:gd name="connsiteX8" fmla="*/ 271748 w 271748"/>
                <a:gd name="connsiteY8" fmla="*/ 0 h 4913"/>
                <a:gd name="connsiteX9" fmla="*/ 268986 w 271748"/>
                <a:gd name="connsiteY9" fmla="*/ 0 h 4913"/>
                <a:gd name="connsiteX10" fmla="*/ 261080 w 271748"/>
                <a:gd name="connsiteY10" fmla="*/ 0 h 4913"/>
                <a:gd name="connsiteX11" fmla="*/ 232029 w 271748"/>
                <a:gd name="connsiteY11" fmla="*/ 952 h 4913"/>
                <a:gd name="connsiteX12" fmla="*/ 135922 w 271748"/>
                <a:gd name="connsiteY12" fmla="*/ 2953 h 4913"/>
                <a:gd name="connsiteX13" fmla="*/ 39814 w 271748"/>
                <a:gd name="connsiteY13" fmla="*/ 2953 h 4913"/>
                <a:gd name="connsiteX14" fmla="*/ 10668 w 271748"/>
                <a:gd name="connsiteY14" fmla="*/ 2953 h 4913"/>
                <a:gd name="connsiteX15" fmla="*/ 0 w 271748"/>
                <a:gd name="connsiteY15" fmla="*/ 2953 h 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1748" h="4913">
                  <a:moveTo>
                    <a:pt x="0" y="3238"/>
                  </a:moveTo>
                  <a:lnTo>
                    <a:pt x="2762" y="3238"/>
                  </a:lnTo>
                  <a:lnTo>
                    <a:pt x="10668" y="3238"/>
                  </a:lnTo>
                  <a:lnTo>
                    <a:pt x="39814" y="4096"/>
                  </a:lnTo>
                  <a:cubicBezTo>
                    <a:pt x="64389" y="4763"/>
                    <a:pt x="98393" y="5143"/>
                    <a:pt x="135922" y="4763"/>
                  </a:cubicBezTo>
                  <a:cubicBezTo>
                    <a:pt x="173450" y="4381"/>
                    <a:pt x="207454" y="3238"/>
                    <a:pt x="232029" y="2095"/>
                  </a:cubicBezTo>
                  <a:lnTo>
                    <a:pt x="261175" y="571"/>
                  </a:lnTo>
                  <a:lnTo>
                    <a:pt x="269081" y="0"/>
                  </a:lnTo>
                  <a:lnTo>
                    <a:pt x="271748" y="0"/>
                  </a:lnTo>
                  <a:lnTo>
                    <a:pt x="268986" y="0"/>
                  </a:lnTo>
                  <a:lnTo>
                    <a:pt x="261080" y="0"/>
                  </a:lnTo>
                  <a:lnTo>
                    <a:pt x="232029" y="952"/>
                  </a:lnTo>
                  <a:cubicBezTo>
                    <a:pt x="207359" y="1714"/>
                    <a:pt x="173450" y="2572"/>
                    <a:pt x="135922" y="2953"/>
                  </a:cubicBezTo>
                  <a:cubicBezTo>
                    <a:pt x="98393" y="3334"/>
                    <a:pt x="64389" y="2953"/>
                    <a:pt x="39814" y="2953"/>
                  </a:cubicBezTo>
                  <a:lnTo>
                    <a:pt x="10668" y="2953"/>
                  </a:lnTo>
                  <a:lnTo>
                    <a:pt x="0" y="2953"/>
                  </a:lnTo>
                  <a:close/>
                </a:path>
              </a:pathLst>
            </a:custGeom>
            <a:solidFill>
              <a:srgbClr val="263238"/>
            </a:solidFill>
            <a:ln w="9525" cap="flat">
              <a:noFill/>
              <a:prstDash val="solid"/>
              <a:miter/>
            </a:ln>
          </p:spPr>
          <p:txBody>
            <a:bodyPr rtlCol="0" anchor="ctr"/>
            <a:lstStyle/>
            <a:p>
              <a:endParaRPr lang="zh-CN" altLang="en-US"/>
            </a:p>
          </p:txBody>
        </p:sp>
        <p:sp>
          <p:nvSpPr>
            <p:cNvPr id="281" name="任意多边形: 形状 280"/>
            <p:cNvSpPr/>
            <p:nvPr/>
          </p:nvSpPr>
          <p:spPr>
            <a:xfrm>
              <a:off x="8867926" y="6132241"/>
              <a:ext cx="14975" cy="25145"/>
            </a:xfrm>
            <a:custGeom>
              <a:avLst/>
              <a:gdLst>
                <a:gd name="connsiteX0" fmla="*/ 212 w 14975"/>
                <a:gd name="connsiteY0" fmla="*/ 25146 h 25145"/>
                <a:gd name="connsiteX1" fmla="*/ 5451 w 14975"/>
                <a:gd name="connsiteY1" fmla="*/ 11239 h 25145"/>
                <a:gd name="connsiteX2" fmla="*/ 14976 w 14975"/>
                <a:gd name="connsiteY2" fmla="*/ 0 h 25145"/>
                <a:gd name="connsiteX3" fmla="*/ 3546 w 14975"/>
                <a:gd name="connsiteY3" fmla="*/ 10192 h 25145"/>
                <a:gd name="connsiteX4" fmla="*/ 212 w 14975"/>
                <a:gd name="connsiteY4" fmla="*/ 25146 h 25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75" h="25145">
                  <a:moveTo>
                    <a:pt x="212" y="25146"/>
                  </a:moveTo>
                  <a:cubicBezTo>
                    <a:pt x="1422" y="20326"/>
                    <a:pt x="3175" y="15659"/>
                    <a:pt x="5451" y="11239"/>
                  </a:cubicBezTo>
                  <a:cubicBezTo>
                    <a:pt x="8204" y="7153"/>
                    <a:pt x="11395" y="3381"/>
                    <a:pt x="14976" y="0"/>
                  </a:cubicBezTo>
                  <a:cubicBezTo>
                    <a:pt x="10033" y="1867"/>
                    <a:pt x="5965" y="5496"/>
                    <a:pt x="3546" y="10192"/>
                  </a:cubicBezTo>
                  <a:cubicBezTo>
                    <a:pt x="660" y="14611"/>
                    <a:pt x="-521" y="19926"/>
                    <a:pt x="212" y="25146"/>
                  </a:cubicBezTo>
                  <a:close/>
                </a:path>
              </a:pathLst>
            </a:custGeom>
            <a:solidFill>
              <a:srgbClr val="263238"/>
            </a:solidFill>
            <a:ln w="9525" cap="flat">
              <a:noFill/>
              <a:prstDash val="solid"/>
              <a:miter/>
            </a:ln>
          </p:spPr>
          <p:txBody>
            <a:bodyPr rtlCol="0" anchor="ctr"/>
            <a:lstStyle/>
            <a:p>
              <a:endParaRPr lang="zh-CN" altLang="en-US"/>
            </a:p>
          </p:txBody>
        </p:sp>
        <p:sp>
          <p:nvSpPr>
            <p:cNvPr id="282" name="任意多边形: 形状 281"/>
            <p:cNvSpPr/>
            <p:nvPr/>
          </p:nvSpPr>
          <p:spPr>
            <a:xfrm>
              <a:off x="8820521" y="6120505"/>
              <a:ext cx="8461" cy="13450"/>
            </a:xfrm>
            <a:custGeom>
              <a:avLst/>
              <a:gdLst>
                <a:gd name="connsiteX0" fmla="*/ 87 w 8461"/>
                <a:gd name="connsiteY0" fmla="*/ 13451 h 13450"/>
                <a:gd name="connsiteX1" fmla="*/ 5040 w 8461"/>
                <a:gd name="connsiteY1" fmla="*/ 7259 h 13450"/>
                <a:gd name="connsiteX2" fmla="*/ 8374 w 8461"/>
                <a:gd name="connsiteY2" fmla="*/ 20 h 13450"/>
                <a:gd name="connsiteX3" fmla="*/ 3421 w 8461"/>
                <a:gd name="connsiteY3" fmla="*/ 6212 h 13450"/>
                <a:gd name="connsiteX4" fmla="*/ 87 w 8461"/>
                <a:gd name="connsiteY4" fmla="*/ 13451 h 1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1" h="13450">
                  <a:moveTo>
                    <a:pt x="87" y="13451"/>
                  </a:moveTo>
                  <a:cubicBezTo>
                    <a:pt x="563" y="13451"/>
                    <a:pt x="2754" y="10974"/>
                    <a:pt x="5040" y="7259"/>
                  </a:cubicBezTo>
                  <a:cubicBezTo>
                    <a:pt x="7326" y="3545"/>
                    <a:pt x="8850" y="306"/>
                    <a:pt x="8374" y="20"/>
                  </a:cubicBezTo>
                  <a:cubicBezTo>
                    <a:pt x="7898" y="-265"/>
                    <a:pt x="5707" y="2497"/>
                    <a:pt x="3421" y="6212"/>
                  </a:cubicBezTo>
                  <a:cubicBezTo>
                    <a:pt x="1135" y="9926"/>
                    <a:pt x="-389" y="13165"/>
                    <a:pt x="87" y="13451"/>
                  </a:cubicBezTo>
                  <a:close/>
                </a:path>
              </a:pathLst>
            </a:custGeom>
            <a:solidFill>
              <a:srgbClr val="263238"/>
            </a:solidFill>
            <a:ln w="9525" cap="flat">
              <a:noFill/>
              <a:prstDash val="solid"/>
              <a:miter/>
            </a:ln>
          </p:spPr>
          <p:txBody>
            <a:bodyPr rtlCol="0" anchor="ctr"/>
            <a:lstStyle/>
            <a:p>
              <a:endParaRPr lang="zh-CN" altLang="en-US"/>
            </a:p>
          </p:txBody>
        </p:sp>
        <p:sp>
          <p:nvSpPr>
            <p:cNvPr id="283" name="任意多边形: 形状 282"/>
            <p:cNvSpPr/>
            <p:nvPr/>
          </p:nvSpPr>
          <p:spPr>
            <a:xfrm>
              <a:off x="8807510" y="6118068"/>
              <a:ext cx="10003" cy="9220"/>
            </a:xfrm>
            <a:custGeom>
              <a:avLst/>
              <a:gdLst>
                <a:gd name="connsiteX0" fmla="*/ 48 w 10003"/>
                <a:gd name="connsiteY0" fmla="*/ 9220 h 9220"/>
                <a:gd name="connsiteX1" fmla="*/ 5668 w 10003"/>
                <a:gd name="connsiteY1" fmla="*/ 5410 h 9220"/>
                <a:gd name="connsiteX2" fmla="*/ 9955 w 10003"/>
                <a:gd name="connsiteY2" fmla="*/ 76 h 9220"/>
                <a:gd name="connsiteX3" fmla="*/ 4335 w 10003"/>
                <a:gd name="connsiteY3" fmla="*/ 3981 h 9220"/>
                <a:gd name="connsiteX4" fmla="*/ 48 w 10003"/>
                <a:gd name="connsiteY4" fmla="*/ 9220 h 9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3" h="9220">
                  <a:moveTo>
                    <a:pt x="48" y="9220"/>
                  </a:moveTo>
                  <a:cubicBezTo>
                    <a:pt x="48" y="9220"/>
                    <a:pt x="2906" y="7887"/>
                    <a:pt x="5668" y="5410"/>
                  </a:cubicBezTo>
                  <a:cubicBezTo>
                    <a:pt x="8431" y="2934"/>
                    <a:pt x="10335" y="552"/>
                    <a:pt x="9955" y="76"/>
                  </a:cubicBezTo>
                  <a:cubicBezTo>
                    <a:pt x="9573" y="-400"/>
                    <a:pt x="7097" y="1410"/>
                    <a:pt x="4335" y="3981"/>
                  </a:cubicBezTo>
                  <a:cubicBezTo>
                    <a:pt x="1573" y="6553"/>
                    <a:pt x="-332" y="8839"/>
                    <a:pt x="48" y="9220"/>
                  </a:cubicBezTo>
                  <a:close/>
                </a:path>
              </a:pathLst>
            </a:custGeom>
            <a:solidFill>
              <a:srgbClr val="263238"/>
            </a:solidFill>
            <a:ln w="9525" cap="flat">
              <a:noFill/>
              <a:prstDash val="solid"/>
              <a:miter/>
            </a:ln>
          </p:spPr>
          <p:txBody>
            <a:bodyPr rtlCol="0" anchor="ctr"/>
            <a:lstStyle/>
            <a:p>
              <a:endParaRPr lang="zh-CN" altLang="en-US"/>
            </a:p>
          </p:txBody>
        </p:sp>
        <p:sp>
          <p:nvSpPr>
            <p:cNvPr id="284" name="任意多边形: 形状 283"/>
            <p:cNvSpPr/>
            <p:nvPr/>
          </p:nvSpPr>
          <p:spPr>
            <a:xfrm>
              <a:off x="8799177" y="6107950"/>
              <a:ext cx="16845" cy="8577"/>
            </a:xfrm>
            <a:custGeom>
              <a:avLst/>
              <a:gdLst>
                <a:gd name="connsiteX0" fmla="*/ 0 w 16845"/>
                <a:gd name="connsiteY0" fmla="*/ 4289 h 8577"/>
                <a:gd name="connsiteX1" fmla="*/ 8382 w 16845"/>
                <a:gd name="connsiteY1" fmla="*/ 5241 h 8577"/>
                <a:gd name="connsiteX2" fmla="*/ 13516 w 16845"/>
                <a:gd name="connsiteY2" fmla="*/ 8470 h 8577"/>
                <a:gd name="connsiteX3" fmla="*/ 16735 w 16845"/>
                <a:gd name="connsiteY3" fmla="*/ 3336 h 8577"/>
                <a:gd name="connsiteX4" fmla="*/ 11611 w 16845"/>
                <a:gd name="connsiteY4" fmla="*/ 107 h 8577"/>
                <a:gd name="connsiteX5" fmla="*/ 8382 w 16845"/>
                <a:gd name="connsiteY5" fmla="*/ 3336 h 8577"/>
                <a:gd name="connsiteX6" fmla="*/ 0 w 16845"/>
                <a:gd name="connsiteY6" fmla="*/ 4289 h 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45" h="8577">
                  <a:moveTo>
                    <a:pt x="0" y="4289"/>
                  </a:moveTo>
                  <a:cubicBezTo>
                    <a:pt x="2686" y="5250"/>
                    <a:pt x="5553" y="5575"/>
                    <a:pt x="8382" y="5241"/>
                  </a:cubicBezTo>
                  <a:cubicBezTo>
                    <a:pt x="8906" y="7546"/>
                    <a:pt x="11201" y="8994"/>
                    <a:pt x="13516" y="8470"/>
                  </a:cubicBezTo>
                  <a:cubicBezTo>
                    <a:pt x="15821" y="7946"/>
                    <a:pt x="17269" y="5641"/>
                    <a:pt x="16735" y="3336"/>
                  </a:cubicBezTo>
                  <a:cubicBezTo>
                    <a:pt x="16212" y="1031"/>
                    <a:pt x="13916" y="-417"/>
                    <a:pt x="11611" y="107"/>
                  </a:cubicBezTo>
                  <a:cubicBezTo>
                    <a:pt x="10001" y="479"/>
                    <a:pt x="8744" y="1726"/>
                    <a:pt x="8382" y="3336"/>
                  </a:cubicBezTo>
                  <a:cubicBezTo>
                    <a:pt x="5553" y="3003"/>
                    <a:pt x="2686" y="3326"/>
                    <a:pt x="0" y="4289"/>
                  </a:cubicBezTo>
                  <a:close/>
                </a:path>
              </a:pathLst>
            </a:custGeom>
            <a:solidFill>
              <a:srgbClr val="263238"/>
            </a:solidFill>
            <a:ln w="9525" cap="flat">
              <a:noFill/>
              <a:prstDash val="solid"/>
              <a:miter/>
            </a:ln>
          </p:spPr>
          <p:txBody>
            <a:bodyPr rtlCol="0" anchor="ctr"/>
            <a:lstStyle/>
            <a:p>
              <a:endParaRPr lang="zh-CN" altLang="en-US"/>
            </a:p>
          </p:txBody>
        </p:sp>
        <p:sp>
          <p:nvSpPr>
            <p:cNvPr id="285" name="任意多边形: 形状 284"/>
            <p:cNvSpPr/>
            <p:nvPr/>
          </p:nvSpPr>
          <p:spPr>
            <a:xfrm>
              <a:off x="8796224" y="6101628"/>
              <a:ext cx="19050" cy="2800"/>
            </a:xfrm>
            <a:custGeom>
              <a:avLst/>
              <a:gdLst>
                <a:gd name="connsiteX0" fmla="*/ 0 w 19050"/>
                <a:gd name="connsiteY0" fmla="*/ 38 h 2800"/>
                <a:gd name="connsiteX1" fmla="*/ 9525 w 19050"/>
                <a:gd name="connsiteY1" fmla="*/ 2610 h 2800"/>
                <a:gd name="connsiteX2" fmla="*/ 19050 w 19050"/>
                <a:gd name="connsiteY2" fmla="*/ 1181 h 2800"/>
                <a:gd name="connsiteX3" fmla="*/ 9525 w 19050"/>
                <a:gd name="connsiteY3" fmla="*/ 705 h 2800"/>
                <a:gd name="connsiteX4" fmla="*/ 0 w 19050"/>
                <a:gd name="connsiteY4" fmla="*/ 38 h 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2800">
                  <a:moveTo>
                    <a:pt x="0" y="38"/>
                  </a:moveTo>
                  <a:cubicBezTo>
                    <a:pt x="2838" y="1838"/>
                    <a:pt x="6163" y="2733"/>
                    <a:pt x="9525" y="2610"/>
                  </a:cubicBezTo>
                  <a:cubicBezTo>
                    <a:pt x="12773" y="3115"/>
                    <a:pt x="16097" y="2610"/>
                    <a:pt x="19050" y="1181"/>
                  </a:cubicBezTo>
                  <a:cubicBezTo>
                    <a:pt x="15897" y="695"/>
                    <a:pt x="12706" y="533"/>
                    <a:pt x="9525" y="705"/>
                  </a:cubicBezTo>
                  <a:cubicBezTo>
                    <a:pt x="6382" y="123"/>
                    <a:pt x="3191" y="-95"/>
                    <a:pt x="0" y="38"/>
                  </a:cubicBezTo>
                  <a:close/>
                </a:path>
              </a:pathLst>
            </a:custGeom>
            <a:solidFill>
              <a:srgbClr val="263238"/>
            </a:solidFill>
            <a:ln w="9525" cap="flat">
              <a:noFill/>
              <a:prstDash val="solid"/>
              <a:miter/>
            </a:ln>
          </p:spPr>
          <p:txBody>
            <a:bodyPr rtlCol="0" anchor="ctr"/>
            <a:lstStyle/>
            <a:p>
              <a:endParaRPr lang="zh-CN" altLang="en-US"/>
            </a:p>
          </p:txBody>
        </p:sp>
        <p:sp>
          <p:nvSpPr>
            <p:cNvPr id="286" name="任意多边形: 形状 285"/>
            <p:cNvSpPr/>
            <p:nvPr/>
          </p:nvSpPr>
          <p:spPr>
            <a:xfrm>
              <a:off x="8825847" y="6105673"/>
              <a:ext cx="30079" cy="17232"/>
            </a:xfrm>
            <a:custGeom>
              <a:avLst/>
              <a:gdLst>
                <a:gd name="connsiteX0" fmla="*/ 0 w 30079"/>
                <a:gd name="connsiteY0" fmla="*/ 14280 h 17232"/>
                <a:gd name="connsiteX1" fmla="*/ 10287 w 30079"/>
                <a:gd name="connsiteY1" fmla="*/ 14280 h 17232"/>
                <a:gd name="connsiteX2" fmla="*/ 21241 w 30079"/>
                <a:gd name="connsiteY2" fmla="*/ 11709 h 17232"/>
                <a:gd name="connsiteX3" fmla="*/ 27527 w 30079"/>
                <a:gd name="connsiteY3" fmla="*/ 9042 h 17232"/>
                <a:gd name="connsiteX4" fmla="*/ 30004 w 30079"/>
                <a:gd name="connsiteY4" fmla="*/ 5898 h 17232"/>
                <a:gd name="connsiteX5" fmla="*/ 28385 w 30079"/>
                <a:gd name="connsiteY5" fmla="*/ 1802 h 17232"/>
                <a:gd name="connsiteX6" fmla="*/ 5144 w 30079"/>
                <a:gd name="connsiteY6" fmla="*/ 7517 h 17232"/>
                <a:gd name="connsiteX7" fmla="*/ 1810 w 30079"/>
                <a:gd name="connsiteY7" fmla="*/ 14471 h 17232"/>
                <a:gd name="connsiteX8" fmla="*/ 1810 w 30079"/>
                <a:gd name="connsiteY8" fmla="*/ 17233 h 17232"/>
                <a:gd name="connsiteX9" fmla="*/ 6382 w 30079"/>
                <a:gd name="connsiteY9" fmla="*/ 8375 h 17232"/>
                <a:gd name="connsiteX10" fmla="*/ 15145 w 30079"/>
                <a:gd name="connsiteY10" fmla="*/ 2564 h 17232"/>
                <a:gd name="connsiteX11" fmla="*/ 27337 w 30079"/>
                <a:gd name="connsiteY11" fmla="*/ 3326 h 17232"/>
                <a:gd name="connsiteX12" fmla="*/ 26575 w 30079"/>
                <a:gd name="connsiteY12" fmla="*/ 7517 h 17232"/>
                <a:gd name="connsiteX13" fmla="*/ 20860 w 30079"/>
                <a:gd name="connsiteY13" fmla="*/ 10089 h 17232"/>
                <a:gd name="connsiteX14" fmla="*/ 10287 w 30079"/>
                <a:gd name="connsiteY14" fmla="*/ 12947 h 17232"/>
                <a:gd name="connsiteX15" fmla="*/ 0 w 30079"/>
                <a:gd name="connsiteY15" fmla="*/ 14280 h 1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079" h="17232">
                  <a:moveTo>
                    <a:pt x="0" y="14280"/>
                  </a:moveTo>
                  <a:cubicBezTo>
                    <a:pt x="3401" y="14871"/>
                    <a:pt x="6887" y="14871"/>
                    <a:pt x="10287" y="14280"/>
                  </a:cubicBezTo>
                  <a:cubicBezTo>
                    <a:pt x="14011" y="13785"/>
                    <a:pt x="17678" y="12928"/>
                    <a:pt x="21241" y="11709"/>
                  </a:cubicBezTo>
                  <a:cubicBezTo>
                    <a:pt x="23451" y="11108"/>
                    <a:pt x="25565" y="10213"/>
                    <a:pt x="27527" y="9042"/>
                  </a:cubicBezTo>
                  <a:cubicBezTo>
                    <a:pt x="28708" y="8337"/>
                    <a:pt x="29594" y="7213"/>
                    <a:pt x="30004" y="5898"/>
                  </a:cubicBezTo>
                  <a:cubicBezTo>
                    <a:pt x="30309" y="4336"/>
                    <a:pt x="29670" y="2736"/>
                    <a:pt x="28385" y="1802"/>
                  </a:cubicBezTo>
                  <a:cubicBezTo>
                    <a:pt x="20260" y="-2008"/>
                    <a:pt x="10573" y="374"/>
                    <a:pt x="5144" y="7517"/>
                  </a:cubicBezTo>
                  <a:cubicBezTo>
                    <a:pt x="3581" y="9594"/>
                    <a:pt x="2448" y="11956"/>
                    <a:pt x="1810" y="14471"/>
                  </a:cubicBezTo>
                  <a:cubicBezTo>
                    <a:pt x="1581" y="15375"/>
                    <a:pt x="1581" y="16328"/>
                    <a:pt x="1810" y="17233"/>
                  </a:cubicBezTo>
                  <a:cubicBezTo>
                    <a:pt x="2819" y="14042"/>
                    <a:pt x="4372" y="11051"/>
                    <a:pt x="6382" y="8375"/>
                  </a:cubicBezTo>
                  <a:cubicBezTo>
                    <a:pt x="8696" y="5650"/>
                    <a:pt x="11735" y="3641"/>
                    <a:pt x="15145" y="2564"/>
                  </a:cubicBezTo>
                  <a:cubicBezTo>
                    <a:pt x="19145" y="1183"/>
                    <a:pt x="23536" y="1459"/>
                    <a:pt x="27337" y="3326"/>
                  </a:cubicBezTo>
                  <a:cubicBezTo>
                    <a:pt x="29051" y="4469"/>
                    <a:pt x="28385" y="6375"/>
                    <a:pt x="26575" y="7517"/>
                  </a:cubicBezTo>
                  <a:cubicBezTo>
                    <a:pt x="24775" y="8584"/>
                    <a:pt x="22850" y="9441"/>
                    <a:pt x="20860" y="10089"/>
                  </a:cubicBezTo>
                  <a:cubicBezTo>
                    <a:pt x="17412" y="11289"/>
                    <a:pt x="13878" y="12242"/>
                    <a:pt x="10287" y="12947"/>
                  </a:cubicBezTo>
                  <a:cubicBezTo>
                    <a:pt x="3905" y="14280"/>
                    <a:pt x="0" y="14280"/>
                    <a:pt x="0" y="14280"/>
                  </a:cubicBezTo>
                  <a:close/>
                </a:path>
              </a:pathLst>
            </a:custGeom>
            <a:solidFill>
              <a:srgbClr val="263238"/>
            </a:solidFill>
            <a:ln w="9525" cap="flat">
              <a:noFill/>
              <a:prstDash val="solid"/>
              <a:miter/>
            </a:ln>
          </p:spPr>
          <p:txBody>
            <a:bodyPr rtlCol="0" anchor="ctr"/>
            <a:lstStyle/>
            <a:p>
              <a:endParaRPr lang="zh-CN" altLang="en-US"/>
            </a:p>
          </p:txBody>
        </p:sp>
        <p:sp>
          <p:nvSpPr>
            <p:cNvPr id="287" name="任意多边形: 形状 286"/>
            <p:cNvSpPr/>
            <p:nvPr/>
          </p:nvSpPr>
          <p:spPr>
            <a:xfrm>
              <a:off x="8814917" y="6100618"/>
              <a:ext cx="14950" cy="19811"/>
            </a:xfrm>
            <a:custGeom>
              <a:avLst/>
              <a:gdLst>
                <a:gd name="connsiteX0" fmla="*/ 13597 w 14950"/>
                <a:gd name="connsiteY0" fmla="*/ 19812 h 19811"/>
                <a:gd name="connsiteX1" fmla="*/ 14740 w 14950"/>
                <a:gd name="connsiteY1" fmla="*/ 12668 h 19811"/>
                <a:gd name="connsiteX2" fmla="*/ 11787 w 14950"/>
                <a:gd name="connsiteY2" fmla="*/ 5144 h 19811"/>
                <a:gd name="connsiteX3" fmla="*/ 3215 w 14950"/>
                <a:gd name="connsiteY3" fmla="*/ 0 h 19811"/>
                <a:gd name="connsiteX4" fmla="*/ 71 w 14950"/>
                <a:gd name="connsiteY4" fmla="*/ 4763 h 19811"/>
                <a:gd name="connsiteX5" fmla="*/ 1881 w 14950"/>
                <a:gd name="connsiteY5" fmla="*/ 9335 h 19811"/>
                <a:gd name="connsiteX6" fmla="*/ 6834 w 14950"/>
                <a:gd name="connsiteY6" fmla="*/ 15526 h 19811"/>
                <a:gd name="connsiteX7" fmla="*/ 12740 w 14950"/>
                <a:gd name="connsiteY7" fmla="*/ 19621 h 19811"/>
                <a:gd name="connsiteX8" fmla="*/ 7787 w 14950"/>
                <a:gd name="connsiteY8" fmla="*/ 14573 h 19811"/>
                <a:gd name="connsiteX9" fmla="*/ 3405 w 14950"/>
                <a:gd name="connsiteY9" fmla="*/ 8477 h 19811"/>
                <a:gd name="connsiteX10" fmla="*/ 3405 w 14950"/>
                <a:gd name="connsiteY10" fmla="*/ 1905 h 19811"/>
                <a:gd name="connsiteX11" fmla="*/ 10168 w 14950"/>
                <a:gd name="connsiteY11" fmla="*/ 6191 h 19811"/>
                <a:gd name="connsiteX12" fmla="*/ 13216 w 14950"/>
                <a:gd name="connsiteY12" fmla="*/ 12859 h 19811"/>
                <a:gd name="connsiteX13" fmla="*/ 13597 w 14950"/>
                <a:gd name="connsiteY13" fmla="*/ 19812 h 19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50" h="19811">
                  <a:moveTo>
                    <a:pt x="13597" y="19812"/>
                  </a:moveTo>
                  <a:cubicBezTo>
                    <a:pt x="14835" y="17650"/>
                    <a:pt x="15245" y="15107"/>
                    <a:pt x="14740" y="12668"/>
                  </a:cubicBezTo>
                  <a:cubicBezTo>
                    <a:pt x="14388" y="9954"/>
                    <a:pt x="13368" y="7372"/>
                    <a:pt x="11787" y="5144"/>
                  </a:cubicBezTo>
                  <a:cubicBezTo>
                    <a:pt x="10016" y="2057"/>
                    <a:pt x="6768" y="114"/>
                    <a:pt x="3215" y="0"/>
                  </a:cubicBezTo>
                  <a:cubicBezTo>
                    <a:pt x="1053" y="476"/>
                    <a:pt x="-338" y="2581"/>
                    <a:pt x="71" y="4763"/>
                  </a:cubicBezTo>
                  <a:cubicBezTo>
                    <a:pt x="319" y="6401"/>
                    <a:pt x="938" y="7963"/>
                    <a:pt x="1881" y="9335"/>
                  </a:cubicBezTo>
                  <a:cubicBezTo>
                    <a:pt x="3234" y="11621"/>
                    <a:pt x="4901" y="13706"/>
                    <a:pt x="6834" y="15526"/>
                  </a:cubicBezTo>
                  <a:cubicBezTo>
                    <a:pt x="8425" y="17364"/>
                    <a:pt x="10454" y="18774"/>
                    <a:pt x="12740" y="19621"/>
                  </a:cubicBezTo>
                  <a:cubicBezTo>
                    <a:pt x="12740" y="19621"/>
                    <a:pt x="10644" y="17812"/>
                    <a:pt x="7787" y="14573"/>
                  </a:cubicBezTo>
                  <a:cubicBezTo>
                    <a:pt x="6129" y="12697"/>
                    <a:pt x="4653" y="10649"/>
                    <a:pt x="3405" y="8477"/>
                  </a:cubicBezTo>
                  <a:cubicBezTo>
                    <a:pt x="1977" y="6287"/>
                    <a:pt x="1024" y="2381"/>
                    <a:pt x="3405" y="1905"/>
                  </a:cubicBezTo>
                  <a:cubicBezTo>
                    <a:pt x="5787" y="1429"/>
                    <a:pt x="8644" y="4191"/>
                    <a:pt x="10168" y="6191"/>
                  </a:cubicBezTo>
                  <a:cubicBezTo>
                    <a:pt x="11664" y="8163"/>
                    <a:pt x="12711" y="10439"/>
                    <a:pt x="13216" y="12859"/>
                  </a:cubicBezTo>
                  <a:cubicBezTo>
                    <a:pt x="13568" y="15154"/>
                    <a:pt x="13692" y="17488"/>
                    <a:pt x="13597" y="19812"/>
                  </a:cubicBezTo>
                  <a:close/>
                </a:path>
              </a:pathLst>
            </a:custGeom>
            <a:solidFill>
              <a:srgbClr val="263238"/>
            </a:solidFill>
            <a:ln w="9525" cap="flat">
              <a:noFill/>
              <a:prstDash val="solid"/>
              <a:miter/>
            </a:ln>
          </p:spPr>
          <p:txBody>
            <a:bodyPr rtlCol="0" anchor="ctr"/>
            <a:lstStyle/>
            <a:p>
              <a:endParaRPr lang="zh-CN" altLang="en-US"/>
            </a:p>
          </p:txBody>
        </p:sp>
        <p:sp>
          <p:nvSpPr>
            <p:cNvPr id="288" name="任意多边形: 形状 287"/>
            <p:cNvSpPr/>
            <p:nvPr/>
          </p:nvSpPr>
          <p:spPr>
            <a:xfrm>
              <a:off x="8655064" y="6110038"/>
              <a:ext cx="57476" cy="45921"/>
            </a:xfrm>
            <a:custGeom>
              <a:avLst/>
              <a:gdLst>
                <a:gd name="connsiteX0" fmla="*/ 0 w 57476"/>
                <a:gd name="connsiteY0" fmla="*/ 1533 h 45921"/>
                <a:gd name="connsiteX1" fmla="*/ 11811 w 57476"/>
                <a:gd name="connsiteY1" fmla="*/ 1533 h 45921"/>
                <a:gd name="connsiteX2" fmla="*/ 54197 w 57476"/>
                <a:gd name="connsiteY2" fmla="*/ 34490 h 45921"/>
                <a:gd name="connsiteX3" fmla="*/ 57341 w 57476"/>
                <a:gd name="connsiteY3" fmla="*/ 45920 h 45921"/>
                <a:gd name="connsiteX4" fmla="*/ 57341 w 57476"/>
                <a:gd name="connsiteY4" fmla="*/ 42682 h 45921"/>
                <a:gd name="connsiteX5" fmla="*/ 55436 w 57476"/>
                <a:gd name="connsiteY5" fmla="*/ 34109 h 45921"/>
                <a:gd name="connsiteX6" fmla="*/ 12001 w 57476"/>
                <a:gd name="connsiteY6" fmla="*/ 200 h 45921"/>
                <a:gd name="connsiteX7" fmla="*/ 3143 w 57476"/>
                <a:gd name="connsiteY7" fmla="*/ 200 h 45921"/>
                <a:gd name="connsiteX8" fmla="*/ 0 w 57476"/>
                <a:gd name="connsiteY8" fmla="*/ 1533 h 4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476" h="45921">
                  <a:moveTo>
                    <a:pt x="0" y="1533"/>
                  </a:moveTo>
                  <a:cubicBezTo>
                    <a:pt x="0" y="1533"/>
                    <a:pt x="4572" y="1057"/>
                    <a:pt x="11811" y="1533"/>
                  </a:cubicBezTo>
                  <a:cubicBezTo>
                    <a:pt x="31109" y="3429"/>
                    <a:pt x="47606" y="16250"/>
                    <a:pt x="54197" y="34490"/>
                  </a:cubicBezTo>
                  <a:cubicBezTo>
                    <a:pt x="56674" y="41348"/>
                    <a:pt x="56959" y="46015"/>
                    <a:pt x="57341" y="45920"/>
                  </a:cubicBezTo>
                  <a:cubicBezTo>
                    <a:pt x="57521" y="44853"/>
                    <a:pt x="57521" y="43748"/>
                    <a:pt x="57341" y="42682"/>
                  </a:cubicBezTo>
                  <a:cubicBezTo>
                    <a:pt x="57017" y="39767"/>
                    <a:pt x="56379" y="36890"/>
                    <a:pt x="55436" y="34109"/>
                  </a:cubicBezTo>
                  <a:cubicBezTo>
                    <a:pt x="49368" y="14907"/>
                    <a:pt x="32099" y="1429"/>
                    <a:pt x="12001" y="200"/>
                  </a:cubicBezTo>
                  <a:cubicBezTo>
                    <a:pt x="9058" y="-67"/>
                    <a:pt x="6087" y="-67"/>
                    <a:pt x="3143" y="200"/>
                  </a:cubicBezTo>
                  <a:cubicBezTo>
                    <a:pt x="2048" y="514"/>
                    <a:pt x="991" y="962"/>
                    <a:pt x="0" y="1533"/>
                  </a:cubicBezTo>
                  <a:close/>
                </a:path>
              </a:pathLst>
            </a:custGeom>
            <a:solidFill>
              <a:srgbClr val="263238"/>
            </a:solidFill>
            <a:ln w="9525" cap="flat">
              <a:noFill/>
              <a:prstDash val="solid"/>
              <a:miter/>
            </a:ln>
          </p:spPr>
          <p:txBody>
            <a:bodyPr rtlCol="0" anchor="ctr"/>
            <a:lstStyle/>
            <a:p>
              <a:endParaRPr lang="zh-CN" altLang="en-US"/>
            </a:p>
          </p:txBody>
        </p:sp>
        <p:sp>
          <p:nvSpPr>
            <p:cNvPr id="289" name="任意多边形: 形状 288"/>
            <p:cNvSpPr/>
            <p:nvPr/>
          </p:nvSpPr>
          <p:spPr>
            <a:xfrm>
              <a:off x="8669789" y="6044801"/>
              <a:ext cx="2173" cy="65817"/>
            </a:xfrm>
            <a:custGeom>
              <a:avLst/>
              <a:gdLst>
                <a:gd name="connsiteX0" fmla="*/ 1087 w 2173"/>
                <a:gd name="connsiteY0" fmla="*/ 0 h 65817"/>
                <a:gd name="connsiteX1" fmla="*/ 134 w 2173"/>
                <a:gd name="connsiteY1" fmla="*/ 32861 h 65817"/>
                <a:gd name="connsiteX2" fmla="*/ 1087 w 2173"/>
                <a:gd name="connsiteY2" fmla="*/ 65818 h 65817"/>
                <a:gd name="connsiteX3" fmla="*/ 2039 w 2173"/>
                <a:gd name="connsiteY3" fmla="*/ 32861 h 65817"/>
                <a:gd name="connsiteX4" fmla="*/ 1087 w 2173"/>
                <a:gd name="connsiteY4" fmla="*/ 0 h 65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 h="65817">
                  <a:moveTo>
                    <a:pt x="1087" y="0"/>
                  </a:moveTo>
                  <a:cubicBezTo>
                    <a:pt x="163" y="10925"/>
                    <a:pt x="-152" y="21898"/>
                    <a:pt x="134" y="32861"/>
                  </a:cubicBezTo>
                  <a:cubicBezTo>
                    <a:pt x="-209" y="43853"/>
                    <a:pt x="105" y="54864"/>
                    <a:pt x="1087" y="65818"/>
                  </a:cubicBezTo>
                  <a:cubicBezTo>
                    <a:pt x="2010" y="54855"/>
                    <a:pt x="2325" y="43853"/>
                    <a:pt x="2039" y="32861"/>
                  </a:cubicBezTo>
                  <a:cubicBezTo>
                    <a:pt x="2382" y="21898"/>
                    <a:pt x="2068" y="10925"/>
                    <a:pt x="1087" y="0"/>
                  </a:cubicBezTo>
                  <a:close/>
                </a:path>
              </a:pathLst>
            </a:custGeom>
            <a:solidFill>
              <a:srgbClr val="263238"/>
            </a:solidFill>
            <a:ln w="9525" cap="flat">
              <a:noFill/>
              <a:prstDash val="solid"/>
              <a:miter/>
            </a:ln>
          </p:spPr>
          <p:txBody>
            <a:bodyPr rtlCol="0" anchor="ctr"/>
            <a:lstStyle/>
            <a:p>
              <a:endParaRPr lang="zh-CN" altLang="en-US"/>
            </a:p>
          </p:txBody>
        </p:sp>
        <p:sp>
          <p:nvSpPr>
            <p:cNvPr id="290" name="任意多边形: 形状 289"/>
            <p:cNvSpPr/>
            <p:nvPr/>
          </p:nvSpPr>
          <p:spPr>
            <a:xfrm>
              <a:off x="8732597" y="6140983"/>
              <a:ext cx="46862" cy="2487"/>
            </a:xfrm>
            <a:custGeom>
              <a:avLst/>
              <a:gdLst>
                <a:gd name="connsiteX0" fmla="*/ 0 w 46862"/>
                <a:gd name="connsiteY0" fmla="*/ 307 h 2487"/>
                <a:gd name="connsiteX1" fmla="*/ 23432 w 46862"/>
                <a:gd name="connsiteY1" fmla="*/ 2402 h 2487"/>
                <a:gd name="connsiteX2" fmla="*/ 46863 w 46862"/>
                <a:gd name="connsiteY2" fmla="*/ 212 h 2487"/>
                <a:gd name="connsiteX3" fmla="*/ 23432 w 46862"/>
                <a:gd name="connsiteY3" fmla="*/ 212 h 2487"/>
                <a:gd name="connsiteX4" fmla="*/ 0 w 46862"/>
                <a:gd name="connsiteY4" fmla="*/ 307 h 2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62" h="2487">
                  <a:moveTo>
                    <a:pt x="0" y="307"/>
                  </a:moveTo>
                  <a:cubicBezTo>
                    <a:pt x="7687" y="2031"/>
                    <a:pt x="15564" y="2736"/>
                    <a:pt x="23432" y="2402"/>
                  </a:cubicBezTo>
                  <a:cubicBezTo>
                    <a:pt x="31309" y="2755"/>
                    <a:pt x="39186" y="2012"/>
                    <a:pt x="46863" y="212"/>
                  </a:cubicBezTo>
                  <a:cubicBezTo>
                    <a:pt x="46863" y="-265"/>
                    <a:pt x="36386" y="212"/>
                    <a:pt x="23432" y="212"/>
                  </a:cubicBezTo>
                  <a:cubicBezTo>
                    <a:pt x="10478" y="212"/>
                    <a:pt x="95" y="-265"/>
                    <a:pt x="0" y="307"/>
                  </a:cubicBezTo>
                  <a:close/>
                </a:path>
              </a:pathLst>
            </a:custGeom>
            <a:solidFill>
              <a:srgbClr val="263238"/>
            </a:solidFill>
            <a:ln w="9525" cap="flat">
              <a:noFill/>
              <a:prstDash val="solid"/>
              <a:miter/>
            </a:ln>
          </p:spPr>
          <p:txBody>
            <a:bodyPr rtlCol="0" anchor="ctr"/>
            <a:lstStyle/>
            <a:p>
              <a:endParaRPr lang="zh-CN" altLang="en-US"/>
            </a:p>
          </p:txBody>
        </p:sp>
        <p:sp>
          <p:nvSpPr>
            <p:cNvPr id="291" name="任意多边形: 形状 290"/>
            <p:cNvSpPr/>
            <p:nvPr/>
          </p:nvSpPr>
          <p:spPr>
            <a:xfrm>
              <a:off x="8701260" y="6141607"/>
              <a:ext cx="4700" cy="9112"/>
            </a:xfrm>
            <a:custGeom>
              <a:avLst/>
              <a:gdLst>
                <a:gd name="connsiteX0" fmla="*/ 0 w 4700"/>
                <a:gd name="connsiteY0" fmla="*/ 64 h 9112"/>
                <a:gd name="connsiteX1" fmla="*/ 2000 w 4700"/>
                <a:gd name="connsiteY1" fmla="*/ 4636 h 9112"/>
                <a:gd name="connsiteX2" fmla="*/ 4191 w 4700"/>
                <a:gd name="connsiteY2" fmla="*/ 9113 h 9112"/>
                <a:gd name="connsiteX3" fmla="*/ 4191 w 4700"/>
                <a:gd name="connsiteY3" fmla="*/ 3779 h 9112"/>
                <a:gd name="connsiteX4" fmla="*/ 0 w 4700"/>
                <a:gd name="connsiteY4" fmla="*/ 64 h 9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0" h="9112">
                  <a:moveTo>
                    <a:pt x="0" y="64"/>
                  </a:moveTo>
                  <a:cubicBezTo>
                    <a:pt x="0" y="64"/>
                    <a:pt x="857" y="2255"/>
                    <a:pt x="2000" y="4636"/>
                  </a:cubicBezTo>
                  <a:cubicBezTo>
                    <a:pt x="3143" y="7017"/>
                    <a:pt x="3715" y="9113"/>
                    <a:pt x="4191" y="9113"/>
                  </a:cubicBezTo>
                  <a:cubicBezTo>
                    <a:pt x="4667" y="9113"/>
                    <a:pt x="5048" y="6541"/>
                    <a:pt x="4191" y="3779"/>
                  </a:cubicBezTo>
                  <a:cubicBezTo>
                    <a:pt x="3334" y="1016"/>
                    <a:pt x="286" y="-317"/>
                    <a:pt x="0" y="64"/>
                  </a:cubicBezTo>
                  <a:close/>
                </a:path>
              </a:pathLst>
            </a:custGeom>
            <a:solidFill>
              <a:srgbClr val="263238"/>
            </a:solidFill>
            <a:ln w="9525" cap="flat">
              <a:noFill/>
              <a:prstDash val="solid"/>
              <a:miter/>
            </a:ln>
          </p:spPr>
          <p:txBody>
            <a:bodyPr rtlCol="0" anchor="ctr"/>
            <a:lstStyle/>
            <a:p>
              <a:endParaRPr lang="zh-CN" altLang="en-US"/>
            </a:p>
          </p:txBody>
        </p:sp>
        <p:sp>
          <p:nvSpPr>
            <p:cNvPr id="292" name="任意多边形: 形状 291"/>
            <p:cNvSpPr/>
            <p:nvPr/>
          </p:nvSpPr>
          <p:spPr>
            <a:xfrm>
              <a:off x="8689258" y="6126928"/>
              <a:ext cx="6174" cy="6243"/>
            </a:xfrm>
            <a:custGeom>
              <a:avLst/>
              <a:gdLst>
                <a:gd name="connsiteX0" fmla="*/ 0 w 6174"/>
                <a:gd name="connsiteY0" fmla="*/ 74 h 6243"/>
                <a:gd name="connsiteX1" fmla="*/ 2381 w 6174"/>
                <a:gd name="connsiteY1" fmla="*/ 3788 h 6243"/>
                <a:gd name="connsiteX2" fmla="*/ 6096 w 6174"/>
                <a:gd name="connsiteY2" fmla="*/ 6170 h 6243"/>
                <a:gd name="connsiteX3" fmla="*/ 3715 w 6174"/>
                <a:gd name="connsiteY3" fmla="*/ 2455 h 6243"/>
                <a:gd name="connsiteX4" fmla="*/ 0 w 6174"/>
                <a:gd name="connsiteY4" fmla="*/ 74 h 6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4" h="6243">
                  <a:moveTo>
                    <a:pt x="0" y="74"/>
                  </a:moveTo>
                  <a:cubicBezTo>
                    <a:pt x="0" y="74"/>
                    <a:pt x="667" y="2169"/>
                    <a:pt x="2381" y="3788"/>
                  </a:cubicBezTo>
                  <a:cubicBezTo>
                    <a:pt x="4096" y="5408"/>
                    <a:pt x="5715" y="6551"/>
                    <a:pt x="6096" y="6170"/>
                  </a:cubicBezTo>
                  <a:cubicBezTo>
                    <a:pt x="6477" y="5789"/>
                    <a:pt x="5429" y="4074"/>
                    <a:pt x="3715" y="2455"/>
                  </a:cubicBezTo>
                  <a:cubicBezTo>
                    <a:pt x="2000" y="836"/>
                    <a:pt x="381" y="-307"/>
                    <a:pt x="0" y="74"/>
                  </a:cubicBezTo>
                  <a:close/>
                </a:path>
              </a:pathLst>
            </a:custGeom>
            <a:solidFill>
              <a:srgbClr val="263238"/>
            </a:solidFill>
            <a:ln w="9525" cap="flat">
              <a:noFill/>
              <a:prstDash val="solid"/>
              <a:miter/>
            </a:ln>
          </p:spPr>
          <p:txBody>
            <a:bodyPr rtlCol="0" anchor="ctr"/>
            <a:lstStyle/>
            <a:p>
              <a:endParaRPr lang="zh-CN" altLang="en-US"/>
            </a:p>
          </p:txBody>
        </p:sp>
        <p:sp>
          <p:nvSpPr>
            <p:cNvPr id="293" name="任意多边形: 形状 292"/>
            <p:cNvSpPr/>
            <p:nvPr/>
          </p:nvSpPr>
          <p:spPr>
            <a:xfrm>
              <a:off x="8672155" y="6119549"/>
              <a:ext cx="9261" cy="4004"/>
            </a:xfrm>
            <a:custGeom>
              <a:avLst/>
              <a:gdLst>
                <a:gd name="connsiteX0" fmla="*/ 54 w 9261"/>
                <a:gd name="connsiteY0" fmla="*/ 976 h 4004"/>
                <a:gd name="connsiteX1" fmla="*/ 4721 w 9261"/>
                <a:gd name="connsiteY1" fmla="*/ 2310 h 4004"/>
                <a:gd name="connsiteX2" fmla="*/ 9198 w 9261"/>
                <a:gd name="connsiteY2" fmla="*/ 3929 h 4004"/>
                <a:gd name="connsiteX3" fmla="*/ 5293 w 9261"/>
                <a:gd name="connsiteY3" fmla="*/ 405 h 4004"/>
                <a:gd name="connsiteX4" fmla="*/ 54 w 9261"/>
                <a:gd name="connsiteY4" fmla="*/ 976 h 4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61" h="4004">
                  <a:moveTo>
                    <a:pt x="54" y="976"/>
                  </a:moveTo>
                  <a:cubicBezTo>
                    <a:pt x="54" y="1548"/>
                    <a:pt x="2340" y="1452"/>
                    <a:pt x="4721" y="2310"/>
                  </a:cubicBezTo>
                  <a:cubicBezTo>
                    <a:pt x="7102" y="3167"/>
                    <a:pt x="8817" y="4310"/>
                    <a:pt x="9198" y="3929"/>
                  </a:cubicBezTo>
                  <a:cubicBezTo>
                    <a:pt x="9579" y="3548"/>
                    <a:pt x="8245" y="1357"/>
                    <a:pt x="5293" y="405"/>
                  </a:cubicBezTo>
                  <a:cubicBezTo>
                    <a:pt x="2340" y="-548"/>
                    <a:pt x="-422" y="405"/>
                    <a:pt x="54" y="976"/>
                  </a:cubicBezTo>
                  <a:close/>
                </a:path>
              </a:pathLst>
            </a:custGeom>
            <a:solidFill>
              <a:srgbClr val="263238"/>
            </a:solidFill>
            <a:ln w="9525" cap="flat">
              <a:noFill/>
              <a:prstDash val="solid"/>
              <a:miter/>
            </a:ln>
          </p:spPr>
          <p:txBody>
            <a:bodyPr rtlCol="0" anchor="ctr"/>
            <a:lstStyle/>
            <a:p>
              <a:endParaRPr lang="zh-CN" altLang="en-US"/>
            </a:p>
          </p:txBody>
        </p:sp>
        <p:sp>
          <p:nvSpPr>
            <p:cNvPr id="294" name="任意多边形: 形状 293"/>
            <p:cNvSpPr/>
            <p:nvPr/>
          </p:nvSpPr>
          <p:spPr>
            <a:xfrm>
              <a:off x="8660112" y="6117120"/>
              <a:ext cx="4881" cy="2524"/>
            </a:xfrm>
            <a:custGeom>
              <a:avLst/>
              <a:gdLst>
                <a:gd name="connsiteX0" fmla="*/ 0 w 4881"/>
                <a:gd name="connsiteY0" fmla="*/ 357 h 2524"/>
                <a:gd name="connsiteX1" fmla="*/ 2096 w 4881"/>
                <a:gd name="connsiteY1" fmla="*/ 2167 h 2524"/>
                <a:gd name="connsiteX2" fmla="*/ 4858 w 4881"/>
                <a:gd name="connsiteY2" fmla="*/ 2167 h 2524"/>
                <a:gd name="connsiteX3" fmla="*/ 2762 w 4881"/>
                <a:gd name="connsiteY3" fmla="*/ 357 h 2524"/>
                <a:gd name="connsiteX4" fmla="*/ 0 w 4881"/>
                <a:gd name="connsiteY4" fmla="*/ 357 h 2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1" h="2524">
                  <a:moveTo>
                    <a:pt x="0" y="357"/>
                  </a:moveTo>
                  <a:cubicBezTo>
                    <a:pt x="0" y="834"/>
                    <a:pt x="762" y="1691"/>
                    <a:pt x="2096" y="2167"/>
                  </a:cubicBezTo>
                  <a:cubicBezTo>
                    <a:pt x="3429" y="2643"/>
                    <a:pt x="4667" y="2643"/>
                    <a:pt x="4858" y="2167"/>
                  </a:cubicBezTo>
                  <a:cubicBezTo>
                    <a:pt x="5048" y="1691"/>
                    <a:pt x="4096" y="834"/>
                    <a:pt x="2762" y="357"/>
                  </a:cubicBezTo>
                  <a:cubicBezTo>
                    <a:pt x="1429" y="-119"/>
                    <a:pt x="191" y="-119"/>
                    <a:pt x="0" y="357"/>
                  </a:cubicBezTo>
                  <a:close/>
                </a:path>
              </a:pathLst>
            </a:custGeom>
            <a:solidFill>
              <a:srgbClr val="263238"/>
            </a:solidFill>
            <a:ln w="9525" cap="flat">
              <a:noFill/>
              <a:prstDash val="solid"/>
              <a:miter/>
            </a:ln>
          </p:spPr>
          <p:txBody>
            <a:bodyPr rtlCol="0" anchor="ctr"/>
            <a:lstStyle/>
            <a:p>
              <a:endParaRPr lang="zh-CN" altLang="en-US"/>
            </a:p>
          </p:txBody>
        </p:sp>
        <p:sp>
          <p:nvSpPr>
            <p:cNvPr id="295" name="任意多边形: 形状 294"/>
            <p:cNvSpPr/>
            <p:nvPr/>
          </p:nvSpPr>
          <p:spPr>
            <a:xfrm>
              <a:off x="7481871" y="4821601"/>
              <a:ext cx="239648" cy="236735"/>
            </a:xfrm>
            <a:custGeom>
              <a:avLst/>
              <a:gdLst>
                <a:gd name="connsiteX0" fmla="*/ 85914 w 239648"/>
                <a:gd name="connsiteY0" fmla="*/ 159925 h 236735"/>
                <a:gd name="connsiteX1" fmla="*/ 161162 w 239648"/>
                <a:gd name="connsiteY1" fmla="*/ 201358 h 236735"/>
                <a:gd name="connsiteX2" fmla="*/ 239648 w 239648"/>
                <a:gd name="connsiteY2" fmla="*/ 61722 h 236735"/>
                <a:gd name="connsiteX3" fmla="*/ 130777 w 239648"/>
                <a:gd name="connsiteY3" fmla="*/ 0 h 236735"/>
                <a:gd name="connsiteX4" fmla="*/ 125443 w 239648"/>
                <a:gd name="connsiteY4" fmla="*/ 8382 h 236735"/>
                <a:gd name="connsiteX5" fmla="*/ 475 w 239648"/>
                <a:gd name="connsiteY5" fmla="*/ 230029 h 236735"/>
                <a:gd name="connsiteX6" fmla="*/ 85914 w 239648"/>
                <a:gd name="connsiteY6" fmla="*/ 159925 h 23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648" h="236735">
                  <a:moveTo>
                    <a:pt x="85914" y="159925"/>
                  </a:moveTo>
                  <a:lnTo>
                    <a:pt x="161162" y="201358"/>
                  </a:lnTo>
                  <a:lnTo>
                    <a:pt x="239648" y="61722"/>
                  </a:lnTo>
                  <a:lnTo>
                    <a:pt x="130777" y="0"/>
                  </a:lnTo>
                  <a:lnTo>
                    <a:pt x="125443" y="8382"/>
                  </a:lnTo>
                  <a:cubicBezTo>
                    <a:pt x="101631" y="45720"/>
                    <a:pt x="7143" y="199835"/>
                    <a:pt x="475" y="230029"/>
                  </a:cubicBezTo>
                  <a:cubicBezTo>
                    <a:pt x="-7431" y="263652"/>
                    <a:pt x="85914" y="159925"/>
                    <a:pt x="85914" y="159925"/>
                  </a:cubicBezTo>
                  <a:close/>
                </a:path>
              </a:pathLst>
            </a:custGeom>
            <a:solidFill>
              <a:schemeClr val="accent1"/>
            </a:solidFill>
            <a:ln w="9525" cap="flat">
              <a:noFill/>
              <a:prstDash val="solid"/>
              <a:miter/>
            </a:ln>
          </p:spPr>
          <p:txBody>
            <a:bodyPr rtlCol="0" anchor="ctr"/>
            <a:lstStyle/>
            <a:p>
              <a:endParaRPr lang="zh-CN" altLang="en-US"/>
            </a:p>
          </p:txBody>
        </p:sp>
        <p:sp>
          <p:nvSpPr>
            <p:cNvPr id="296" name="任意多边形: 形状 295"/>
            <p:cNvSpPr/>
            <p:nvPr/>
          </p:nvSpPr>
          <p:spPr>
            <a:xfrm>
              <a:off x="7584835" y="4822839"/>
              <a:ext cx="68389" cy="53168"/>
            </a:xfrm>
            <a:custGeom>
              <a:avLst/>
              <a:gdLst>
                <a:gd name="connsiteX0" fmla="*/ 0 w 68389"/>
                <a:gd name="connsiteY0" fmla="*/ 50006 h 53168"/>
                <a:gd name="connsiteX1" fmla="*/ 39815 w 68389"/>
                <a:gd name="connsiteY1" fmla="*/ 48863 h 53168"/>
                <a:gd name="connsiteX2" fmla="*/ 68390 w 68389"/>
                <a:gd name="connsiteY2" fmla="*/ 22003 h 53168"/>
                <a:gd name="connsiteX3" fmla="*/ 29623 w 68389"/>
                <a:gd name="connsiteY3" fmla="*/ 0 h 53168"/>
              </a:gdLst>
              <a:ahLst/>
              <a:cxnLst>
                <a:cxn ang="0">
                  <a:pos x="connsiteX0" y="connsiteY0"/>
                </a:cxn>
                <a:cxn ang="0">
                  <a:pos x="connsiteX1" y="connsiteY1"/>
                </a:cxn>
                <a:cxn ang="0">
                  <a:pos x="connsiteX2" y="connsiteY2"/>
                </a:cxn>
                <a:cxn ang="0">
                  <a:pos x="connsiteX3" y="connsiteY3"/>
                </a:cxn>
              </a:cxnLst>
              <a:rect l="l" t="t" r="r" b="b"/>
              <a:pathLst>
                <a:path w="68389" h="53168">
                  <a:moveTo>
                    <a:pt x="0" y="50006"/>
                  </a:moveTo>
                  <a:cubicBezTo>
                    <a:pt x="12952" y="54588"/>
                    <a:pt x="27147" y="54178"/>
                    <a:pt x="39815" y="48863"/>
                  </a:cubicBezTo>
                  <a:cubicBezTo>
                    <a:pt x="52364" y="43796"/>
                    <a:pt x="62559" y="34214"/>
                    <a:pt x="68390" y="22003"/>
                  </a:cubicBezTo>
                  <a:lnTo>
                    <a:pt x="29623" y="0"/>
                  </a:lnTo>
                  <a:close/>
                </a:path>
              </a:pathLst>
            </a:custGeom>
            <a:solidFill>
              <a:srgbClr val="000000"/>
            </a:solidFill>
            <a:ln w="9525" cap="flat">
              <a:noFill/>
              <a:prstDash val="solid"/>
              <a:miter/>
            </a:ln>
          </p:spPr>
          <p:txBody>
            <a:bodyPr rtlCol="0" anchor="ctr"/>
            <a:lstStyle/>
            <a:p>
              <a:endParaRPr lang="zh-CN" altLang="en-US"/>
            </a:p>
          </p:txBody>
        </p:sp>
        <p:sp>
          <p:nvSpPr>
            <p:cNvPr id="297" name="任意多边形: 形状 296"/>
            <p:cNvSpPr/>
            <p:nvPr/>
          </p:nvSpPr>
          <p:spPr>
            <a:xfrm>
              <a:off x="7480698" y="4821601"/>
              <a:ext cx="134521" cy="236767"/>
            </a:xfrm>
            <a:custGeom>
              <a:avLst/>
              <a:gdLst>
                <a:gd name="connsiteX0" fmla="*/ 39367 w 134521"/>
                <a:gd name="connsiteY0" fmla="*/ 209455 h 236767"/>
                <a:gd name="connsiteX1" fmla="*/ 124 w 134521"/>
                <a:gd name="connsiteY1" fmla="*/ 235268 h 236767"/>
                <a:gd name="connsiteX2" fmla="*/ 131473 w 134521"/>
                <a:gd name="connsiteY2" fmla="*/ 0 h 236767"/>
                <a:gd name="connsiteX3" fmla="*/ 134521 w 134521"/>
                <a:gd name="connsiteY3" fmla="*/ 2000 h 236767"/>
                <a:gd name="connsiteX4" fmla="*/ 28318 w 134521"/>
                <a:gd name="connsiteY4" fmla="*/ 186976 h 236767"/>
                <a:gd name="connsiteX5" fmla="*/ 39367 w 134521"/>
                <a:gd name="connsiteY5" fmla="*/ 209455 h 236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521" h="236767">
                  <a:moveTo>
                    <a:pt x="39367" y="209455"/>
                  </a:moveTo>
                  <a:cubicBezTo>
                    <a:pt x="39367" y="209455"/>
                    <a:pt x="4029" y="244316"/>
                    <a:pt x="124" y="235268"/>
                  </a:cubicBezTo>
                  <a:cubicBezTo>
                    <a:pt x="-3782" y="226219"/>
                    <a:pt x="85849" y="66865"/>
                    <a:pt x="131473" y="0"/>
                  </a:cubicBezTo>
                  <a:lnTo>
                    <a:pt x="134521" y="2000"/>
                  </a:lnTo>
                  <a:lnTo>
                    <a:pt x="28318" y="186976"/>
                  </a:lnTo>
                  <a:cubicBezTo>
                    <a:pt x="28318" y="186976"/>
                    <a:pt x="43653" y="201168"/>
                    <a:pt x="39367" y="209455"/>
                  </a:cubicBezTo>
                  <a:close/>
                </a:path>
              </a:pathLst>
            </a:custGeom>
            <a:solidFill>
              <a:srgbClr val="000000"/>
            </a:solidFill>
            <a:ln w="9525" cap="flat">
              <a:noFill/>
              <a:prstDash val="solid"/>
              <a:miter/>
            </a:ln>
          </p:spPr>
          <p:txBody>
            <a:bodyPr rtlCol="0" anchor="ctr"/>
            <a:lstStyle/>
            <a:p>
              <a:endParaRPr lang="zh-CN" altLang="en-US"/>
            </a:p>
          </p:txBody>
        </p:sp>
        <p:sp>
          <p:nvSpPr>
            <p:cNvPr id="298" name="任意多边形: 形状 297"/>
            <p:cNvSpPr/>
            <p:nvPr/>
          </p:nvSpPr>
          <p:spPr>
            <a:xfrm>
              <a:off x="7483298" y="4821410"/>
              <a:ext cx="133254" cy="236791"/>
            </a:xfrm>
            <a:custGeom>
              <a:avLst/>
              <a:gdLst>
                <a:gd name="connsiteX0" fmla="*/ 133255 w 133254"/>
                <a:gd name="connsiteY0" fmla="*/ 0 h 236791"/>
                <a:gd name="connsiteX1" fmla="*/ 131636 w 133254"/>
                <a:gd name="connsiteY1" fmla="*/ 2286 h 236791"/>
                <a:gd name="connsiteX2" fmla="*/ 127349 w 133254"/>
                <a:gd name="connsiteY2" fmla="*/ 8953 h 236791"/>
                <a:gd name="connsiteX3" fmla="*/ 112109 w 133254"/>
                <a:gd name="connsiteY3" fmla="*/ 33718 h 236791"/>
                <a:gd name="connsiteX4" fmla="*/ 63532 w 133254"/>
                <a:gd name="connsiteY4" fmla="*/ 116586 h 236791"/>
                <a:gd name="connsiteX5" fmla="*/ 17812 w 133254"/>
                <a:gd name="connsiteY5" fmla="*/ 201168 h 236791"/>
                <a:gd name="connsiteX6" fmla="*/ 4572 w 133254"/>
                <a:gd name="connsiteY6" fmla="*/ 227171 h 236791"/>
                <a:gd name="connsiteX7" fmla="*/ 1048 w 133254"/>
                <a:gd name="connsiteY7" fmla="*/ 234220 h 236791"/>
                <a:gd name="connsiteX8" fmla="*/ 0 w 133254"/>
                <a:gd name="connsiteY8" fmla="*/ 236791 h 236791"/>
                <a:gd name="connsiteX9" fmla="*/ 1429 w 133254"/>
                <a:gd name="connsiteY9" fmla="*/ 234410 h 236791"/>
                <a:gd name="connsiteX10" fmla="*/ 5239 w 133254"/>
                <a:gd name="connsiteY10" fmla="*/ 227457 h 236791"/>
                <a:gd name="connsiteX11" fmla="*/ 18955 w 133254"/>
                <a:gd name="connsiteY11" fmla="*/ 201834 h 236791"/>
                <a:gd name="connsiteX12" fmla="*/ 65246 w 133254"/>
                <a:gd name="connsiteY12" fmla="*/ 117538 h 236791"/>
                <a:gd name="connsiteX13" fmla="*/ 112871 w 133254"/>
                <a:gd name="connsiteY13" fmla="*/ 34385 h 236791"/>
                <a:gd name="connsiteX14" fmla="*/ 127730 w 133254"/>
                <a:gd name="connsiteY14" fmla="*/ 9334 h 236791"/>
                <a:gd name="connsiteX15" fmla="*/ 131636 w 133254"/>
                <a:gd name="connsiteY15" fmla="*/ 2476 h 236791"/>
                <a:gd name="connsiteX16" fmla="*/ 133255 w 133254"/>
                <a:gd name="connsiteY16" fmla="*/ 0 h 236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3254" h="236791">
                  <a:moveTo>
                    <a:pt x="133255" y="0"/>
                  </a:moveTo>
                  <a:cubicBezTo>
                    <a:pt x="132622" y="695"/>
                    <a:pt x="132078" y="1457"/>
                    <a:pt x="131636" y="2286"/>
                  </a:cubicBezTo>
                  <a:cubicBezTo>
                    <a:pt x="130302" y="4286"/>
                    <a:pt x="128873" y="6477"/>
                    <a:pt x="127349" y="8953"/>
                  </a:cubicBezTo>
                  <a:lnTo>
                    <a:pt x="112109" y="33718"/>
                  </a:lnTo>
                  <a:cubicBezTo>
                    <a:pt x="99346" y="54673"/>
                    <a:pt x="82010" y="83915"/>
                    <a:pt x="63532" y="116586"/>
                  </a:cubicBezTo>
                  <a:cubicBezTo>
                    <a:pt x="45053" y="149257"/>
                    <a:pt x="29051" y="179356"/>
                    <a:pt x="17812" y="201168"/>
                  </a:cubicBezTo>
                  <a:lnTo>
                    <a:pt x="4572" y="227171"/>
                  </a:lnTo>
                  <a:lnTo>
                    <a:pt x="1048" y="234220"/>
                  </a:lnTo>
                  <a:cubicBezTo>
                    <a:pt x="607" y="235039"/>
                    <a:pt x="255" y="235896"/>
                    <a:pt x="0" y="236791"/>
                  </a:cubicBezTo>
                  <a:cubicBezTo>
                    <a:pt x="0" y="236791"/>
                    <a:pt x="572" y="236029"/>
                    <a:pt x="1429" y="234410"/>
                  </a:cubicBezTo>
                  <a:lnTo>
                    <a:pt x="5239" y="227457"/>
                  </a:lnTo>
                  <a:lnTo>
                    <a:pt x="18955" y="201834"/>
                  </a:lnTo>
                  <a:cubicBezTo>
                    <a:pt x="30575" y="180118"/>
                    <a:pt x="46863" y="150304"/>
                    <a:pt x="65246" y="117538"/>
                  </a:cubicBezTo>
                  <a:cubicBezTo>
                    <a:pt x="83629" y="84772"/>
                    <a:pt x="100775" y="55531"/>
                    <a:pt x="112871" y="34385"/>
                  </a:cubicBezTo>
                  <a:cubicBezTo>
                    <a:pt x="118681" y="24860"/>
                    <a:pt x="123634" y="16097"/>
                    <a:pt x="127730" y="9334"/>
                  </a:cubicBezTo>
                  <a:lnTo>
                    <a:pt x="131636" y="2476"/>
                  </a:lnTo>
                  <a:cubicBezTo>
                    <a:pt x="132244" y="1695"/>
                    <a:pt x="132786" y="867"/>
                    <a:pt x="133255" y="0"/>
                  </a:cubicBezTo>
                  <a:close/>
                </a:path>
              </a:pathLst>
            </a:custGeom>
            <a:solidFill>
              <a:srgbClr val="263238"/>
            </a:solidFill>
            <a:ln w="9525" cap="flat">
              <a:noFill/>
              <a:prstDash val="solid"/>
              <a:miter/>
            </a:ln>
          </p:spPr>
          <p:txBody>
            <a:bodyPr rtlCol="0" anchor="ctr"/>
            <a:lstStyle/>
            <a:p>
              <a:endParaRPr lang="zh-CN" altLang="en-US"/>
            </a:p>
          </p:txBody>
        </p:sp>
        <p:sp>
          <p:nvSpPr>
            <p:cNvPr id="299" name="任意多边形: 形状 298"/>
            <p:cNvSpPr/>
            <p:nvPr/>
          </p:nvSpPr>
          <p:spPr>
            <a:xfrm>
              <a:off x="7506920" y="5007338"/>
              <a:ext cx="14659" cy="25622"/>
            </a:xfrm>
            <a:custGeom>
              <a:avLst/>
              <a:gdLst>
                <a:gd name="connsiteX0" fmla="*/ 0 w 14659"/>
                <a:gd name="connsiteY0" fmla="*/ 0 h 25622"/>
                <a:gd name="connsiteX1" fmla="*/ 9525 w 14659"/>
                <a:gd name="connsiteY1" fmla="*/ 11525 h 25622"/>
                <a:gd name="connsiteX2" fmla="*/ 14383 w 14659"/>
                <a:gd name="connsiteY2" fmla="*/ 25622 h 25622"/>
                <a:gd name="connsiteX3" fmla="*/ 11240 w 14659"/>
                <a:gd name="connsiteY3" fmla="*/ 10573 h 25622"/>
                <a:gd name="connsiteX4" fmla="*/ 0 w 14659"/>
                <a:gd name="connsiteY4" fmla="*/ 0 h 25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9" h="25622">
                  <a:moveTo>
                    <a:pt x="0" y="0"/>
                  </a:moveTo>
                  <a:cubicBezTo>
                    <a:pt x="3580" y="3486"/>
                    <a:pt x="6773" y="7353"/>
                    <a:pt x="9525" y="11525"/>
                  </a:cubicBezTo>
                  <a:cubicBezTo>
                    <a:pt x="11672" y="16021"/>
                    <a:pt x="13302" y="20755"/>
                    <a:pt x="14383" y="25622"/>
                  </a:cubicBezTo>
                  <a:cubicBezTo>
                    <a:pt x="15232" y="20393"/>
                    <a:pt x="14112" y="15030"/>
                    <a:pt x="11240" y="10573"/>
                  </a:cubicBezTo>
                  <a:cubicBezTo>
                    <a:pt x="8899" y="5801"/>
                    <a:pt x="4904" y="2048"/>
                    <a:pt x="0" y="0"/>
                  </a:cubicBezTo>
                  <a:close/>
                </a:path>
              </a:pathLst>
            </a:custGeom>
            <a:solidFill>
              <a:srgbClr val="263238"/>
            </a:solidFill>
            <a:ln w="9525" cap="flat">
              <a:noFill/>
              <a:prstDash val="solid"/>
              <a:miter/>
            </a:ln>
          </p:spPr>
          <p:txBody>
            <a:bodyPr rtlCol="0" anchor="ctr"/>
            <a:lstStyle/>
            <a:p>
              <a:endParaRPr lang="zh-CN" altLang="en-US"/>
            </a:p>
          </p:txBody>
        </p:sp>
        <p:sp>
          <p:nvSpPr>
            <p:cNvPr id="300" name="任意多边形: 形状 299"/>
            <p:cNvSpPr/>
            <p:nvPr/>
          </p:nvSpPr>
          <p:spPr>
            <a:xfrm>
              <a:off x="7550926" y="4977887"/>
              <a:ext cx="7621" cy="13945"/>
            </a:xfrm>
            <a:custGeom>
              <a:avLst/>
              <a:gdLst>
                <a:gd name="connsiteX0" fmla="*/ 0 w 7621"/>
                <a:gd name="connsiteY0" fmla="*/ 19 h 13945"/>
                <a:gd name="connsiteX1" fmla="*/ 2953 w 7621"/>
                <a:gd name="connsiteY1" fmla="*/ 7449 h 13945"/>
                <a:gd name="connsiteX2" fmla="*/ 7525 w 7621"/>
                <a:gd name="connsiteY2" fmla="*/ 13926 h 13945"/>
                <a:gd name="connsiteX3" fmla="*/ 4667 w 7621"/>
                <a:gd name="connsiteY3" fmla="*/ 6496 h 13945"/>
                <a:gd name="connsiteX4" fmla="*/ 0 w 7621"/>
                <a:gd name="connsiteY4" fmla="*/ 19 h 13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1" h="13945">
                  <a:moveTo>
                    <a:pt x="0" y="19"/>
                  </a:moveTo>
                  <a:cubicBezTo>
                    <a:pt x="0" y="19"/>
                    <a:pt x="857" y="3543"/>
                    <a:pt x="2953" y="7449"/>
                  </a:cubicBezTo>
                  <a:cubicBezTo>
                    <a:pt x="5048" y="11354"/>
                    <a:pt x="7048" y="14211"/>
                    <a:pt x="7525" y="13926"/>
                  </a:cubicBezTo>
                  <a:cubicBezTo>
                    <a:pt x="8001" y="13640"/>
                    <a:pt x="6667" y="10306"/>
                    <a:pt x="4667" y="6496"/>
                  </a:cubicBezTo>
                  <a:cubicBezTo>
                    <a:pt x="2667" y="2686"/>
                    <a:pt x="476" y="-267"/>
                    <a:pt x="0" y="19"/>
                  </a:cubicBezTo>
                  <a:close/>
                </a:path>
              </a:pathLst>
            </a:custGeom>
            <a:solidFill>
              <a:srgbClr val="263238"/>
            </a:solidFill>
            <a:ln w="9525" cap="flat">
              <a:noFill/>
              <a:prstDash val="solid"/>
              <a:miter/>
            </a:ln>
          </p:spPr>
          <p:txBody>
            <a:bodyPr rtlCol="0" anchor="ctr"/>
            <a:lstStyle/>
            <a:p>
              <a:endParaRPr lang="zh-CN" altLang="en-US"/>
            </a:p>
          </p:txBody>
        </p:sp>
        <p:sp>
          <p:nvSpPr>
            <p:cNvPr id="301" name="任意多边形: 形状 300"/>
            <p:cNvSpPr/>
            <p:nvPr/>
          </p:nvSpPr>
          <p:spPr>
            <a:xfrm>
              <a:off x="7563054" y="4969991"/>
              <a:ext cx="2967" cy="13060"/>
            </a:xfrm>
            <a:custGeom>
              <a:avLst/>
              <a:gdLst>
                <a:gd name="connsiteX0" fmla="*/ 254 w 2967"/>
                <a:gd name="connsiteY0" fmla="*/ 9 h 13060"/>
                <a:gd name="connsiteX1" fmla="*/ 254 w 2967"/>
                <a:gd name="connsiteY1" fmla="*/ 6772 h 13060"/>
                <a:gd name="connsiteX2" fmla="*/ 2730 w 2967"/>
                <a:gd name="connsiteY2" fmla="*/ 13058 h 13060"/>
                <a:gd name="connsiteX3" fmla="*/ 2159 w 2967"/>
                <a:gd name="connsiteY3" fmla="*/ 6296 h 13060"/>
                <a:gd name="connsiteX4" fmla="*/ 254 w 2967"/>
                <a:gd name="connsiteY4" fmla="*/ 9 h 13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7" h="13060">
                  <a:moveTo>
                    <a:pt x="254" y="9"/>
                  </a:moveTo>
                  <a:cubicBezTo>
                    <a:pt x="-318" y="9"/>
                    <a:pt x="254" y="3152"/>
                    <a:pt x="254" y="6772"/>
                  </a:cubicBezTo>
                  <a:cubicBezTo>
                    <a:pt x="254" y="10391"/>
                    <a:pt x="2159" y="13154"/>
                    <a:pt x="2730" y="13058"/>
                  </a:cubicBezTo>
                  <a:cubicBezTo>
                    <a:pt x="3302" y="12963"/>
                    <a:pt x="2730" y="9915"/>
                    <a:pt x="2159" y="6296"/>
                  </a:cubicBezTo>
                  <a:cubicBezTo>
                    <a:pt x="1588" y="2676"/>
                    <a:pt x="730" y="-181"/>
                    <a:pt x="254" y="9"/>
                  </a:cubicBezTo>
                  <a:close/>
                </a:path>
              </a:pathLst>
            </a:custGeom>
            <a:solidFill>
              <a:srgbClr val="263238"/>
            </a:solidFill>
            <a:ln w="9525" cap="flat">
              <a:noFill/>
              <a:prstDash val="solid"/>
              <a:miter/>
            </a:ln>
          </p:spPr>
          <p:txBody>
            <a:bodyPr rtlCol="0" anchor="ctr"/>
            <a:lstStyle/>
            <a:p>
              <a:endParaRPr lang="zh-CN" altLang="en-US"/>
            </a:p>
          </p:txBody>
        </p:sp>
        <p:sp>
          <p:nvSpPr>
            <p:cNvPr id="302" name="任意多边形: 形状 301"/>
            <p:cNvSpPr/>
            <p:nvPr/>
          </p:nvSpPr>
          <p:spPr>
            <a:xfrm>
              <a:off x="7572075" y="4970191"/>
              <a:ext cx="8469" cy="14573"/>
            </a:xfrm>
            <a:custGeom>
              <a:avLst/>
              <a:gdLst>
                <a:gd name="connsiteX0" fmla="*/ 8378 w 8469"/>
                <a:gd name="connsiteY0" fmla="*/ 0 h 14573"/>
                <a:gd name="connsiteX1" fmla="*/ 3425 w 8469"/>
                <a:gd name="connsiteY1" fmla="*/ 6763 h 14573"/>
                <a:gd name="connsiteX2" fmla="*/ 91 w 8469"/>
                <a:gd name="connsiteY2" fmla="*/ 14573 h 14573"/>
                <a:gd name="connsiteX3" fmla="*/ 5044 w 8469"/>
                <a:gd name="connsiteY3" fmla="*/ 7810 h 14573"/>
                <a:gd name="connsiteX4" fmla="*/ 8378 w 8469"/>
                <a:gd name="connsiteY4" fmla="*/ 0 h 14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9" h="14573">
                  <a:moveTo>
                    <a:pt x="8378" y="0"/>
                  </a:moveTo>
                  <a:cubicBezTo>
                    <a:pt x="6292" y="1905"/>
                    <a:pt x="4608" y="4200"/>
                    <a:pt x="3425" y="6763"/>
                  </a:cubicBezTo>
                  <a:cubicBezTo>
                    <a:pt x="1044" y="10763"/>
                    <a:pt x="-385" y="14288"/>
                    <a:pt x="91" y="14573"/>
                  </a:cubicBezTo>
                  <a:cubicBezTo>
                    <a:pt x="2177" y="12668"/>
                    <a:pt x="3861" y="10373"/>
                    <a:pt x="5044" y="7810"/>
                  </a:cubicBezTo>
                  <a:cubicBezTo>
                    <a:pt x="7426" y="3810"/>
                    <a:pt x="8854" y="286"/>
                    <a:pt x="8378" y="0"/>
                  </a:cubicBezTo>
                  <a:close/>
                </a:path>
              </a:pathLst>
            </a:custGeom>
            <a:solidFill>
              <a:srgbClr val="263238"/>
            </a:solidFill>
            <a:ln w="9525" cap="flat">
              <a:noFill/>
              <a:prstDash val="solid"/>
              <a:miter/>
            </a:ln>
          </p:spPr>
          <p:txBody>
            <a:bodyPr rtlCol="0" anchor="ctr"/>
            <a:lstStyle/>
            <a:p>
              <a:endParaRPr lang="zh-CN" altLang="en-US"/>
            </a:p>
          </p:txBody>
        </p:sp>
        <p:sp>
          <p:nvSpPr>
            <p:cNvPr id="303" name="任意多边形: 形状 302"/>
            <p:cNvSpPr/>
            <p:nvPr/>
          </p:nvSpPr>
          <p:spPr>
            <a:xfrm>
              <a:off x="7580644" y="4973048"/>
              <a:ext cx="10572" cy="15811"/>
            </a:xfrm>
            <a:custGeom>
              <a:avLst/>
              <a:gdLst>
                <a:gd name="connsiteX0" fmla="*/ 10573 w 10572"/>
                <a:gd name="connsiteY0" fmla="*/ 0 h 15811"/>
                <a:gd name="connsiteX1" fmla="*/ 3620 w 10572"/>
                <a:gd name="connsiteY1" fmla="*/ 6763 h 15811"/>
                <a:gd name="connsiteX2" fmla="*/ 0 w 10572"/>
                <a:gd name="connsiteY2" fmla="*/ 15812 h 15811"/>
                <a:gd name="connsiteX3" fmla="*/ 5239 w 10572"/>
                <a:gd name="connsiteY3" fmla="*/ 7811 h 15811"/>
                <a:gd name="connsiteX4" fmla="*/ 10573 w 10572"/>
                <a:gd name="connsiteY4" fmla="*/ 0 h 15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2" h="15811">
                  <a:moveTo>
                    <a:pt x="10573" y="0"/>
                  </a:moveTo>
                  <a:cubicBezTo>
                    <a:pt x="10573" y="0"/>
                    <a:pt x="6572" y="2191"/>
                    <a:pt x="3620" y="6763"/>
                  </a:cubicBezTo>
                  <a:cubicBezTo>
                    <a:pt x="1513" y="9335"/>
                    <a:pt x="249" y="12497"/>
                    <a:pt x="0" y="15812"/>
                  </a:cubicBezTo>
                  <a:cubicBezTo>
                    <a:pt x="1934" y="13268"/>
                    <a:pt x="3684" y="10601"/>
                    <a:pt x="5239" y="7811"/>
                  </a:cubicBezTo>
                  <a:cubicBezTo>
                    <a:pt x="7246" y="5372"/>
                    <a:pt x="9031" y="2753"/>
                    <a:pt x="10573" y="0"/>
                  </a:cubicBezTo>
                  <a:close/>
                </a:path>
              </a:pathLst>
            </a:custGeom>
            <a:solidFill>
              <a:srgbClr val="263238"/>
            </a:solidFill>
            <a:ln w="9525" cap="flat">
              <a:noFill/>
              <a:prstDash val="solid"/>
              <a:miter/>
            </a:ln>
          </p:spPr>
          <p:txBody>
            <a:bodyPr rtlCol="0" anchor="ctr"/>
            <a:lstStyle/>
            <a:p>
              <a:endParaRPr lang="zh-CN" altLang="en-US"/>
            </a:p>
          </p:txBody>
        </p:sp>
        <p:sp>
          <p:nvSpPr>
            <p:cNvPr id="304" name="任意多边形: 形状 303"/>
            <p:cNvSpPr/>
            <p:nvPr/>
          </p:nvSpPr>
          <p:spPr>
            <a:xfrm>
              <a:off x="7551402" y="4989419"/>
              <a:ext cx="14003" cy="31324"/>
            </a:xfrm>
            <a:custGeom>
              <a:avLst/>
              <a:gdLst>
                <a:gd name="connsiteX0" fmla="*/ 9049 w 14003"/>
                <a:gd name="connsiteY0" fmla="*/ 107 h 31324"/>
                <a:gd name="connsiteX1" fmla="*/ 4096 w 14003"/>
                <a:gd name="connsiteY1" fmla="*/ 9061 h 31324"/>
                <a:gd name="connsiteX2" fmla="*/ 857 w 14003"/>
                <a:gd name="connsiteY2" fmla="*/ 19824 h 31324"/>
                <a:gd name="connsiteX3" fmla="*/ 0 w 14003"/>
                <a:gd name="connsiteY3" fmla="*/ 26587 h 31324"/>
                <a:gd name="connsiteX4" fmla="*/ 1524 w 14003"/>
                <a:gd name="connsiteY4" fmla="*/ 30301 h 31324"/>
                <a:gd name="connsiteX5" fmla="*/ 5905 w 14003"/>
                <a:gd name="connsiteY5" fmla="*/ 30968 h 31324"/>
                <a:gd name="connsiteX6" fmla="*/ 12478 w 14003"/>
                <a:gd name="connsiteY6" fmla="*/ 7918 h 31324"/>
                <a:gd name="connsiteX7" fmla="*/ 8192 w 14003"/>
                <a:gd name="connsiteY7" fmla="*/ 1631 h 31324"/>
                <a:gd name="connsiteX8" fmla="*/ 5905 w 14003"/>
                <a:gd name="connsiteY8" fmla="*/ 12 h 31324"/>
                <a:gd name="connsiteX9" fmla="*/ 11240 w 14003"/>
                <a:gd name="connsiteY9" fmla="*/ 8394 h 31324"/>
                <a:gd name="connsiteX10" fmla="*/ 11906 w 14003"/>
                <a:gd name="connsiteY10" fmla="*/ 18871 h 31324"/>
                <a:gd name="connsiteX11" fmla="*/ 5143 w 14003"/>
                <a:gd name="connsiteY11" fmla="*/ 29158 h 31324"/>
                <a:gd name="connsiteX12" fmla="*/ 1905 w 14003"/>
                <a:gd name="connsiteY12" fmla="*/ 26396 h 31324"/>
                <a:gd name="connsiteX13" fmla="*/ 2572 w 14003"/>
                <a:gd name="connsiteY13" fmla="*/ 20110 h 31324"/>
                <a:gd name="connsiteX14" fmla="*/ 5334 w 14003"/>
                <a:gd name="connsiteY14" fmla="*/ 9537 h 31324"/>
                <a:gd name="connsiteX15" fmla="*/ 9049 w 14003"/>
                <a:gd name="connsiteY15" fmla="*/ 107 h 31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3" h="31324">
                  <a:moveTo>
                    <a:pt x="9049" y="107"/>
                  </a:moveTo>
                  <a:cubicBezTo>
                    <a:pt x="6872" y="2765"/>
                    <a:pt x="5195" y="5803"/>
                    <a:pt x="4096" y="9061"/>
                  </a:cubicBezTo>
                  <a:cubicBezTo>
                    <a:pt x="2672" y="12537"/>
                    <a:pt x="1587" y="16138"/>
                    <a:pt x="857" y="19824"/>
                  </a:cubicBezTo>
                  <a:cubicBezTo>
                    <a:pt x="308" y="22034"/>
                    <a:pt x="20" y="24310"/>
                    <a:pt x="0" y="26587"/>
                  </a:cubicBezTo>
                  <a:cubicBezTo>
                    <a:pt x="24" y="27968"/>
                    <a:pt x="568" y="29301"/>
                    <a:pt x="1524" y="30301"/>
                  </a:cubicBezTo>
                  <a:cubicBezTo>
                    <a:pt x="2728" y="31359"/>
                    <a:pt x="4441" y="31625"/>
                    <a:pt x="5905" y="30968"/>
                  </a:cubicBezTo>
                  <a:cubicBezTo>
                    <a:pt x="13262" y="25796"/>
                    <a:pt x="16001" y="16185"/>
                    <a:pt x="12478" y="7918"/>
                  </a:cubicBezTo>
                  <a:cubicBezTo>
                    <a:pt x="11529" y="5536"/>
                    <a:pt x="10066" y="3384"/>
                    <a:pt x="8192" y="1631"/>
                  </a:cubicBezTo>
                  <a:cubicBezTo>
                    <a:pt x="6858" y="393"/>
                    <a:pt x="6001" y="-84"/>
                    <a:pt x="5905" y="12"/>
                  </a:cubicBezTo>
                  <a:cubicBezTo>
                    <a:pt x="8107" y="2517"/>
                    <a:pt x="9906" y="5336"/>
                    <a:pt x="11240" y="8394"/>
                  </a:cubicBezTo>
                  <a:cubicBezTo>
                    <a:pt x="12439" y="11756"/>
                    <a:pt x="12670" y="15385"/>
                    <a:pt x="11906" y="18871"/>
                  </a:cubicBezTo>
                  <a:cubicBezTo>
                    <a:pt x="11124" y="23072"/>
                    <a:pt x="8687" y="26777"/>
                    <a:pt x="5143" y="29158"/>
                  </a:cubicBezTo>
                  <a:cubicBezTo>
                    <a:pt x="3334" y="30016"/>
                    <a:pt x="1905" y="28491"/>
                    <a:pt x="1905" y="26396"/>
                  </a:cubicBezTo>
                  <a:cubicBezTo>
                    <a:pt x="1938" y="24282"/>
                    <a:pt x="2161" y="22176"/>
                    <a:pt x="2572" y="20110"/>
                  </a:cubicBezTo>
                  <a:cubicBezTo>
                    <a:pt x="3274" y="16528"/>
                    <a:pt x="4196" y="13004"/>
                    <a:pt x="5334" y="9537"/>
                  </a:cubicBezTo>
                  <a:cubicBezTo>
                    <a:pt x="7429" y="3631"/>
                    <a:pt x="9334" y="202"/>
                    <a:pt x="9049" y="107"/>
                  </a:cubicBezTo>
                  <a:close/>
                </a:path>
              </a:pathLst>
            </a:custGeom>
            <a:solidFill>
              <a:srgbClr val="263238"/>
            </a:solidFill>
            <a:ln w="9525" cap="flat">
              <a:noFill/>
              <a:prstDash val="solid"/>
              <a:miter/>
            </a:ln>
          </p:spPr>
          <p:txBody>
            <a:bodyPr rtlCol="0" anchor="ctr"/>
            <a:lstStyle/>
            <a:p>
              <a:endParaRPr lang="zh-CN" altLang="en-US"/>
            </a:p>
          </p:txBody>
        </p:sp>
        <p:sp>
          <p:nvSpPr>
            <p:cNvPr id="305" name="任意多边形: 形状 304"/>
            <p:cNvSpPr/>
            <p:nvPr/>
          </p:nvSpPr>
          <p:spPr>
            <a:xfrm>
              <a:off x="7558736" y="4986563"/>
              <a:ext cx="22553" cy="10833"/>
            </a:xfrm>
            <a:custGeom>
              <a:avLst/>
              <a:gdLst>
                <a:gd name="connsiteX0" fmla="*/ 0 w 22553"/>
                <a:gd name="connsiteY0" fmla="*/ 4963 h 10833"/>
                <a:gd name="connsiteX1" fmla="*/ 5620 w 22553"/>
                <a:gd name="connsiteY1" fmla="*/ 9535 h 10833"/>
                <a:gd name="connsiteX2" fmla="*/ 13525 w 22553"/>
                <a:gd name="connsiteY2" fmla="*/ 10774 h 10833"/>
                <a:gd name="connsiteX3" fmla="*/ 22384 w 22553"/>
                <a:gd name="connsiteY3" fmla="*/ 5916 h 10833"/>
                <a:gd name="connsiteX4" fmla="*/ 19717 w 22553"/>
                <a:gd name="connsiteY4" fmla="*/ 772 h 10833"/>
                <a:gd name="connsiteX5" fmla="*/ 14859 w 22553"/>
                <a:gd name="connsiteY5" fmla="*/ 10 h 10833"/>
                <a:gd name="connsiteX6" fmla="*/ 7048 w 22553"/>
                <a:gd name="connsiteY6" fmla="*/ 1249 h 10833"/>
                <a:gd name="connsiteX7" fmla="*/ 571 w 22553"/>
                <a:gd name="connsiteY7" fmla="*/ 4296 h 10833"/>
                <a:gd name="connsiteX8" fmla="*/ 7429 w 22553"/>
                <a:gd name="connsiteY8" fmla="*/ 2582 h 10833"/>
                <a:gd name="connsiteX9" fmla="*/ 14859 w 22553"/>
                <a:gd name="connsiteY9" fmla="*/ 1820 h 10833"/>
                <a:gd name="connsiteX10" fmla="*/ 20479 w 22553"/>
                <a:gd name="connsiteY10" fmla="*/ 5249 h 10833"/>
                <a:gd name="connsiteX11" fmla="*/ 13335 w 22553"/>
                <a:gd name="connsiteY11" fmla="*/ 8964 h 10833"/>
                <a:gd name="connsiteX12" fmla="*/ 6096 w 22553"/>
                <a:gd name="connsiteY12" fmla="*/ 8297 h 10833"/>
                <a:gd name="connsiteX13" fmla="*/ 0 w 22553"/>
                <a:gd name="connsiteY13" fmla="*/ 4963 h 1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53" h="10833">
                  <a:moveTo>
                    <a:pt x="0" y="4963"/>
                  </a:moveTo>
                  <a:cubicBezTo>
                    <a:pt x="0" y="4963"/>
                    <a:pt x="1333" y="7726"/>
                    <a:pt x="5620" y="9535"/>
                  </a:cubicBezTo>
                  <a:cubicBezTo>
                    <a:pt x="8117" y="10573"/>
                    <a:pt x="10829" y="11002"/>
                    <a:pt x="13525" y="10774"/>
                  </a:cubicBezTo>
                  <a:cubicBezTo>
                    <a:pt x="17115" y="10783"/>
                    <a:pt x="20458" y="8945"/>
                    <a:pt x="22384" y="5916"/>
                  </a:cubicBezTo>
                  <a:cubicBezTo>
                    <a:pt x="23014" y="3763"/>
                    <a:pt x="21839" y="1496"/>
                    <a:pt x="19717" y="772"/>
                  </a:cubicBezTo>
                  <a:cubicBezTo>
                    <a:pt x="18163" y="201"/>
                    <a:pt x="16513" y="-57"/>
                    <a:pt x="14859" y="10"/>
                  </a:cubicBezTo>
                  <a:cubicBezTo>
                    <a:pt x="12213" y="87"/>
                    <a:pt x="9587" y="496"/>
                    <a:pt x="7048" y="1249"/>
                  </a:cubicBezTo>
                  <a:cubicBezTo>
                    <a:pt x="4674" y="1725"/>
                    <a:pt x="2450" y="2772"/>
                    <a:pt x="571" y="4296"/>
                  </a:cubicBezTo>
                  <a:cubicBezTo>
                    <a:pt x="571" y="4296"/>
                    <a:pt x="3143" y="3439"/>
                    <a:pt x="7429" y="2582"/>
                  </a:cubicBezTo>
                  <a:cubicBezTo>
                    <a:pt x="9871" y="2058"/>
                    <a:pt x="12362" y="1801"/>
                    <a:pt x="14859" y="1820"/>
                  </a:cubicBezTo>
                  <a:cubicBezTo>
                    <a:pt x="17526" y="1820"/>
                    <a:pt x="21336" y="2772"/>
                    <a:pt x="20479" y="5249"/>
                  </a:cubicBezTo>
                  <a:cubicBezTo>
                    <a:pt x="19621" y="7726"/>
                    <a:pt x="15907" y="8678"/>
                    <a:pt x="13335" y="8964"/>
                  </a:cubicBezTo>
                  <a:cubicBezTo>
                    <a:pt x="10902" y="9297"/>
                    <a:pt x="8427" y="9069"/>
                    <a:pt x="6096" y="8297"/>
                  </a:cubicBezTo>
                  <a:cubicBezTo>
                    <a:pt x="3948" y="7411"/>
                    <a:pt x="1904" y="6297"/>
                    <a:pt x="0" y="4963"/>
                  </a:cubicBezTo>
                  <a:close/>
                </a:path>
              </a:pathLst>
            </a:custGeom>
            <a:solidFill>
              <a:srgbClr val="263238"/>
            </a:solidFill>
            <a:ln w="9525" cap="flat">
              <a:noFill/>
              <a:prstDash val="solid"/>
              <a:miter/>
            </a:ln>
          </p:spPr>
          <p:txBody>
            <a:bodyPr rtlCol="0" anchor="ctr"/>
            <a:lstStyle/>
            <a:p>
              <a:endParaRPr lang="zh-CN" altLang="en-US"/>
            </a:p>
          </p:txBody>
        </p:sp>
        <p:sp>
          <p:nvSpPr>
            <p:cNvPr id="306" name="任意多边形: 形状 305"/>
            <p:cNvSpPr/>
            <p:nvPr/>
          </p:nvSpPr>
          <p:spPr>
            <a:xfrm>
              <a:off x="7585787" y="4845794"/>
              <a:ext cx="67341" cy="32751"/>
            </a:xfrm>
            <a:custGeom>
              <a:avLst/>
              <a:gdLst>
                <a:gd name="connsiteX0" fmla="*/ 67342 w 67341"/>
                <a:gd name="connsiteY0" fmla="*/ 0 h 32751"/>
                <a:gd name="connsiteX1" fmla="*/ 61150 w 67341"/>
                <a:gd name="connsiteY1" fmla="*/ 10096 h 32751"/>
                <a:gd name="connsiteX2" fmla="*/ 11430 w 67341"/>
                <a:gd name="connsiteY2" fmla="*/ 30289 h 32751"/>
                <a:gd name="connsiteX3" fmla="*/ 0 w 67341"/>
                <a:gd name="connsiteY3" fmla="*/ 27241 h 32751"/>
                <a:gd name="connsiteX4" fmla="*/ 2857 w 67341"/>
                <a:gd name="connsiteY4" fmla="*/ 28861 h 32751"/>
                <a:gd name="connsiteX5" fmla="*/ 11239 w 67341"/>
                <a:gd name="connsiteY5" fmla="*/ 31623 h 32751"/>
                <a:gd name="connsiteX6" fmla="*/ 62293 w 67341"/>
                <a:gd name="connsiteY6" fmla="*/ 10858 h 32751"/>
                <a:gd name="connsiteX7" fmla="*/ 66389 w 67341"/>
                <a:gd name="connsiteY7" fmla="*/ 3048 h 32751"/>
                <a:gd name="connsiteX8" fmla="*/ 67342 w 67341"/>
                <a:gd name="connsiteY8" fmla="*/ 0 h 32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41" h="32751">
                  <a:moveTo>
                    <a:pt x="67342" y="0"/>
                  </a:moveTo>
                  <a:cubicBezTo>
                    <a:pt x="67342" y="0"/>
                    <a:pt x="65437" y="4191"/>
                    <a:pt x="61150" y="10096"/>
                  </a:cubicBezTo>
                  <a:cubicBezTo>
                    <a:pt x="49823" y="25813"/>
                    <a:pt x="30505" y="33652"/>
                    <a:pt x="11430" y="30289"/>
                  </a:cubicBezTo>
                  <a:cubicBezTo>
                    <a:pt x="7567" y="29480"/>
                    <a:pt x="3751" y="28470"/>
                    <a:pt x="0" y="27241"/>
                  </a:cubicBezTo>
                  <a:cubicBezTo>
                    <a:pt x="0" y="27241"/>
                    <a:pt x="952" y="28004"/>
                    <a:pt x="2857" y="28861"/>
                  </a:cubicBezTo>
                  <a:cubicBezTo>
                    <a:pt x="5548" y="30070"/>
                    <a:pt x="8357" y="30994"/>
                    <a:pt x="11239" y="31623"/>
                  </a:cubicBezTo>
                  <a:cubicBezTo>
                    <a:pt x="30914" y="35928"/>
                    <a:pt x="51211" y="27679"/>
                    <a:pt x="62293" y="10858"/>
                  </a:cubicBezTo>
                  <a:cubicBezTo>
                    <a:pt x="63985" y="8439"/>
                    <a:pt x="65361" y="5820"/>
                    <a:pt x="66389" y="3048"/>
                  </a:cubicBezTo>
                  <a:cubicBezTo>
                    <a:pt x="66861" y="2086"/>
                    <a:pt x="67182" y="1057"/>
                    <a:pt x="67342" y="0"/>
                  </a:cubicBezTo>
                  <a:close/>
                </a:path>
              </a:pathLst>
            </a:custGeom>
            <a:solidFill>
              <a:srgbClr val="263238"/>
            </a:solidFill>
            <a:ln w="9525" cap="flat">
              <a:noFill/>
              <a:prstDash val="solid"/>
              <a:miter/>
            </a:ln>
          </p:spPr>
          <p:txBody>
            <a:bodyPr rtlCol="0" anchor="ctr"/>
            <a:lstStyle/>
            <a:p>
              <a:endParaRPr lang="zh-CN" altLang="en-US"/>
            </a:p>
          </p:txBody>
        </p:sp>
        <p:sp>
          <p:nvSpPr>
            <p:cNvPr id="307" name="任意多边形: 形状 306"/>
            <p:cNvSpPr/>
            <p:nvPr/>
          </p:nvSpPr>
          <p:spPr>
            <a:xfrm>
              <a:off x="7646557" y="4859891"/>
              <a:ext cx="56483" cy="33051"/>
            </a:xfrm>
            <a:custGeom>
              <a:avLst/>
              <a:gdLst>
                <a:gd name="connsiteX0" fmla="*/ 56483 w 56483"/>
                <a:gd name="connsiteY0" fmla="*/ 33052 h 33051"/>
                <a:gd name="connsiteX1" fmla="*/ 28575 w 56483"/>
                <a:gd name="connsiteY1" fmla="*/ 15716 h 33051"/>
                <a:gd name="connsiteX2" fmla="*/ 0 w 56483"/>
                <a:gd name="connsiteY2" fmla="*/ 0 h 33051"/>
                <a:gd name="connsiteX3" fmla="*/ 28004 w 56483"/>
                <a:gd name="connsiteY3" fmla="*/ 17336 h 33051"/>
                <a:gd name="connsiteX4" fmla="*/ 56483 w 56483"/>
                <a:gd name="connsiteY4" fmla="*/ 33052 h 33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83" h="33051">
                  <a:moveTo>
                    <a:pt x="56483" y="33052"/>
                  </a:moveTo>
                  <a:cubicBezTo>
                    <a:pt x="47559" y="26689"/>
                    <a:pt x="38238" y="20898"/>
                    <a:pt x="28575" y="15716"/>
                  </a:cubicBezTo>
                  <a:cubicBezTo>
                    <a:pt x="19362" y="9925"/>
                    <a:pt x="9821" y="4677"/>
                    <a:pt x="0" y="0"/>
                  </a:cubicBezTo>
                  <a:cubicBezTo>
                    <a:pt x="8983" y="6325"/>
                    <a:pt x="18334" y="12116"/>
                    <a:pt x="28004" y="17336"/>
                  </a:cubicBezTo>
                  <a:cubicBezTo>
                    <a:pt x="37190" y="23108"/>
                    <a:pt x="46699" y="28356"/>
                    <a:pt x="56483" y="33052"/>
                  </a:cubicBezTo>
                  <a:close/>
                </a:path>
              </a:pathLst>
            </a:custGeom>
            <a:solidFill>
              <a:srgbClr val="263238"/>
            </a:solidFill>
            <a:ln w="9525" cap="flat">
              <a:noFill/>
              <a:prstDash val="solid"/>
              <a:miter/>
            </a:ln>
          </p:spPr>
          <p:txBody>
            <a:bodyPr rtlCol="0" anchor="ctr"/>
            <a:lstStyle/>
            <a:p>
              <a:endParaRPr lang="zh-CN" altLang="en-US"/>
            </a:p>
          </p:txBody>
        </p:sp>
        <p:sp>
          <p:nvSpPr>
            <p:cNvPr id="308" name="任意多边形: 形状 307"/>
            <p:cNvSpPr/>
            <p:nvPr/>
          </p:nvSpPr>
          <p:spPr>
            <a:xfrm>
              <a:off x="7565594" y="4898087"/>
              <a:ext cx="23069" cy="40385"/>
            </a:xfrm>
            <a:custGeom>
              <a:avLst/>
              <a:gdLst>
                <a:gd name="connsiteX0" fmla="*/ 23051 w 23069"/>
                <a:gd name="connsiteY0" fmla="*/ 0 h 40385"/>
                <a:gd name="connsiteX1" fmla="*/ 9525 w 23069"/>
                <a:gd name="connsiteY1" fmla="*/ 19050 h 40385"/>
                <a:gd name="connsiteX2" fmla="*/ 0 w 23069"/>
                <a:gd name="connsiteY2" fmla="*/ 40386 h 40385"/>
                <a:gd name="connsiteX3" fmla="*/ 11525 w 23069"/>
                <a:gd name="connsiteY3" fmla="*/ 20003 h 40385"/>
                <a:gd name="connsiteX4" fmla="*/ 23051 w 23069"/>
                <a:gd name="connsiteY4" fmla="*/ 0 h 40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69" h="40385">
                  <a:moveTo>
                    <a:pt x="23051" y="0"/>
                  </a:moveTo>
                  <a:cubicBezTo>
                    <a:pt x="17703" y="5715"/>
                    <a:pt x="13153" y="12116"/>
                    <a:pt x="9525" y="19050"/>
                  </a:cubicBezTo>
                  <a:cubicBezTo>
                    <a:pt x="5437" y="25718"/>
                    <a:pt x="2235" y="32890"/>
                    <a:pt x="0" y="40386"/>
                  </a:cubicBezTo>
                  <a:cubicBezTo>
                    <a:pt x="0" y="40386"/>
                    <a:pt x="5048" y="30861"/>
                    <a:pt x="11525" y="20003"/>
                  </a:cubicBezTo>
                  <a:cubicBezTo>
                    <a:pt x="18002" y="9144"/>
                    <a:pt x="23432" y="286"/>
                    <a:pt x="23051" y="0"/>
                  </a:cubicBezTo>
                  <a:close/>
                </a:path>
              </a:pathLst>
            </a:custGeom>
            <a:solidFill>
              <a:srgbClr val="263238"/>
            </a:solidFill>
            <a:ln w="9525" cap="flat">
              <a:noFill/>
              <a:prstDash val="solid"/>
              <a:miter/>
            </a:ln>
          </p:spPr>
          <p:txBody>
            <a:bodyPr rtlCol="0" anchor="ctr"/>
            <a:lstStyle/>
            <a:p>
              <a:endParaRPr lang="zh-CN" altLang="en-US"/>
            </a:p>
          </p:txBody>
        </p:sp>
        <p:sp>
          <p:nvSpPr>
            <p:cNvPr id="309" name="任意多边形: 形状 308"/>
            <p:cNvSpPr/>
            <p:nvPr/>
          </p:nvSpPr>
          <p:spPr>
            <a:xfrm>
              <a:off x="7594061" y="4869637"/>
              <a:ext cx="10016" cy="2769"/>
            </a:xfrm>
            <a:custGeom>
              <a:avLst/>
              <a:gdLst>
                <a:gd name="connsiteX0" fmla="*/ 10014 w 10016"/>
                <a:gd name="connsiteY0" fmla="*/ 1112 h 2769"/>
                <a:gd name="connsiteX1" fmla="*/ 4966 w 10016"/>
                <a:gd name="connsiteY1" fmla="*/ 541 h 2769"/>
                <a:gd name="connsiteX2" fmla="*/ 13 w 10016"/>
                <a:gd name="connsiteY2" fmla="*/ 541 h 2769"/>
                <a:gd name="connsiteX3" fmla="*/ 4870 w 10016"/>
                <a:gd name="connsiteY3" fmla="*/ 2732 h 2769"/>
                <a:gd name="connsiteX4" fmla="*/ 10014 w 10016"/>
                <a:gd name="connsiteY4" fmla="*/ 1112 h 2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16" h="2769">
                  <a:moveTo>
                    <a:pt x="10014" y="1112"/>
                  </a:moveTo>
                  <a:cubicBezTo>
                    <a:pt x="10014" y="541"/>
                    <a:pt x="7633" y="1112"/>
                    <a:pt x="4966" y="541"/>
                  </a:cubicBezTo>
                  <a:cubicBezTo>
                    <a:pt x="2298" y="-30"/>
                    <a:pt x="203" y="-316"/>
                    <a:pt x="13" y="541"/>
                  </a:cubicBezTo>
                  <a:cubicBezTo>
                    <a:pt x="-178" y="1398"/>
                    <a:pt x="1822" y="2446"/>
                    <a:pt x="4870" y="2732"/>
                  </a:cubicBezTo>
                  <a:cubicBezTo>
                    <a:pt x="7918" y="3017"/>
                    <a:pt x="10109" y="1589"/>
                    <a:pt x="10014" y="1112"/>
                  </a:cubicBezTo>
                  <a:close/>
                </a:path>
              </a:pathLst>
            </a:custGeom>
            <a:solidFill>
              <a:srgbClr val="263238"/>
            </a:solidFill>
            <a:ln w="9525" cap="flat">
              <a:noFill/>
              <a:prstDash val="solid"/>
              <a:miter/>
            </a:ln>
          </p:spPr>
          <p:txBody>
            <a:bodyPr rtlCol="0" anchor="ctr"/>
            <a:lstStyle/>
            <a:p>
              <a:endParaRPr lang="zh-CN" altLang="en-US"/>
            </a:p>
          </p:txBody>
        </p:sp>
        <p:sp>
          <p:nvSpPr>
            <p:cNvPr id="310" name="任意多边形: 形状 309"/>
            <p:cNvSpPr/>
            <p:nvPr/>
          </p:nvSpPr>
          <p:spPr>
            <a:xfrm>
              <a:off x="7614443" y="4867606"/>
              <a:ext cx="8220" cy="2349"/>
            </a:xfrm>
            <a:custGeom>
              <a:avLst/>
              <a:gdLst>
                <a:gd name="connsiteX0" fmla="*/ 8206 w 8220"/>
                <a:gd name="connsiteY0" fmla="*/ 0 h 2349"/>
                <a:gd name="connsiteX1" fmla="*/ 3824 w 8220"/>
                <a:gd name="connsiteY1" fmla="*/ 0 h 2349"/>
                <a:gd name="connsiteX2" fmla="*/ 14 w 8220"/>
                <a:gd name="connsiteY2" fmla="*/ 2096 h 2349"/>
                <a:gd name="connsiteX3" fmla="*/ 4396 w 8220"/>
                <a:gd name="connsiteY3" fmla="*/ 2096 h 2349"/>
                <a:gd name="connsiteX4" fmla="*/ 8206 w 8220"/>
                <a:gd name="connsiteY4" fmla="*/ 0 h 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20" h="2349">
                  <a:moveTo>
                    <a:pt x="8206" y="0"/>
                  </a:moveTo>
                  <a:cubicBezTo>
                    <a:pt x="8206" y="0"/>
                    <a:pt x="6110" y="0"/>
                    <a:pt x="3824" y="0"/>
                  </a:cubicBezTo>
                  <a:cubicBezTo>
                    <a:pt x="1538" y="0"/>
                    <a:pt x="-176" y="1524"/>
                    <a:pt x="14" y="2096"/>
                  </a:cubicBezTo>
                  <a:cubicBezTo>
                    <a:pt x="205" y="2667"/>
                    <a:pt x="2110" y="2096"/>
                    <a:pt x="4396" y="2096"/>
                  </a:cubicBezTo>
                  <a:cubicBezTo>
                    <a:pt x="6682" y="2096"/>
                    <a:pt x="8396" y="571"/>
                    <a:pt x="8206" y="0"/>
                  </a:cubicBezTo>
                  <a:close/>
                </a:path>
              </a:pathLst>
            </a:custGeom>
            <a:solidFill>
              <a:srgbClr val="263238"/>
            </a:solidFill>
            <a:ln w="9525" cap="flat">
              <a:noFill/>
              <a:prstDash val="solid"/>
              <a:miter/>
            </a:ln>
          </p:spPr>
          <p:txBody>
            <a:bodyPr rtlCol="0" anchor="ctr"/>
            <a:lstStyle/>
            <a:p>
              <a:endParaRPr lang="zh-CN" altLang="en-US"/>
            </a:p>
          </p:txBody>
        </p:sp>
        <p:sp>
          <p:nvSpPr>
            <p:cNvPr id="311" name="任意多边形: 形状 310"/>
            <p:cNvSpPr/>
            <p:nvPr/>
          </p:nvSpPr>
          <p:spPr>
            <a:xfrm>
              <a:off x="7629694" y="4856177"/>
              <a:ext cx="7327" cy="6681"/>
            </a:xfrm>
            <a:custGeom>
              <a:avLst/>
              <a:gdLst>
                <a:gd name="connsiteX0" fmla="*/ 7147 w 7327"/>
                <a:gd name="connsiteY0" fmla="*/ 0 h 6681"/>
                <a:gd name="connsiteX1" fmla="*/ 3718 w 7327"/>
                <a:gd name="connsiteY1" fmla="*/ 3334 h 6681"/>
                <a:gd name="connsiteX2" fmla="*/ 3 w 7327"/>
                <a:gd name="connsiteY2" fmla="*/ 6382 h 6681"/>
                <a:gd name="connsiteX3" fmla="*/ 4956 w 7327"/>
                <a:gd name="connsiteY3" fmla="*/ 4763 h 6681"/>
                <a:gd name="connsiteX4" fmla="*/ 7147 w 7327"/>
                <a:gd name="connsiteY4" fmla="*/ 0 h 6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7" h="6681">
                  <a:moveTo>
                    <a:pt x="7147" y="0"/>
                  </a:moveTo>
                  <a:cubicBezTo>
                    <a:pt x="6576" y="0"/>
                    <a:pt x="5623" y="1714"/>
                    <a:pt x="3718" y="3334"/>
                  </a:cubicBezTo>
                  <a:cubicBezTo>
                    <a:pt x="1813" y="4953"/>
                    <a:pt x="-92" y="5810"/>
                    <a:pt x="3" y="6382"/>
                  </a:cubicBezTo>
                  <a:cubicBezTo>
                    <a:pt x="99" y="6953"/>
                    <a:pt x="2670" y="6858"/>
                    <a:pt x="4956" y="4763"/>
                  </a:cubicBezTo>
                  <a:cubicBezTo>
                    <a:pt x="7242" y="2667"/>
                    <a:pt x="7623" y="95"/>
                    <a:pt x="7147" y="0"/>
                  </a:cubicBezTo>
                  <a:close/>
                </a:path>
              </a:pathLst>
            </a:custGeom>
            <a:solidFill>
              <a:srgbClr val="263238"/>
            </a:solidFill>
            <a:ln w="9525" cap="flat">
              <a:noFill/>
              <a:prstDash val="solid"/>
              <a:miter/>
            </a:ln>
          </p:spPr>
          <p:txBody>
            <a:bodyPr rtlCol="0" anchor="ctr"/>
            <a:lstStyle/>
            <a:p>
              <a:endParaRPr lang="zh-CN" altLang="en-US"/>
            </a:p>
          </p:txBody>
        </p:sp>
        <p:sp>
          <p:nvSpPr>
            <p:cNvPr id="312" name="任意多边形: 形状 311"/>
            <p:cNvSpPr/>
            <p:nvPr/>
          </p:nvSpPr>
          <p:spPr>
            <a:xfrm>
              <a:off x="7641409" y="4847223"/>
              <a:ext cx="4166" cy="3520"/>
            </a:xfrm>
            <a:custGeom>
              <a:avLst/>
              <a:gdLst>
                <a:gd name="connsiteX0" fmla="*/ 4100 w 4166"/>
                <a:gd name="connsiteY0" fmla="*/ 0 h 3520"/>
                <a:gd name="connsiteX1" fmla="*/ 1528 w 4166"/>
                <a:gd name="connsiteY1" fmla="*/ 857 h 3520"/>
                <a:gd name="connsiteX2" fmla="*/ 100 w 4166"/>
                <a:gd name="connsiteY2" fmla="*/ 3334 h 3520"/>
                <a:gd name="connsiteX3" fmla="*/ 2671 w 4166"/>
                <a:gd name="connsiteY3" fmla="*/ 2381 h 3520"/>
                <a:gd name="connsiteX4" fmla="*/ 4100 w 4166"/>
                <a:gd name="connsiteY4" fmla="*/ 0 h 3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6" h="3520">
                  <a:moveTo>
                    <a:pt x="4100" y="0"/>
                  </a:moveTo>
                  <a:cubicBezTo>
                    <a:pt x="4100" y="0"/>
                    <a:pt x="2576" y="0"/>
                    <a:pt x="1528" y="857"/>
                  </a:cubicBezTo>
                  <a:cubicBezTo>
                    <a:pt x="481" y="1714"/>
                    <a:pt x="-281" y="2857"/>
                    <a:pt x="100" y="3334"/>
                  </a:cubicBezTo>
                  <a:cubicBezTo>
                    <a:pt x="481" y="3810"/>
                    <a:pt x="1624" y="3334"/>
                    <a:pt x="2671" y="2381"/>
                  </a:cubicBezTo>
                  <a:cubicBezTo>
                    <a:pt x="3719" y="1429"/>
                    <a:pt x="4386" y="381"/>
                    <a:pt x="4100" y="0"/>
                  </a:cubicBezTo>
                  <a:close/>
                </a:path>
              </a:pathLst>
            </a:custGeom>
            <a:solidFill>
              <a:srgbClr val="263238"/>
            </a:solidFill>
            <a:ln w="9525" cap="flat">
              <a:noFill/>
              <a:prstDash val="solid"/>
              <a:miter/>
            </a:ln>
          </p:spPr>
          <p:txBody>
            <a:bodyPr rtlCol="0" anchor="ctr"/>
            <a:lstStyle/>
            <a:p>
              <a:endParaRPr lang="zh-CN" altLang="en-US"/>
            </a:p>
          </p:txBody>
        </p:sp>
        <p:sp>
          <p:nvSpPr>
            <p:cNvPr id="313" name="任意多边形: 形状 312"/>
            <p:cNvSpPr/>
            <p:nvPr/>
          </p:nvSpPr>
          <p:spPr>
            <a:xfrm>
              <a:off x="8452467" y="4558520"/>
              <a:ext cx="432929" cy="1538858"/>
            </a:xfrm>
            <a:custGeom>
              <a:avLst/>
              <a:gdLst>
                <a:gd name="connsiteX0" fmla="*/ 303752 w 432929"/>
                <a:gd name="connsiteY0" fmla="*/ 0 h 1538858"/>
                <a:gd name="connsiteX1" fmla="*/ 432911 w 432929"/>
                <a:gd name="connsiteY1" fmla="*/ 737140 h 1538858"/>
                <a:gd name="connsiteX2" fmla="*/ 432911 w 432929"/>
                <a:gd name="connsiteY2" fmla="*/ 1531906 h 1538858"/>
                <a:gd name="connsiteX3" fmla="*/ 154496 w 432929"/>
                <a:gd name="connsiteY3" fmla="*/ 1538859 h 1538858"/>
                <a:gd name="connsiteX4" fmla="*/ 154496 w 432929"/>
                <a:gd name="connsiteY4" fmla="*/ 721233 h 1538858"/>
                <a:gd name="connsiteX5" fmla="*/ 0 w 432929"/>
                <a:gd name="connsiteY5" fmla="*/ 0 h 153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929" h="1538858">
                  <a:moveTo>
                    <a:pt x="303752" y="0"/>
                  </a:moveTo>
                  <a:cubicBezTo>
                    <a:pt x="303752" y="0"/>
                    <a:pt x="434721" y="635603"/>
                    <a:pt x="432911" y="737140"/>
                  </a:cubicBezTo>
                  <a:cubicBezTo>
                    <a:pt x="432245" y="779621"/>
                    <a:pt x="432911" y="1531906"/>
                    <a:pt x="432911" y="1531906"/>
                  </a:cubicBezTo>
                  <a:lnTo>
                    <a:pt x="154496" y="1538859"/>
                  </a:lnTo>
                  <a:lnTo>
                    <a:pt x="154496" y="721233"/>
                  </a:lnTo>
                  <a:cubicBezTo>
                    <a:pt x="154496" y="761238"/>
                    <a:pt x="0" y="0"/>
                    <a:pt x="0" y="0"/>
                  </a:cubicBezTo>
                  <a:close/>
                </a:path>
              </a:pathLst>
            </a:custGeom>
            <a:solidFill>
              <a:srgbClr val="263238"/>
            </a:solidFill>
            <a:ln w="9525" cap="flat">
              <a:noFill/>
              <a:prstDash val="solid"/>
              <a:miter/>
            </a:ln>
          </p:spPr>
          <p:txBody>
            <a:bodyPr rtlCol="0" anchor="ctr"/>
            <a:lstStyle/>
            <a:p>
              <a:endParaRPr lang="zh-CN" altLang="en-US"/>
            </a:p>
          </p:txBody>
        </p:sp>
        <p:sp>
          <p:nvSpPr>
            <p:cNvPr id="314" name="任意多边形: 形状 313"/>
            <p:cNvSpPr/>
            <p:nvPr/>
          </p:nvSpPr>
          <p:spPr>
            <a:xfrm>
              <a:off x="7589121" y="4483273"/>
              <a:ext cx="1166526" cy="900763"/>
            </a:xfrm>
            <a:custGeom>
              <a:avLst/>
              <a:gdLst>
                <a:gd name="connsiteX0" fmla="*/ 602933 w 1166526"/>
                <a:gd name="connsiteY0" fmla="*/ 635794 h 900763"/>
                <a:gd name="connsiteX1" fmla="*/ 698183 w 1166526"/>
                <a:gd name="connsiteY1" fmla="*/ 256222 h 900763"/>
                <a:gd name="connsiteX2" fmla="*/ 713899 w 1166526"/>
                <a:gd name="connsiteY2" fmla="*/ 30289 h 900763"/>
                <a:gd name="connsiteX3" fmla="*/ 721138 w 1166526"/>
                <a:gd name="connsiteY3" fmla="*/ 0 h 900763"/>
                <a:gd name="connsiteX4" fmla="*/ 1071277 w 1166526"/>
                <a:gd name="connsiteY4" fmla="*/ 60388 h 900763"/>
                <a:gd name="connsiteX5" fmla="*/ 1166527 w 1166526"/>
                <a:gd name="connsiteY5" fmla="*/ 76771 h 900763"/>
                <a:gd name="connsiteX6" fmla="*/ 1111663 w 1166526"/>
                <a:gd name="connsiteY6" fmla="*/ 146590 h 900763"/>
                <a:gd name="connsiteX7" fmla="*/ 826484 w 1166526"/>
                <a:gd name="connsiteY7" fmla="*/ 806863 h 900763"/>
                <a:gd name="connsiteX8" fmla="*/ 571500 w 1166526"/>
                <a:gd name="connsiteY8" fmla="*/ 878396 h 900763"/>
                <a:gd name="connsiteX9" fmla="*/ 0 w 1166526"/>
                <a:gd name="connsiteY9" fmla="*/ 547116 h 900763"/>
                <a:gd name="connsiteX10" fmla="*/ 115824 w 1166526"/>
                <a:gd name="connsiteY10" fmla="*/ 339852 h 90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6526" h="900763">
                  <a:moveTo>
                    <a:pt x="602933" y="635794"/>
                  </a:moveTo>
                  <a:lnTo>
                    <a:pt x="698183" y="256222"/>
                  </a:lnTo>
                  <a:cubicBezTo>
                    <a:pt x="680561" y="209836"/>
                    <a:pt x="692753" y="119539"/>
                    <a:pt x="713899" y="30289"/>
                  </a:cubicBezTo>
                  <a:lnTo>
                    <a:pt x="721138" y="0"/>
                  </a:lnTo>
                  <a:lnTo>
                    <a:pt x="1071277" y="60388"/>
                  </a:lnTo>
                  <a:lnTo>
                    <a:pt x="1166527" y="76771"/>
                  </a:lnTo>
                  <a:lnTo>
                    <a:pt x="1111663" y="146590"/>
                  </a:lnTo>
                  <a:cubicBezTo>
                    <a:pt x="978313" y="464534"/>
                    <a:pt x="887254" y="675227"/>
                    <a:pt x="826484" y="806863"/>
                  </a:cubicBezTo>
                  <a:cubicBezTo>
                    <a:pt x="779907" y="907923"/>
                    <a:pt x="674846" y="919829"/>
                    <a:pt x="571500" y="878396"/>
                  </a:cubicBezTo>
                  <a:lnTo>
                    <a:pt x="0" y="547116"/>
                  </a:lnTo>
                  <a:lnTo>
                    <a:pt x="115824" y="339852"/>
                  </a:lnTo>
                  <a:close/>
                </a:path>
              </a:pathLst>
            </a:custGeom>
            <a:solidFill>
              <a:srgbClr val="263238"/>
            </a:solidFill>
            <a:ln w="9525" cap="flat">
              <a:noFill/>
              <a:prstDash val="solid"/>
              <a:miter/>
            </a:ln>
          </p:spPr>
          <p:txBody>
            <a:bodyPr rtlCol="0" anchor="ctr"/>
            <a:lstStyle/>
            <a:p>
              <a:endParaRPr lang="zh-CN" altLang="en-US"/>
            </a:p>
          </p:txBody>
        </p:sp>
        <p:sp>
          <p:nvSpPr>
            <p:cNvPr id="315" name="任意多边形: 形状 314"/>
            <p:cNvSpPr/>
            <p:nvPr/>
          </p:nvSpPr>
          <p:spPr>
            <a:xfrm>
              <a:off x="7627030" y="4850642"/>
              <a:ext cx="123253" cy="207559"/>
            </a:xfrm>
            <a:custGeom>
              <a:avLst/>
              <a:gdLst>
                <a:gd name="connsiteX0" fmla="*/ 123253 w 123253"/>
                <a:gd name="connsiteY0" fmla="*/ 10 h 207559"/>
                <a:gd name="connsiteX1" fmla="*/ 119348 w 123253"/>
                <a:gd name="connsiteY1" fmla="*/ 8773 h 207559"/>
                <a:gd name="connsiteX2" fmla="*/ 107156 w 123253"/>
                <a:gd name="connsiteY2" fmla="*/ 31633 h 207559"/>
                <a:gd name="connsiteX3" fmla="*/ 64865 w 123253"/>
                <a:gd name="connsiteY3" fmla="*/ 105737 h 207559"/>
                <a:gd name="connsiteX4" fmla="*/ 20479 w 123253"/>
                <a:gd name="connsiteY4" fmla="*/ 178699 h 207559"/>
                <a:gd name="connsiteX5" fmla="*/ 6096 w 123253"/>
                <a:gd name="connsiteY5" fmla="*/ 200225 h 207559"/>
                <a:gd name="connsiteX6" fmla="*/ 0 w 123253"/>
                <a:gd name="connsiteY6" fmla="*/ 207559 h 207559"/>
                <a:gd name="connsiteX7" fmla="*/ 4477 w 123253"/>
                <a:gd name="connsiteY7" fmla="*/ 199177 h 207559"/>
                <a:gd name="connsiteX8" fmla="*/ 17526 w 123253"/>
                <a:gd name="connsiteY8" fmla="*/ 176889 h 207559"/>
                <a:gd name="connsiteX9" fmla="*/ 60579 w 123253"/>
                <a:gd name="connsiteY9" fmla="*/ 103260 h 207559"/>
                <a:gd name="connsiteX10" fmla="*/ 104203 w 123253"/>
                <a:gd name="connsiteY10" fmla="*/ 29823 h 207559"/>
                <a:gd name="connsiteX11" fmla="*/ 117729 w 123253"/>
                <a:gd name="connsiteY11" fmla="*/ 7820 h 207559"/>
                <a:gd name="connsiteX12" fmla="*/ 123253 w 123253"/>
                <a:gd name="connsiteY12" fmla="*/ 10 h 207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253" h="207559">
                  <a:moveTo>
                    <a:pt x="123253" y="10"/>
                  </a:moveTo>
                  <a:cubicBezTo>
                    <a:pt x="122339" y="3086"/>
                    <a:pt x="121027" y="6030"/>
                    <a:pt x="119348" y="8773"/>
                  </a:cubicBezTo>
                  <a:cubicBezTo>
                    <a:pt x="116586" y="14202"/>
                    <a:pt x="112490" y="22012"/>
                    <a:pt x="107156" y="31633"/>
                  </a:cubicBezTo>
                  <a:cubicBezTo>
                    <a:pt x="96679" y="50683"/>
                    <a:pt x="81820" y="76972"/>
                    <a:pt x="64865" y="105737"/>
                  </a:cubicBezTo>
                  <a:cubicBezTo>
                    <a:pt x="47911" y="134502"/>
                    <a:pt x="32290" y="160315"/>
                    <a:pt x="20479" y="178699"/>
                  </a:cubicBezTo>
                  <a:cubicBezTo>
                    <a:pt x="14573" y="188224"/>
                    <a:pt x="9620" y="195272"/>
                    <a:pt x="6096" y="200225"/>
                  </a:cubicBezTo>
                  <a:cubicBezTo>
                    <a:pt x="4436" y="202959"/>
                    <a:pt x="2382" y="205426"/>
                    <a:pt x="0" y="207559"/>
                  </a:cubicBezTo>
                  <a:cubicBezTo>
                    <a:pt x="1116" y="204578"/>
                    <a:pt x="2621" y="201759"/>
                    <a:pt x="4477" y="199177"/>
                  </a:cubicBezTo>
                  <a:cubicBezTo>
                    <a:pt x="8096" y="192891"/>
                    <a:pt x="12478" y="185461"/>
                    <a:pt x="17526" y="176889"/>
                  </a:cubicBezTo>
                  <a:lnTo>
                    <a:pt x="60579" y="103260"/>
                  </a:lnTo>
                  <a:lnTo>
                    <a:pt x="104203" y="29823"/>
                  </a:lnTo>
                  <a:lnTo>
                    <a:pt x="117729" y="7820"/>
                  </a:lnTo>
                  <a:cubicBezTo>
                    <a:pt x="120777" y="2486"/>
                    <a:pt x="122873" y="-181"/>
                    <a:pt x="123253" y="10"/>
                  </a:cubicBezTo>
                  <a:close/>
                </a:path>
              </a:pathLst>
            </a:custGeom>
            <a:solidFill>
              <a:srgbClr val="455A64"/>
            </a:solidFill>
            <a:ln w="9525" cap="flat">
              <a:noFill/>
              <a:prstDash val="solid"/>
              <a:miter/>
            </a:ln>
          </p:spPr>
          <p:txBody>
            <a:bodyPr rtlCol="0" anchor="ctr"/>
            <a:lstStyle/>
            <a:p>
              <a:endParaRPr lang="zh-CN" altLang="en-US"/>
            </a:p>
          </p:txBody>
        </p:sp>
        <p:sp>
          <p:nvSpPr>
            <p:cNvPr id="316" name="任意多边形: 形状 315"/>
            <p:cNvSpPr/>
            <p:nvPr/>
          </p:nvSpPr>
          <p:spPr>
            <a:xfrm>
              <a:off x="7703516" y="4940092"/>
              <a:ext cx="565975" cy="304228"/>
            </a:xfrm>
            <a:custGeom>
              <a:avLst/>
              <a:gdLst>
                <a:gd name="connsiteX0" fmla="*/ 565976 w 565975"/>
                <a:gd name="connsiteY0" fmla="*/ 254413 h 304228"/>
                <a:gd name="connsiteX1" fmla="*/ 564261 w 565975"/>
                <a:gd name="connsiteY1" fmla="*/ 257842 h 304228"/>
                <a:gd name="connsiteX2" fmla="*/ 558641 w 565975"/>
                <a:gd name="connsiteY2" fmla="*/ 267367 h 304228"/>
                <a:gd name="connsiteX3" fmla="*/ 537020 w 565975"/>
                <a:gd name="connsiteY3" fmla="*/ 303371 h 304228"/>
                <a:gd name="connsiteX4" fmla="*/ 537020 w 565975"/>
                <a:gd name="connsiteY4" fmla="*/ 304229 h 304228"/>
                <a:gd name="connsiteX5" fmla="*/ 536162 w 565975"/>
                <a:gd name="connsiteY5" fmla="*/ 304229 h 304228"/>
                <a:gd name="connsiteX6" fmla="*/ 512921 w 565975"/>
                <a:gd name="connsiteY6" fmla="*/ 295275 h 304228"/>
                <a:gd name="connsiteX7" fmla="*/ 487585 w 565975"/>
                <a:gd name="connsiteY7" fmla="*/ 282797 h 304228"/>
                <a:gd name="connsiteX8" fmla="*/ 429292 w 565975"/>
                <a:gd name="connsiteY8" fmla="*/ 251746 h 304228"/>
                <a:gd name="connsiteX9" fmla="*/ 289084 w 565975"/>
                <a:gd name="connsiteY9" fmla="*/ 172593 h 304228"/>
                <a:gd name="connsiteX10" fmla="*/ 83915 w 565975"/>
                <a:gd name="connsiteY10" fmla="*/ 51816 h 304228"/>
                <a:gd name="connsiteX11" fmla="*/ 22289 w 565975"/>
                <a:gd name="connsiteY11" fmla="*/ 14383 h 304228"/>
                <a:gd name="connsiteX12" fmla="*/ 5620 w 565975"/>
                <a:gd name="connsiteY12" fmla="*/ 3905 h 304228"/>
                <a:gd name="connsiteX13" fmla="*/ 0 w 565975"/>
                <a:gd name="connsiteY13" fmla="*/ 0 h 304228"/>
                <a:gd name="connsiteX14" fmla="*/ 6191 w 565975"/>
                <a:gd name="connsiteY14" fmla="*/ 3048 h 304228"/>
                <a:gd name="connsiteX15" fmla="*/ 23241 w 565975"/>
                <a:gd name="connsiteY15" fmla="*/ 12573 h 304228"/>
                <a:gd name="connsiteX16" fmla="*/ 85725 w 565975"/>
                <a:gd name="connsiteY16" fmla="*/ 48673 h 304228"/>
                <a:gd name="connsiteX17" fmla="*/ 291560 w 565975"/>
                <a:gd name="connsiteY17" fmla="*/ 168116 h 304228"/>
                <a:gd name="connsiteX18" fmla="*/ 431387 w 565975"/>
                <a:gd name="connsiteY18" fmla="*/ 247840 h 304228"/>
                <a:gd name="connsiteX19" fmla="*/ 489204 w 565975"/>
                <a:gd name="connsiteY19" fmla="*/ 279368 h 304228"/>
                <a:gd name="connsiteX20" fmla="*/ 514255 w 565975"/>
                <a:gd name="connsiteY20" fmla="*/ 292227 h 304228"/>
                <a:gd name="connsiteX21" fmla="*/ 536543 w 565975"/>
                <a:gd name="connsiteY21" fmla="*/ 301752 h 304228"/>
                <a:gd name="connsiteX22" fmla="*/ 535210 w 565975"/>
                <a:gd name="connsiteY22" fmla="*/ 302419 h 304228"/>
                <a:gd name="connsiteX23" fmla="*/ 557879 w 565975"/>
                <a:gd name="connsiteY23" fmla="*/ 267081 h 304228"/>
                <a:gd name="connsiteX24" fmla="*/ 564071 w 565975"/>
                <a:gd name="connsiteY24" fmla="*/ 257556 h 304228"/>
                <a:gd name="connsiteX25" fmla="*/ 565976 w 565975"/>
                <a:gd name="connsiteY25" fmla="*/ 25441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65975" h="304228">
                  <a:moveTo>
                    <a:pt x="565976" y="254413"/>
                  </a:moveTo>
                  <a:cubicBezTo>
                    <a:pt x="565528" y="255613"/>
                    <a:pt x="564956" y="256765"/>
                    <a:pt x="564261" y="257842"/>
                  </a:cubicBezTo>
                  <a:lnTo>
                    <a:pt x="558641" y="267367"/>
                  </a:lnTo>
                  <a:cubicBezTo>
                    <a:pt x="553403" y="276225"/>
                    <a:pt x="546068" y="288322"/>
                    <a:pt x="537020" y="303371"/>
                  </a:cubicBezTo>
                  <a:lnTo>
                    <a:pt x="537020" y="304229"/>
                  </a:lnTo>
                  <a:lnTo>
                    <a:pt x="536162" y="304229"/>
                  </a:lnTo>
                  <a:cubicBezTo>
                    <a:pt x="528123" y="302066"/>
                    <a:pt x="520332" y="299066"/>
                    <a:pt x="512921" y="295275"/>
                  </a:cubicBezTo>
                  <a:cubicBezTo>
                    <a:pt x="504920" y="291465"/>
                    <a:pt x="496443" y="287274"/>
                    <a:pt x="487585" y="282797"/>
                  </a:cubicBezTo>
                  <a:cubicBezTo>
                    <a:pt x="469773" y="273272"/>
                    <a:pt x="450247" y="263176"/>
                    <a:pt x="429292" y="251746"/>
                  </a:cubicBezTo>
                  <a:cubicBezTo>
                    <a:pt x="387287" y="228695"/>
                    <a:pt x="339662" y="201644"/>
                    <a:pt x="289084" y="172593"/>
                  </a:cubicBezTo>
                  <a:cubicBezTo>
                    <a:pt x="208598" y="126111"/>
                    <a:pt x="136208" y="83153"/>
                    <a:pt x="83915" y="51816"/>
                  </a:cubicBezTo>
                  <a:lnTo>
                    <a:pt x="22289" y="14383"/>
                  </a:lnTo>
                  <a:lnTo>
                    <a:pt x="5620" y="3905"/>
                  </a:lnTo>
                  <a:cubicBezTo>
                    <a:pt x="1905" y="1429"/>
                    <a:pt x="0" y="95"/>
                    <a:pt x="0" y="0"/>
                  </a:cubicBezTo>
                  <a:cubicBezTo>
                    <a:pt x="2176" y="771"/>
                    <a:pt x="4255" y="1791"/>
                    <a:pt x="6191" y="3048"/>
                  </a:cubicBezTo>
                  <a:lnTo>
                    <a:pt x="23241" y="12573"/>
                  </a:lnTo>
                  <a:lnTo>
                    <a:pt x="85725" y="48673"/>
                  </a:lnTo>
                  <a:lnTo>
                    <a:pt x="291560" y="168116"/>
                  </a:lnTo>
                  <a:cubicBezTo>
                    <a:pt x="342043" y="197263"/>
                    <a:pt x="389668" y="224504"/>
                    <a:pt x="431387" y="247840"/>
                  </a:cubicBezTo>
                  <a:cubicBezTo>
                    <a:pt x="452247" y="259461"/>
                    <a:pt x="471678" y="270129"/>
                    <a:pt x="489204" y="279368"/>
                  </a:cubicBezTo>
                  <a:cubicBezTo>
                    <a:pt x="498062" y="284036"/>
                    <a:pt x="506444" y="288322"/>
                    <a:pt x="514255" y="292227"/>
                  </a:cubicBezTo>
                  <a:cubicBezTo>
                    <a:pt x="521360" y="296113"/>
                    <a:pt x="528828" y="299304"/>
                    <a:pt x="536543" y="301752"/>
                  </a:cubicBezTo>
                  <a:lnTo>
                    <a:pt x="535210" y="302419"/>
                  </a:lnTo>
                  <a:lnTo>
                    <a:pt x="557879" y="267081"/>
                  </a:lnTo>
                  <a:lnTo>
                    <a:pt x="564071" y="257556"/>
                  </a:lnTo>
                  <a:cubicBezTo>
                    <a:pt x="565023" y="255365"/>
                    <a:pt x="565785" y="254317"/>
                    <a:pt x="565976" y="254413"/>
                  </a:cubicBezTo>
                  <a:close/>
                </a:path>
              </a:pathLst>
            </a:custGeom>
            <a:solidFill>
              <a:srgbClr val="455A64"/>
            </a:solidFill>
            <a:ln w="9525" cap="flat">
              <a:noFill/>
              <a:prstDash val="solid"/>
              <a:miter/>
            </a:ln>
          </p:spPr>
          <p:txBody>
            <a:bodyPr rtlCol="0" anchor="ctr"/>
            <a:lstStyle/>
            <a:p>
              <a:endParaRPr lang="zh-CN" altLang="en-US"/>
            </a:p>
          </p:txBody>
        </p:sp>
        <p:sp>
          <p:nvSpPr>
            <p:cNvPr id="317" name="任意多边形: 形状 316"/>
            <p:cNvSpPr/>
            <p:nvPr/>
          </p:nvSpPr>
          <p:spPr>
            <a:xfrm>
              <a:off x="8645444" y="5160595"/>
              <a:ext cx="35581" cy="884205"/>
            </a:xfrm>
            <a:custGeom>
              <a:avLst/>
              <a:gdLst>
                <a:gd name="connsiteX0" fmla="*/ 18859 w 35581"/>
                <a:gd name="connsiteY0" fmla="*/ 884206 h 884205"/>
                <a:gd name="connsiteX1" fmla="*/ 18859 w 35581"/>
                <a:gd name="connsiteY1" fmla="*/ 881920 h 884205"/>
                <a:gd name="connsiteX2" fmla="*/ 18859 w 35581"/>
                <a:gd name="connsiteY2" fmla="*/ 875157 h 884205"/>
                <a:gd name="connsiteX3" fmla="*/ 18859 w 35581"/>
                <a:gd name="connsiteY3" fmla="*/ 849249 h 884205"/>
                <a:gd name="connsiteX4" fmla="*/ 20383 w 35581"/>
                <a:gd name="connsiteY4" fmla="*/ 753999 h 884205"/>
                <a:gd name="connsiteX5" fmla="*/ 27242 w 35581"/>
                <a:gd name="connsiteY5" fmla="*/ 440150 h 884205"/>
                <a:gd name="connsiteX6" fmla="*/ 26289 w 35581"/>
                <a:gd name="connsiteY6" fmla="*/ 126778 h 884205"/>
                <a:gd name="connsiteX7" fmla="*/ 9620 w 35581"/>
                <a:gd name="connsiteY7" fmla="*/ 33433 h 884205"/>
                <a:gd name="connsiteX8" fmla="*/ 2381 w 35581"/>
                <a:gd name="connsiteY8" fmla="*/ 8668 h 884205"/>
                <a:gd name="connsiteX9" fmla="*/ 476 w 35581"/>
                <a:gd name="connsiteY9" fmla="*/ 2191 h 884205"/>
                <a:gd name="connsiteX10" fmla="*/ 0 w 35581"/>
                <a:gd name="connsiteY10" fmla="*/ 0 h 884205"/>
                <a:gd name="connsiteX11" fmla="*/ 952 w 35581"/>
                <a:gd name="connsiteY11" fmla="*/ 2000 h 884205"/>
                <a:gd name="connsiteX12" fmla="*/ 3334 w 35581"/>
                <a:gd name="connsiteY12" fmla="*/ 8382 h 884205"/>
                <a:gd name="connsiteX13" fmla="*/ 11430 w 35581"/>
                <a:gd name="connsiteY13" fmla="*/ 32956 h 884205"/>
                <a:gd name="connsiteX14" fmla="*/ 29813 w 35581"/>
                <a:gd name="connsiteY14" fmla="*/ 126397 h 884205"/>
                <a:gd name="connsiteX15" fmla="*/ 31718 w 35581"/>
                <a:gd name="connsiteY15" fmla="*/ 440722 h 884205"/>
                <a:gd name="connsiteX16" fmla="*/ 23336 w 35581"/>
                <a:gd name="connsiteY16" fmla="*/ 754475 h 884205"/>
                <a:gd name="connsiteX17" fmla="*/ 20288 w 35581"/>
                <a:gd name="connsiteY17" fmla="*/ 849725 h 884205"/>
                <a:gd name="connsiteX18" fmla="*/ 19145 w 35581"/>
                <a:gd name="connsiteY18" fmla="*/ 875538 h 884205"/>
                <a:gd name="connsiteX19" fmla="*/ 19145 w 35581"/>
                <a:gd name="connsiteY19" fmla="*/ 882301 h 884205"/>
                <a:gd name="connsiteX20" fmla="*/ 18859 w 35581"/>
                <a:gd name="connsiteY20" fmla="*/ 884206 h 88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581" h="884205">
                  <a:moveTo>
                    <a:pt x="18859" y="884206"/>
                  </a:moveTo>
                  <a:cubicBezTo>
                    <a:pt x="18717" y="883453"/>
                    <a:pt x="18717" y="882672"/>
                    <a:pt x="18859" y="881920"/>
                  </a:cubicBezTo>
                  <a:cubicBezTo>
                    <a:pt x="18859" y="880110"/>
                    <a:pt x="18859" y="877824"/>
                    <a:pt x="18859" y="875157"/>
                  </a:cubicBezTo>
                  <a:cubicBezTo>
                    <a:pt x="18859" y="868775"/>
                    <a:pt x="18859" y="860203"/>
                    <a:pt x="18859" y="849249"/>
                  </a:cubicBezTo>
                  <a:cubicBezTo>
                    <a:pt x="18859" y="826389"/>
                    <a:pt x="19717" y="794004"/>
                    <a:pt x="20383" y="753999"/>
                  </a:cubicBezTo>
                  <a:cubicBezTo>
                    <a:pt x="22098" y="673322"/>
                    <a:pt x="24575" y="562547"/>
                    <a:pt x="27242" y="440150"/>
                  </a:cubicBezTo>
                  <a:cubicBezTo>
                    <a:pt x="29908" y="317754"/>
                    <a:pt x="35814" y="206883"/>
                    <a:pt x="26289" y="126778"/>
                  </a:cubicBezTo>
                  <a:cubicBezTo>
                    <a:pt x="23241" y="95269"/>
                    <a:pt x="17669" y="64056"/>
                    <a:pt x="9620" y="33433"/>
                  </a:cubicBezTo>
                  <a:cubicBezTo>
                    <a:pt x="6763" y="22574"/>
                    <a:pt x="4191" y="14383"/>
                    <a:pt x="2381" y="8668"/>
                  </a:cubicBezTo>
                  <a:cubicBezTo>
                    <a:pt x="1619" y="6096"/>
                    <a:pt x="952" y="3905"/>
                    <a:pt x="476" y="2191"/>
                  </a:cubicBezTo>
                  <a:cubicBezTo>
                    <a:pt x="209" y="1486"/>
                    <a:pt x="57" y="753"/>
                    <a:pt x="0" y="0"/>
                  </a:cubicBezTo>
                  <a:cubicBezTo>
                    <a:pt x="381" y="638"/>
                    <a:pt x="695" y="1305"/>
                    <a:pt x="952" y="2000"/>
                  </a:cubicBezTo>
                  <a:lnTo>
                    <a:pt x="3334" y="8382"/>
                  </a:lnTo>
                  <a:cubicBezTo>
                    <a:pt x="5525" y="13906"/>
                    <a:pt x="8287" y="22098"/>
                    <a:pt x="11430" y="32956"/>
                  </a:cubicBezTo>
                  <a:cubicBezTo>
                    <a:pt x="20269" y="63513"/>
                    <a:pt x="26413" y="94774"/>
                    <a:pt x="29813" y="126397"/>
                  </a:cubicBezTo>
                  <a:cubicBezTo>
                    <a:pt x="39910" y="206597"/>
                    <a:pt x="34195" y="317945"/>
                    <a:pt x="31718" y="440722"/>
                  </a:cubicBezTo>
                  <a:cubicBezTo>
                    <a:pt x="29242" y="563499"/>
                    <a:pt x="25527" y="673798"/>
                    <a:pt x="23336" y="754475"/>
                  </a:cubicBezTo>
                  <a:cubicBezTo>
                    <a:pt x="22098" y="794290"/>
                    <a:pt x="21050" y="826675"/>
                    <a:pt x="20288" y="849725"/>
                  </a:cubicBezTo>
                  <a:cubicBezTo>
                    <a:pt x="20288" y="860584"/>
                    <a:pt x="19431" y="869252"/>
                    <a:pt x="19145" y="875538"/>
                  </a:cubicBezTo>
                  <a:lnTo>
                    <a:pt x="19145" y="882301"/>
                  </a:lnTo>
                  <a:cubicBezTo>
                    <a:pt x="19136" y="882948"/>
                    <a:pt x="19040" y="883587"/>
                    <a:pt x="18859" y="884206"/>
                  </a:cubicBezTo>
                  <a:close/>
                </a:path>
              </a:pathLst>
            </a:custGeom>
            <a:solidFill>
              <a:srgbClr val="455A64"/>
            </a:solidFill>
            <a:ln w="9525" cap="flat">
              <a:noFill/>
              <a:prstDash val="solid"/>
              <a:miter/>
            </a:ln>
          </p:spPr>
          <p:txBody>
            <a:bodyPr rtlCol="0" anchor="ctr"/>
            <a:lstStyle/>
            <a:p>
              <a:endParaRPr lang="zh-CN" altLang="en-US"/>
            </a:p>
          </p:txBody>
        </p:sp>
        <p:sp>
          <p:nvSpPr>
            <p:cNvPr id="318" name="任意多边形: 形状 317"/>
            <p:cNvSpPr/>
            <p:nvPr/>
          </p:nvSpPr>
          <p:spPr>
            <a:xfrm>
              <a:off x="8607058" y="6042325"/>
              <a:ext cx="276129" cy="4952"/>
            </a:xfrm>
            <a:custGeom>
              <a:avLst/>
              <a:gdLst>
                <a:gd name="connsiteX0" fmla="*/ 276130 w 276129"/>
                <a:gd name="connsiteY0" fmla="*/ 2476 h 4952"/>
                <a:gd name="connsiteX1" fmla="*/ 138113 w 276129"/>
                <a:gd name="connsiteY1" fmla="*/ 4953 h 4952"/>
                <a:gd name="connsiteX2" fmla="*/ 0 w 276129"/>
                <a:gd name="connsiteY2" fmla="*/ 2476 h 4952"/>
                <a:gd name="connsiteX3" fmla="*/ 138113 w 276129"/>
                <a:gd name="connsiteY3" fmla="*/ 0 h 4952"/>
                <a:gd name="connsiteX4" fmla="*/ 276130 w 276129"/>
                <a:gd name="connsiteY4" fmla="*/ 2476 h 4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29" h="4952">
                  <a:moveTo>
                    <a:pt x="276130" y="2476"/>
                  </a:moveTo>
                  <a:cubicBezTo>
                    <a:pt x="276130" y="3810"/>
                    <a:pt x="214313" y="4953"/>
                    <a:pt x="138113" y="4953"/>
                  </a:cubicBezTo>
                  <a:cubicBezTo>
                    <a:pt x="61913" y="4953"/>
                    <a:pt x="0" y="3810"/>
                    <a:pt x="0" y="2476"/>
                  </a:cubicBezTo>
                  <a:cubicBezTo>
                    <a:pt x="0" y="1143"/>
                    <a:pt x="61817" y="0"/>
                    <a:pt x="138113" y="0"/>
                  </a:cubicBezTo>
                  <a:cubicBezTo>
                    <a:pt x="214408" y="0"/>
                    <a:pt x="276130" y="1429"/>
                    <a:pt x="276130" y="2476"/>
                  </a:cubicBezTo>
                  <a:close/>
                </a:path>
              </a:pathLst>
            </a:custGeom>
            <a:solidFill>
              <a:srgbClr val="455A64"/>
            </a:solidFill>
            <a:ln w="9525" cap="flat">
              <a:noFill/>
              <a:prstDash val="solid"/>
              <a:miter/>
            </a:ln>
          </p:spPr>
          <p:txBody>
            <a:bodyPr rtlCol="0" anchor="ctr"/>
            <a:lstStyle/>
            <a:p>
              <a:endParaRPr lang="zh-CN" altLang="en-US"/>
            </a:p>
          </p:txBody>
        </p:sp>
        <p:sp>
          <p:nvSpPr>
            <p:cNvPr id="319" name="任意多边形: 形状 318"/>
            <p:cNvSpPr/>
            <p:nvPr/>
          </p:nvSpPr>
          <p:spPr>
            <a:xfrm>
              <a:off x="9071401" y="3486291"/>
              <a:ext cx="158072" cy="246697"/>
            </a:xfrm>
            <a:custGeom>
              <a:avLst/>
              <a:gdLst>
                <a:gd name="connsiteX0" fmla="*/ 34862 w 158072"/>
                <a:gd name="connsiteY0" fmla="*/ 243364 h 246697"/>
                <a:gd name="connsiteX1" fmla="*/ 34385 w 158072"/>
                <a:gd name="connsiteY1" fmla="*/ 192024 h 246697"/>
                <a:gd name="connsiteX2" fmla="*/ 4001 w 158072"/>
                <a:gd name="connsiteY2" fmla="*/ 106299 h 246697"/>
                <a:gd name="connsiteX3" fmla="*/ 31814 w 158072"/>
                <a:gd name="connsiteY3" fmla="*/ 129254 h 246697"/>
                <a:gd name="connsiteX4" fmla="*/ 59436 w 158072"/>
                <a:gd name="connsiteY4" fmla="*/ 138408 h 246697"/>
                <a:gd name="connsiteX5" fmla="*/ 70676 w 158072"/>
                <a:gd name="connsiteY5" fmla="*/ 118015 h 246697"/>
                <a:gd name="connsiteX6" fmla="*/ 35043 w 158072"/>
                <a:gd name="connsiteY6" fmla="*/ 87763 h 246697"/>
                <a:gd name="connsiteX7" fmla="*/ 13526 w 158072"/>
                <a:gd name="connsiteY7" fmla="*/ 98203 h 246697"/>
                <a:gd name="connsiteX8" fmla="*/ 0 w 158072"/>
                <a:gd name="connsiteY8" fmla="*/ 87249 h 246697"/>
                <a:gd name="connsiteX9" fmla="*/ 57150 w 158072"/>
                <a:gd name="connsiteY9" fmla="*/ 66104 h 246697"/>
                <a:gd name="connsiteX10" fmla="*/ 83058 w 158072"/>
                <a:gd name="connsiteY10" fmla="*/ 85725 h 246697"/>
                <a:gd name="connsiteX11" fmla="*/ 95917 w 158072"/>
                <a:gd name="connsiteY11" fmla="*/ 0 h 246697"/>
                <a:gd name="connsiteX12" fmla="*/ 104585 w 158072"/>
                <a:gd name="connsiteY12" fmla="*/ 100393 h 246697"/>
                <a:gd name="connsiteX13" fmla="*/ 119920 w 158072"/>
                <a:gd name="connsiteY13" fmla="*/ 18193 h 246697"/>
                <a:gd name="connsiteX14" fmla="*/ 134588 w 158072"/>
                <a:gd name="connsiteY14" fmla="*/ 27718 h 246697"/>
                <a:gd name="connsiteX15" fmla="*/ 129350 w 158072"/>
                <a:gd name="connsiteY15" fmla="*/ 103156 h 246697"/>
                <a:gd name="connsiteX16" fmla="*/ 145352 w 158072"/>
                <a:gd name="connsiteY16" fmla="*/ 52864 h 246697"/>
                <a:gd name="connsiteX17" fmla="*/ 158020 w 158072"/>
                <a:gd name="connsiteY17" fmla="*/ 58960 h 246697"/>
                <a:gd name="connsiteX18" fmla="*/ 154877 w 158072"/>
                <a:gd name="connsiteY18" fmla="*/ 112681 h 246697"/>
                <a:gd name="connsiteX19" fmla="*/ 143256 w 158072"/>
                <a:gd name="connsiteY19" fmla="*/ 246697 h 246697"/>
                <a:gd name="connsiteX20" fmla="*/ 144018 w 158072"/>
                <a:gd name="connsiteY20" fmla="*/ 246697 h 24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8072" h="246697">
                  <a:moveTo>
                    <a:pt x="34862" y="243364"/>
                  </a:moveTo>
                  <a:cubicBezTo>
                    <a:pt x="34862" y="243364"/>
                    <a:pt x="33909" y="230124"/>
                    <a:pt x="34385" y="192024"/>
                  </a:cubicBezTo>
                  <a:lnTo>
                    <a:pt x="4001" y="106299"/>
                  </a:lnTo>
                  <a:cubicBezTo>
                    <a:pt x="4001" y="106299"/>
                    <a:pt x="15431" y="90583"/>
                    <a:pt x="31814" y="129254"/>
                  </a:cubicBezTo>
                  <a:cubicBezTo>
                    <a:pt x="36910" y="139408"/>
                    <a:pt x="49283" y="143504"/>
                    <a:pt x="59436" y="138408"/>
                  </a:cubicBezTo>
                  <a:cubicBezTo>
                    <a:pt x="67037" y="134588"/>
                    <a:pt x="71504" y="126483"/>
                    <a:pt x="70676" y="118015"/>
                  </a:cubicBezTo>
                  <a:cubicBezTo>
                    <a:pt x="69190" y="99822"/>
                    <a:pt x="53235" y="86277"/>
                    <a:pt x="35043" y="87763"/>
                  </a:cubicBezTo>
                  <a:cubicBezTo>
                    <a:pt x="26823" y="88440"/>
                    <a:pt x="19145" y="92164"/>
                    <a:pt x="13526" y="98203"/>
                  </a:cubicBezTo>
                  <a:cubicBezTo>
                    <a:pt x="13526" y="98203"/>
                    <a:pt x="95" y="98203"/>
                    <a:pt x="0" y="87249"/>
                  </a:cubicBezTo>
                  <a:cubicBezTo>
                    <a:pt x="-95" y="76295"/>
                    <a:pt x="33052" y="55340"/>
                    <a:pt x="57150" y="66104"/>
                  </a:cubicBezTo>
                  <a:cubicBezTo>
                    <a:pt x="67085" y="70723"/>
                    <a:pt x="75914" y="77419"/>
                    <a:pt x="83058" y="85725"/>
                  </a:cubicBezTo>
                  <a:cubicBezTo>
                    <a:pt x="83058" y="85725"/>
                    <a:pt x="88964" y="0"/>
                    <a:pt x="95917" y="0"/>
                  </a:cubicBezTo>
                  <a:cubicBezTo>
                    <a:pt x="102870" y="0"/>
                    <a:pt x="111824" y="6667"/>
                    <a:pt x="104585" y="100393"/>
                  </a:cubicBezTo>
                  <a:cubicBezTo>
                    <a:pt x="104585" y="100393"/>
                    <a:pt x="117253" y="27337"/>
                    <a:pt x="119920" y="18193"/>
                  </a:cubicBezTo>
                  <a:cubicBezTo>
                    <a:pt x="122587" y="9049"/>
                    <a:pt x="136112" y="4286"/>
                    <a:pt x="134588" y="27718"/>
                  </a:cubicBezTo>
                  <a:lnTo>
                    <a:pt x="129350" y="103156"/>
                  </a:lnTo>
                  <a:cubicBezTo>
                    <a:pt x="129350" y="103156"/>
                    <a:pt x="143923" y="56483"/>
                    <a:pt x="145352" y="52864"/>
                  </a:cubicBezTo>
                  <a:cubicBezTo>
                    <a:pt x="149066" y="43339"/>
                    <a:pt x="158877" y="45434"/>
                    <a:pt x="158020" y="58960"/>
                  </a:cubicBezTo>
                  <a:cubicBezTo>
                    <a:pt x="157353" y="69151"/>
                    <a:pt x="154877" y="112681"/>
                    <a:pt x="154877" y="112681"/>
                  </a:cubicBezTo>
                  <a:lnTo>
                    <a:pt x="143256" y="246697"/>
                  </a:lnTo>
                  <a:lnTo>
                    <a:pt x="144018" y="246697"/>
                  </a:lnTo>
                </a:path>
              </a:pathLst>
            </a:custGeom>
            <a:solidFill>
              <a:srgbClr val="FFBE9D"/>
            </a:solidFill>
            <a:ln w="9525" cap="flat">
              <a:noFill/>
              <a:prstDash val="solid"/>
              <a:miter/>
            </a:ln>
          </p:spPr>
          <p:txBody>
            <a:bodyPr rtlCol="0" anchor="ctr"/>
            <a:lstStyle/>
            <a:p>
              <a:endParaRPr lang="zh-CN" altLang="en-US"/>
            </a:p>
          </p:txBody>
        </p:sp>
        <p:sp>
          <p:nvSpPr>
            <p:cNvPr id="320" name="任意多边形: 形状 319"/>
            <p:cNvSpPr/>
            <p:nvPr/>
          </p:nvSpPr>
          <p:spPr>
            <a:xfrm>
              <a:off x="9146457" y="3618994"/>
              <a:ext cx="50713" cy="48462"/>
            </a:xfrm>
            <a:custGeom>
              <a:avLst/>
              <a:gdLst>
                <a:gd name="connsiteX0" fmla="*/ 50674 w 50713"/>
                <a:gd name="connsiteY0" fmla="*/ 75 h 48462"/>
                <a:gd name="connsiteX1" fmla="*/ 42864 w 50713"/>
                <a:gd name="connsiteY1" fmla="*/ 9600 h 48462"/>
                <a:gd name="connsiteX2" fmla="*/ 35720 w 50713"/>
                <a:gd name="connsiteY2" fmla="*/ 36651 h 48462"/>
                <a:gd name="connsiteX3" fmla="*/ 37244 w 50713"/>
                <a:gd name="connsiteY3" fmla="*/ 48462 h 48462"/>
                <a:gd name="connsiteX4" fmla="*/ 31148 w 50713"/>
                <a:gd name="connsiteY4" fmla="*/ 38175 h 48462"/>
                <a:gd name="connsiteX5" fmla="*/ 30291 w 50713"/>
                <a:gd name="connsiteY5" fmla="*/ 36746 h 48462"/>
                <a:gd name="connsiteX6" fmla="*/ 11241 w 50713"/>
                <a:gd name="connsiteY6" fmla="*/ 13220 h 48462"/>
                <a:gd name="connsiteX7" fmla="*/ 1 w 50713"/>
                <a:gd name="connsiteY7" fmla="*/ 7505 h 48462"/>
                <a:gd name="connsiteX8" fmla="*/ 13051 w 50713"/>
                <a:gd name="connsiteY8" fmla="*/ 10267 h 48462"/>
                <a:gd name="connsiteX9" fmla="*/ 34387 w 50713"/>
                <a:gd name="connsiteY9" fmla="*/ 34270 h 48462"/>
                <a:gd name="connsiteX10" fmla="*/ 35244 w 50713"/>
                <a:gd name="connsiteY10" fmla="*/ 35698 h 48462"/>
                <a:gd name="connsiteX11" fmla="*/ 30672 w 50713"/>
                <a:gd name="connsiteY11" fmla="*/ 37222 h 48462"/>
                <a:gd name="connsiteX12" fmla="*/ 40197 w 50713"/>
                <a:gd name="connsiteY12" fmla="*/ 7409 h 48462"/>
                <a:gd name="connsiteX13" fmla="*/ 50674 w 50713"/>
                <a:gd name="connsiteY13" fmla="*/ 75 h 48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713" h="48462">
                  <a:moveTo>
                    <a:pt x="50674" y="75"/>
                  </a:moveTo>
                  <a:cubicBezTo>
                    <a:pt x="51151" y="742"/>
                    <a:pt x="47150" y="3409"/>
                    <a:pt x="42864" y="9600"/>
                  </a:cubicBezTo>
                  <a:cubicBezTo>
                    <a:pt x="37254" y="17439"/>
                    <a:pt x="34710" y="27059"/>
                    <a:pt x="35720" y="36651"/>
                  </a:cubicBezTo>
                  <a:lnTo>
                    <a:pt x="37244" y="48462"/>
                  </a:lnTo>
                  <a:lnTo>
                    <a:pt x="31148" y="38175"/>
                  </a:lnTo>
                  <a:lnTo>
                    <a:pt x="30291" y="36746"/>
                  </a:lnTo>
                  <a:cubicBezTo>
                    <a:pt x="25747" y="27593"/>
                    <a:pt x="19242" y="19563"/>
                    <a:pt x="11241" y="13220"/>
                  </a:cubicBezTo>
                  <a:cubicBezTo>
                    <a:pt x="4954" y="8838"/>
                    <a:pt x="-94" y="8267"/>
                    <a:pt x="1" y="7505"/>
                  </a:cubicBezTo>
                  <a:cubicBezTo>
                    <a:pt x="97" y="6743"/>
                    <a:pt x="5526" y="6171"/>
                    <a:pt x="13051" y="10267"/>
                  </a:cubicBezTo>
                  <a:cubicBezTo>
                    <a:pt x="22223" y="16163"/>
                    <a:pt x="29605" y="24469"/>
                    <a:pt x="34387" y="34270"/>
                  </a:cubicBezTo>
                  <a:lnTo>
                    <a:pt x="35244" y="35698"/>
                  </a:lnTo>
                  <a:lnTo>
                    <a:pt x="30672" y="37222"/>
                  </a:lnTo>
                  <a:cubicBezTo>
                    <a:pt x="29538" y="26393"/>
                    <a:pt x="32996" y="15582"/>
                    <a:pt x="40197" y="7409"/>
                  </a:cubicBezTo>
                  <a:cubicBezTo>
                    <a:pt x="45626" y="1313"/>
                    <a:pt x="50484" y="-401"/>
                    <a:pt x="50674" y="75"/>
                  </a:cubicBezTo>
                  <a:close/>
                </a:path>
              </a:pathLst>
            </a:custGeom>
            <a:solidFill>
              <a:srgbClr val="EB996E"/>
            </a:solidFill>
            <a:ln w="9525" cap="flat">
              <a:noFill/>
              <a:prstDash val="solid"/>
              <a:miter/>
            </a:ln>
          </p:spPr>
          <p:txBody>
            <a:bodyPr rtlCol="0" anchor="ctr"/>
            <a:lstStyle/>
            <a:p>
              <a:endParaRPr lang="zh-CN" altLang="en-US"/>
            </a:p>
          </p:txBody>
        </p:sp>
        <p:sp>
          <p:nvSpPr>
            <p:cNvPr id="321" name="任意多边形: 形状 320"/>
            <p:cNvSpPr/>
            <p:nvPr/>
          </p:nvSpPr>
          <p:spPr>
            <a:xfrm>
              <a:off x="8272762" y="3796214"/>
              <a:ext cx="495420" cy="750971"/>
            </a:xfrm>
            <a:custGeom>
              <a:avLst/>
              <a:gdLst>
                <a:gd name="connsiteX0" fmla="*/ 238855 w 495420"/>
                <a:gd name="connsiteY0" fmla="*/ 13737 h 750971"/>
                <a:gd name="connsiteX1" fmla="*/ 108839 w 495420"/>
                <a:gd name="connsiteY1" fmla="*/ 26881 h 750971"/>
                <a:gd name="connsiteX2" fmla="*/ 8731 w 495420"/>
                <a:gd name="connsiteY2" fmla="*/ 233383 h 750971"/>
                <a:gd name="connsiteX3" fmla="*/ 60166 w 495420"/>
                <a:gd name="connsiteY3" fmla="*/ 433408 h 750971"/>
                <a:gd name="connsiteX4" fmla="*/ 18732 w 495420"/>
                <a:gd name="connsiteY4" fmla="*/ 710109 h 750971"/>
                <a:gd name="connsiteX5" fmla="*/ 487172 w 495420"/>
                <a:gd name="connsiteY5" fmla="*/ 750972 h 750971"/>
                <a:gd name="connsiteX6" fmla="*/ 478504 w 495420"/>
                <a:gd name="connsiteY6" fmla="*/ 338825 h 750971"/>
                <a:gd name="connsiteX7" fmla="*/ 494220 w 495420"/>
                <a:gd name="connsiteY7" fmla="*/ 173757 h 750971"/>
                <a:gd name="connsiteX8" fmla="*/ 352012 w 495420"/>
                <a:gd name="connsiteY8" fmla="*/ 2307 h 750971"/>
                <a:gd name="connsiteX9" fmla="*/ 238664 w 495420"/>
                <a:gd name="connsiteY9" fmla="*/ 13927 h 75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420" h="750971">
                  <a:moveTo>
                    <a:pt x="238855" y="13737"/>
                  </a:moveTo>
                  <a:cubicBezTo>
                    <a:pt x="238855" y="13737"/>
                    <a:pt x="164941" y="21547"/>
                    <a:pt x="108839" y="26881"/>
                  </a:cubicBezTo>
                  <a:cubicBezTo>
                    <a:pt x="43307" y="33168"/>
                    <a:pt x="-24511" y="100224"/>
                    <a:pt x="8731" y="233383"/>
                  </a:cubicBezTo>
                  <a:cubicBezTo>
                    <a:pt x="26162" y="303963"/>
                    <a:pt x="70072" y="347683"/>
                    <a:pt x="60166" y="433408"/>
                  </a:cubicBezTo>
                  <a:lnTo>
                    <a:pt x="18732" y="710109"/>
                  </a:lnTo>
                  <a:lnTo>
                    <a:pt x="487172" y="750972"/>
                  </a:lnTo>
                  <a:lnTo>
                    <a:pt x="478504" y="338825"/>
                  </a:lnTo>
                  <a:lnTo>
                    <a:pt x="494220" y="173757"/>
                  </a:lnTo>
                  <a:cubicBezTo>
                    <a:pt x="510698" y="-33126"/>
                    <a:pt x="352012" y="2307"/>
                    <a:pt x="352012" y="2307"/>
                  </a:cubicBezTo>
                  <a:lnTo>
                    <a:pt x="238664" y="13927"/>
                  </a:lnTo>
                </a:path>
              </a:pathLst>
            </a:custGeom>
            <a:solidFill>
              <a:schemeClr val="accent1"/>
            </a:solidFill>
            <a:ln w="9525" cap="flat">
              <a:noFill/>
              <a:prstDash val="solid"/>
              <a:miter/>
            </a:ln>
          </p:spPr>
          <p:txBody>
            <a:bodyPr rtlCol="0" anchor="ctr"/>
            <a:lstStyle/>
            <a:p>
              <a:endParaRPr lang="zh-CN" altLang="en-US"/>
            </a:p>
          </p:txBody>
        </p:sp>
        <p:sp>
          <p:nvSpPr>
            <p:cNvPr id="322" name="任意多边形: 形状 321"/>
            <p:cNvSpPr/>
            <p:nvPr/>
          </p:nvSpPr>
          <p:spPr>
            <a:xfrm>
              <a:off x="7976693" y="3947206"/>
              <a:ext cx="1038796" cy="1295663"/>
            </a:xfrm>
            <a:custGeom>
              <a:avLst/>
              <a:gdLst>
                <a:gd name="connsiteX0" fmla="*/ 317849 w 1038796"/>
                <a:gd name="connsiteY0" fmla="*/ 131254 h 1295663"/>
                <a:gd name="connsiteX1" fmla="*/ 0 w 1038796"/>
                <a:gd name="connsiteY1" fmla="*/ 1022794 h 1295663"/>
                <a:gd name="connsiteX2" fmla="*/ 391001 w 1038796"/>
                <a:gd name="connsiteY2" fmla="*/ 1279017 h 1295663"/>
                <a:gd name="connsiteX3" fmla="*/ 487299 w 1038796"/>
                <a:gd name="connsiteY3" fmla="*/ 1293495 h 1295663"/>
                <a:gd name="connsiteX4" fmla="*/ 599408 w 1038796"/>
                <a:gd name="connsiteY4" fmla="*/ 1226820 h 1295663"/>
                <a:gd name="connsiteX5" fmla="*/ 1038797 w 1038796"/>
                <a:gd name="connsiteY5" fmla="*/ 1169670 h 1295663"/>
                <a:gd name="connsiteX6" fmla="*/ 784670 w 1038796"/>
                <a:gd name="connsiteY6" fmla="*/ 0 h 129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8796" h="1295663">
                  <a:moveTo>
                    <a:pt x="317849" y="131254"/>
                  </a:moveTo>
                  <a:cubicBezTo>
                    <a:pt x="370999" y="471202"/>
                    <a:pt x="196025" y="778955"/>
                    <a:pt x="0" y="1022794"/>
                  </a:cubicBezTo>
                  <a:cubicBezTo>
                    <a:pt x="108535" y="1137561"/>
                    <a:pt x="242449" y="1225315"/>
                    <a:pt x="391001" y="1279017"/>
                  </a:cubicBezTo>
                  <a:cubicBezTo>
                    <a:pt x="421862" y="1290352"/>
                    <a:pt x="455105" y="1300163"/>
                    <a:pt x="487299" y="1293495"/>
                  </a:cubicBezTo>
                  <a:cubicBezTo>
                    <a:pt x="530162" y="1284637"/>
                    <a:pt x="561499" y="1248918"/>
                    <a:pt x="599408" y="1226820"/>
                  </a:cubicBezTo>
                  <a:cubicBezTo>
                    <a:pt x="729329" y="1151573"/>
                    <a:pt x="910209" y="1246823"/>
                    <a:pt x="1038797" y="1169670"/>
                  </a:cubicBezTo>
                  <a:cubicBezTo>
                    <a:pt x="866108" y="790384"/>
                    <a:pt x="804291" y="416338"/>
                    <a:pt x="784670" y="0"/>
                  </a:cubicBezTo>
                </a:path>
              </a:pathLst>
            </a:custGeom>
            <a:solidFill>
              <a:schemeClr val="accent1"/>
            </a:solidFill>
            <a:ln w="9525" cap="flat">
              <a:noFill/>
              <a:prstDash val="solid"/>
              <a:miter/>
            </a:ln>
          </p:spPr>
          <p:txBody>
            <a:bodyPr rtlCol="0" anchor="ctr"/>
            <a:lstStyle/>
            <a:p>
              <a:endParaRPr lang="zh-CN" altLang="en-US"/>
            </a:p>
          </p:txBody>
        </p:sp>
        <p:sp>
          <p:nvSpPr>
            <p:cNvPr id="323" name="任意多边形: 形状 322"/>
            <p:cNvSpPr/>
            <p:nvPr/>
          </p:nvSpPr>
          <p:spPr>
            <a:xfrm>
              <a:off x="7976408" y="4929805"/>
              <a:ext cx="1039082" cy="312969"/>
            </a:xfrm>
            <a:custGeom>
              <a:avLst/>
              <a:gdLst>
                <a:gd name="connsiteX0" fmla="*/ 1039082 w 1039082"/>
                <a:gd name="connsiteY0" fmla="*/ 186976 h 312969"/>
                <a:gd name="connsiteX1" fmla="*/ 599694 w 1039082"/>
                <a:gd name="connsiteY1" fmla="*/ 244126 h 312969"/>
                <a:gd name="connsiteX2" fmla="*/ 487585 w 1039082"/>
                <a:gd name="connsiteY2" fmla="*/ 310801 h 312969"/>
                <a:gd name="connsiteX3" fmla="*/ 391287 w 1039082"/>
                <a:gd name="connsiteY3" fmla="*/ 296323 h 312969"/>
                <a:gd name="connsiteX4" fmla="*/ 0 w 1039082"/>
                <a:gd name="connsiteY4" fmla="*/ 40196 h 312969"/>
                <a:gd name="connsiteX5" fmla="*/ 31623 w 1039082"/>
                <a:gd name="connsiteY5" fmla="*/ 0 h 312969"/>
                <a:gd name="connsiteX6" fmla="*/ 471202 w 1039082"/>
                <a:gd name="connsiteY6" fmla="*/ 242602 h 312969"/>
                <a:gd name="connsiteX7" fmla="*/ 641795 w 1039082"/>
                <a:gd name="connsiteY7" fmla="*/ 162973 h 312969"/>
                <a:gd name="connsiteX8" fmla="*/ 1017937 w 1039082"/>
                <a:gd name="connsiteY8" fmla="*/ 139256 h 31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9082" h="312969">
                  <a:moveTo>
                    <a:pt x="1039082" y="186976"/>
                  </a:moveTo>
                  <a:cubicBezTo>
                    <a:pt x="910495" y="264414"/>
                    <a:pt x="729615" y="169164"/>
                    <a:pt x="599694" y="244126"/>
                  </a:cubicBezTo>
                  <a:cubicBezTo>
                    <a:pt x="561594" y="266033"/>
                    <a:pt x="530447" y="301752"/>
                    <a:pt x="487585" y="310801"/>
                  </a:cubicBezTo>
                  <a:cubicBezTo>
                    <a:pt x="455390" y="317468"/>
                    <a:pt x="422148" y="307658"/>
                    <a:pt x="391287" y="296323"/>
                  </a:cubicBezTo>
                  <a:cubicBezTo>
                    <a:pt x="242640" y="242688"/>
                    <a:pt x="108628" y="154972"/>
                    <a:pt x="0" y="40196"/>
                  </a:cubicBezTo>
                  <a:lnTo>
                    <a:pt x="31623" y="0"/>
                  </a:lnTo>
                  <a:cubicBezTo>
                    <a:pt x="31623" y="0"/>
                    <a:pt x="390525" y="275749"/>
                    <a:pt x="471202" y="242602"/>
                  </a:cubicBezTo>
                  <a:cubicBezTo>
                    <a:pt x="551879" y="209455"/>
                    <a:pt x="593122" y="175070"/>
                    <a:pt x="641795" y="162973"/>
                  </a:cubicBezTo>
                  <a:cubicBezTo>
                    <a:pt x="690467" y="150876"/>
                    <a:pt x="1003745" y="150209"/>
                    <a:pt x="1017937" y="139256"/>
                  </a:cubicBezTo>
                  <a:close/>
                </a:path>
              </a:pathLst>
            </a:custGeom>
            <a:solidFill>
              <a:srgbClr val="000000"/>
            </a:solidFill>
            <a:ln w="9525" cap="flat">
              <a:noFill/>
              <a:prstDash val="solid"/>
              <a:miter/>
            </a:ln>
          </p:spPr>
          <p:txBody>
            <a:bodyPr rtlCol="0" anchor="ctr"/>
            <a:lstStyle/>
            <a:p>
              <a:endParaRPr lang="zh-CN" altLang="en-US"/>
            </a:p>
          </p:txBody>
        </p:sp>
        <p:sp>
          <p:nvSpPr>
            <p:cNvPr id="324" name="任意多边形: 形状 323"/>
            <p:cNvSpPr/>
            <p:nvPr/>
          </p:nvSpPr>
          <p:spPr>
            <a:xfrm>
              <a:off x="8347883" y="3796320"/>
              <a:ext cx="333184" cy="253287"/>
            </a:xfrm>
            <a:custGeom>
              <a:avLst/>
              <a:gdLst>
                <a:gd name="connsiteX0" fmla="*/ 0 w 333184"/>
                <a:gd name="connsiteY0" fmla="*/ 35729 h 253287"/>
                <a:gd name="connsiteX1" fmla="*/ 204407 w 333184"/>
                <a:gd name="connsiteY1" fmla="*/ 253280 h 253287"/>
                <a:gd name="connsiteX2" fmla="*/ 333184 w 333184"/>
                <a:gd name="connsiteY2" fmla="*/ 3058 h 253287"/>
                <a:gd name="connsiteX3" fmla="*/ 0 w 333184"/>
                <a:gd name="connsiteY3" fmla="*/ 35729 h 253287"/>
              </a:gdLst>
              <a:ahLst/>
              <a:cxnLst>
                <a:cxn ang="0">
                  <a:pos x="connsiteX0" y="connsiteY0"/>
                </a:cxn>
                <a:cxn ang="0">
                  <a:pos x="connsiteX1" y="connsiteY1"/>
                </a:cxn>
                <a:cxn ang="0">
                  <a:pos x="connsiteX2" y="connsiteY2"/>
                </a:cxn>
                <a:cxn ang="0">
                  <a:pos x="connsiteX3" y="connsiteY3"/>
                </a:cxn>
              </a:cxnLst>
              <a:rect l="l" t="t" r="r" b="b"/>
              <a:pathLst>
                <a:path w="333184" h="253287">
                  <a:moveTo>
                    <a:pt x="0" y="35729"/>
                  </a:moveTo>
                  <a:cubicBezTo>
                    <a:pt x="0" y="35729"/>
                    <a:pt x="203930" y="254804"/>
                    <a:pt x="204407" y="253280"/>
                  </a:cubicBezTo>
                  <a:cubicBezTo>
                    <a:pt x="204883" y="251756"/>
                    <a:pt x="333184" y="3058"/>
                    <a:pt x="333184" y="3058"/>
                  </a:cubicBezTo>
                  <a:cubicBezTo>
                    <a:pt x="327660" y="-8086"/>
                    <a:pt x="23813" y="13154"/>
                    <a:pt x="0" y="35729"/>
                  </a:cubicBezTo>
                  <a:close/>
                </a:path>
              </a:pathLst>
            </a:custGeom>
            <a:solidFill>
              <a:srgbClr val="000000"/>
            </a:solidFill>
            <a:ln w="9525" cap="flat">
              <a:noFill/>
              <a:prstDash val="solid"/>
              <a:miter/>
            </a:ln>
          </p:spPr>
          <p:txBody>
            <a:bodyPr rtlCol="0" anchor="ctr"/>
            <a:lstStyle/>
            <a:p>
              <a:endParaRPr lang="zh-CN" altLang="en-US"/>
            </a:p>
          </p:txBody>
        </p:sp>
        <p:sp>
          <p:nvSpPr>
            <p:cNvPr id="325" name="任意多边形: 形状 324"/>
            <p:cNvSpPr/>
            <p:nvPr/>
          </p:nvSpPr>
          <p:spPr>
            <a:xfrm>
              <a:off x="8368075" y="3795854"/>
              <a:ext cx="285845" cy="196119"/>
            </a:xfrm>
            <a:custGeom>
              <a:avLst/>
              <a:gdLst>
                <a:gd name="connsiteX0" fmla="*/ 0 w 285845"/>
                <a:gd name="connsiteY0" fmla="*/ 29432 h 196119"/>
                <a:gd name="connsiteX1" fmla="*/ 178022 w 285845"/>
                <a:gd name="connsiteY1" fmla="*/ 196120 h 196119"/>
                <a:gd name="connsiteX2" fmla="*/ 285845 w 285845"/>
                <a:gd name="connsiteY2" fmla="*/ 0 h 196119"/>
                <a:gd name="connsiteX3" fmla="*/ 0 w 285845"/>
                <a:gd name="connsiteY3" fmla="*/ 29432 h 196119"/>
              </a:gdLst>
              <a:ahLst/>
              <a:cxnLst>
                <a:cxn ang="0">
                  <a:pos x="connsiteX0" y="connsiteY0"/>
                </a:cxn>
                <a:cxn ang="0">
                  <a:pos x="connsiteX1" y="connsiteY1"/>
                </a:cxn>
                <a:cxn ang="0">
                  <a:pos x="connsiteX2" y="connsiteY2"/>
                </a:cxn>
                <a:cxn ang="0">
                  <a:pos x="connsiteX3" y="connsiteY3"/>
                </a:cxn>
              </a:cxnLst>
              <a:rect l="l" t="t" r="r" b="b"/>
              <a:pathLst>
                <a:path w="285845" h="196119">
                  <a:moveTo>
                    <a:pt x="0" y="29432"/>
                  </a:moveTo>
                  <a:lnTo>
                    <a:pt x="178022" y="196120"/>
                  </a:lnTo>
                  <a:lnTo>
                    <a:pt x="285845" y="0"/>
                  </a:lnTo>
                  <a:cubicBezTo>
                    <a:pt x="189929" y="2057"/>
                    <a:pt x="94326" y="11897"/>
                    <a:pt x="0" y="29432"/>
                  </a:cubicBezTo>
                  <a:close/>
                </a:path>
              </a:pathLst>
            </a:custGeom>
            <a:solidFill>
              <a:srgbClr val="FFFFFF"/>
            </a:solidFill>
            <a:ln w="9525" cap="flat">
              <a:noFill/>
              <a:prstDash val="solid"/>
              <a:miter/>
            </a:ln>
          </p:spPr>
          <p:txBody>
            <a:bodyPr rtlCol="0" anchor="ctr"/>
            <a:lstStyle/>
            <a:p>
              <a:endParaRPr lang="zh-CN" altLang="en-US"/>
            </a:p>
          </p:txBody>
        </p:sp>
        <p:sp>
          <p:nvSpPr>
            <p:cNvPr id="326" name="任意多边形: 形状 325"/>
            <p:cNvSpPr/>
            <p:nvPr/>
          </p:nvSpPr>
          <p:spPr>
            <a:xfrm>
              <a:off x="8611056" y="3677648"/>
              <a:ext cx="654178" cy="471721"/>
            </a:xfrm>
            <a:custGeom>
              <a:avLst/>
              <a:gdLst>
                <a:gd name="connsiteX0" fmla="*/ 96585 w 654178"/>
                <a:gd name="connsiteY0" fmla="*/ 127730 h 471721"/>
                <a:gd name="connsiteX1" fmla="*/ 413101 w 654178"/>
                <a:gd name="connsiteY1" fmla="*/ 277559 h 471721"/>
                <a:gd name="connsiteX2" fmla="*/ 452439 w 654178"/>
                <a:gd name="connsiteY2" fmla="*/ 13430 h 471721"/>
                <a:gd name="connsiteX3" fmla="*/ 654179 w 654178"/>
                <a:gd name="connsiteY3" fmla="*/ 0 h 471721"/>
                <a:gd name="connsiteX4" fmla="*/ 586075 w 654178"/>
                <a:gd name="connsiteY4" fmla="*/ 322040 h 471721"/>
                <a:gd name="connsiteX5" fmla="*/ 462917 w 654178"/>
                <a:gd name="connsiteY5" fmla="*/ 469202 h 471721"/>
                <a:gd name="connsiteX6" fmla="*/ 462917 w 654178"/>
                <a:gd name="connsiteY6" fmla="*/ 469202 h 471721"/>
                <a:gd name="connsiteX7" fmla="*/ 324042 w 654178"/>
                <a:gd name="connsiteY7" fmla="*/ 437769 h 471721"/>
                <a:gd name="connsiteX8" fmla="*/ 104967 w 654178"/>
                <a:gd name="connsiteY8" fmla="*/ 335852 h 471721"/>
                <a:gd name="connsiteX9" fmla="*/ 96585 w 654178"/>
                <a:gd name="connsiteY9" fmla="*/ 127730 h 471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178" h="471721">
                  <a:moveTo>
                    <a:pt x="96585" y="127730"/>
                  </a:moveTo>
                  <a:lnTo>
                    <a:pt x="413101" y="277559"/>
                  </a:lnTo>
                  <a:lnTo>
                    <a:pt x="452439" y="13430"/>
                  </a:lnTo>
                  <a:lnTo>
                    <a:pt x="654179" y="0"/>
                  </a:lnTo>
                  <a:lnTo>
                    <a:pt x="586075" y="322040"/>
                  </a:lnTo>
                  <a:cubicBezTo>
                    <a:pt x="586075" y="405860"/>
                    <a:pt x="526258" y="451771"/>
                    <a:pt x="462917" y="469202"/>
                  </a:cubicBezTo>
                  <a:lnTo>
                    <a:pt x="462917" y="469202"/>
                  </a:lnTo>
                  <a:cubicBezTo>
                    <a:pt x="424817" y="479584"/>
                    <a:pt x="359094" y="455676"/>
                    <a:pt x="324042" y="437769"/>
                  </a:cubicBezTo>
                  <a:cubicBezTo>
                    <a:pt x="254415" y="401955"/>
                    <a:pt x="109349" y="337375"/>
                    <a:pt x="104967" y="335852"/>
                  </a:cubicBezTo>
                  <a:cubicBezTo>
                    <a:pt x="70201" y="323183"/>
                    <a:pt x="-107726" y="58674"/>
                    <a:pt x="96585" y="127730"/>
                  </a:cubicBezTo>
                  <a:close/>
                </a:path>
              </a:pathLst>
            </a:custGeom>
            <a:solidFill>
              <a:schemeClr val="accent1"/>
            </a:solidFill>
            <a:ln w="9525" cap="flat">
              <a:noFill/>
              <a:prstDash val="solid"/>
              <a:miter/>
            </a:ln>
          </p:spPr>
          <p:txBody>
            <a:bodyPr rtlCol="0" anchor="ctr"/>
            <a:lstStyle/>
            <a:p>
              <a:endParaRPr lang="zh-CN" altLang="en-US"/>
            </a:p>
          </p:txBody>
        </p:sp>
        <p:sp>
          <p:nvSpPr>
            <p:cNvPr id="327" name="任意多边形: 形状 326"/>
            <p:cNvSpPr/>
            <p:nvPr/>
          </p:nvSpPr>
          <p:spPr>
            <a:xfrm>
              <a:off x="9053304" y="3678029"/>
              <a:ext cx="211931" cy="80962"/>
            </a:xfrm>
            <a:custGeom>
              <a:avLst/>
              <a:gdLst>
                <a:gd name="connsiteX0" fmla="*/ 196120 w 211931"/>
                <a:gd name="connsiteY0" fmla="*/ 74581 h 80962"/>
                <a:gd name="connsiteX1" fmla="*/ 0 w 211931"/>
                <a:gd name="connsiteY1" fmla="*/ 80963 h 80962"/>
                <a:gd name="connsiteX2" fmla="*/ 10192 w 211931"/>
                <a:gd name="connsiteY2" fmla="*/ 13430 h 80962"/>
                <a:gd name="connsiteX3" fmla="*/ 211931 w 211931"/>
                <a:gd name="connsiteY3" fmla="*/ 0 h 80962"/>
                <a:gd name="connsiteX4" fmla="*/ 196120 w 211931"/>
                <a:gd name="connsiteY4" fmla="*/ 74581 h 80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931" h="80962">
                  <a:moveTo>
                    <a:pt x="196120" y="74581"/>
                  </a:moveTo>
                  <a:lnTo>
                    <a:pt x="0" y="80963"/>
                  </a:lnTo>
                  <a:lnTo>
                    <a:pt x="10192" y="13430"/>
                  </a:lnTo>
                  <a:lnTo>
                    <a:pt x="211931" y="0"/>
                  </a:lnTo>
                  <a:lnTo>
                    <a:pt x="196120" y="74581"/>
                  </a:lnTo>
                  <a:close/>
                </a:path>
              </a:pathLst>
            </a:custGeom>
            <a:solidFill>
              <a:srgbClr val="000000"/>
            </a:solidFill>
            <a:ln w="9525" cap="flat">
              <a:noFill/>
              <a:prstDash val="solid"/>
              <a:miter/>
            </a:ln>
          </p:spPr>
          <p:txBody>
            <a:bodyPr rtlCol="0" anchor="ctr"/>
            <a:lstStyle/>
            <a:p>
              <a:endParaRPr lang="zh-CN" altLang="en-US"/>
            </a:p>
          </p:txBody>
        </p:sp>
        <p:sp>
          <p:nvSpPr>
            <p:cNvPr id="328" name="任意多边形: 形状 327"/>
            <p:cNvSpPr/>
            <p:nvPr/>
          </p:nvSpPr>
          <p:spPr>
            <a:xfrm>
              <a:off x="8433401" y="4811123"/>
              <a:ext cx="52433" cy="401100"/>
            </a:xfrm>
            <a:custGeom>
              <a:avLst/>
              <a:gdLst>
                <a:gd name="connsiteX0" fmla="*/ 52308 w 52433"/>
                <a:gd name="connsiteY0" fmla="*/ 0 h 401100"/>
                <a:gd name="connsiteX1" fmla="*/ 28686 w 52433"/>
                <a:gd name="connsiteY1" fmla="*/ 201073 h 401100"/>
                <a:gd name="connsiteX2" fmla="*/ 111 w 52433"/>
                <a:gd name="connsiteY2" fmla="*/ 401098 h 401100"/>
                <a:gd name="connsiteX3" fmla="*/ 23733 w 52433"/>
                <a:gd name="connsiteY3" fmla="*/ 200025 h 401100"/>
                <a:gd name="connsiteX4" fmla="*/ 52308 w 52433"/>
                <a:gd name="connsiteY4" fmla="*/ 0 h 40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3" h="401100">
                  <a:moveTo>
                    <a:pt x="52308" y="0"/>
                  </a:moveTo>
                  <a:cubicBezTo>
                    <a:pt x="53737" y="0"/>
                    <a:pt x="42783" y="90202"/>
                    <a:pt x="28686" y="201073"/>
                  </a:cubicBezTo>
                  <a:cubicBezTo>
                    <a:pt x="14589" y="311944"/>
                    <a:pt x="1444" y="401669"/>
                    <a:pt x="111" y="401098"/>
                  </a:cubicBezTo>
                  <a:cubicBezTo>
                    <a:pt x="-1223" y="400527"/>
                    <a:pt x="9636" y="310896"/>
                    <a:pt x="23733" y="200025"/>
                  </a:cubicBezTo>
                  <a:cubicBezTo>
                    <a:pt x="37830" y="89154"/>
                    <a:pt x="50974" y="-95"/>
                    <a:pt x="52308" y="0"/>
                  </a:cubicBezTo>
                  <a:close/>
                </a:path>
              </a:pathLst>
            </a:custGeom>
            <a:solidFill>
              <a:srgbClr val="263238"/>
            </a:solidFill>
            <a:ln w="9525" cap="flat">
              <a:noFill/>
              <a:prstDash val="solid"/>
              <a:miter/>
            </a:ln>
          </p:spPr>
          <p:txBody>
            <a:bodyPr rtlCol="0" anchor="ctr"/>
            <a:lstStyle/>
            <a:p>
              <a:endParaRPr lang="zh-CN" altLang="en-US"/>
            </a:p>
          </p:txBody>
        </p:sp>
        <p:sp>
          <p:nvSpPr>
            <p:cNvPr id="329" name="任意多边形: 形状 328"/>
            <p:cNvSpPr/>
            <p:nvPr/>
          </p:nvSpPr>
          <p:spPr>
            <a:xfrm>
              <a:off x="8488091" y="4951617"/>
              <a:ext cx="40195" cy="190785"/>
            </a:xfrm>
            <a:custGeom>
              <a:avLst/>
              <a:gdLst>
                <a:gd name="connsiteX0" fmla="*/ 40196 w 40195"/>
                <a:gd name="connsiteY0" fmla="*/ 0 h 190785"/>
                <a:gd name="connsiteX1" fmla="*/ 37338 w 40195"/>
                <a:gd name="connsiteY1" fmla="*/ 28575 h 190785"/>
                <a:gd name="connsiteX2" fmla="*/ 25146 w 40195"/>
                <a:gd name="connsiteY2" fmla="*/ 96488 h 190785"/>
                <a:gd name="connsiteX3" fmla="*/ 8858 w 40195"/>
                <a:gd name="connsiteY3" fmla="*/ 163639 h 190785"/>
                <a:gd name="connsiteX4" fmla="*/ 0 w 40195"/>
                <a:gd name="connsiteY4" fmla="*/ 190786 h 190785"/>
                <a:gd name="connsiteX5" fmla="*/ 5525 w 40195"/>
                <a:gd name="connsiteY5" fmla="*/ 162782 h 190785"/>
                <a:gd name="connsiteX6" fmla="*/ 20383 w 40195"/>
                <a:gd name="connsiteY6" fmla="*/ 95536 h 190785"/>
                <a:gd name="connsiteX7" fmla="*/ 33909 w 40195"/>
                <a:gd name="connsiteY7" fmla="*/ 28004 h 190785"/>
                <a:gd name="connsiteX8" fmla="*/ 40196 w 40195"/>
                <a:gd name="connsiteY8" fmla="*/ 0 h 190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195" h="190785">
                  <a:moveTo>
                    <a:pt x="40196" y="0"/>
                  </a:moveTo>
                  <a:cubicBezTo>
                    <a:pt x="40072" y="9592"/>
                    <a:pt x="39110" y="19145"/>
                    <a:pt x="37338" y="28575"/>
                  </a:cubicBezTo>
                  <a:cubicBezTo>
                    <a:pt x="34862" y="46006"/>
                    <a:pt x="30766" y="70104"/>
                    <a:pt x="25146" y="96488"/>
                  </a:cubicBezTo>
                  <a:cubicBezTo>
                    <a:pt x="19526" y="122872"/>
                    <a:pt x="13716" y="146590"/>
                    <a:pt x="8858" y="163639"/>
                  </a:cubicBezTo>
                  <a:cubicBezTo>
                    <a:pt x="6715" y="172936"/>
                    <a:pt x="3753" y="182013"/>
                    <a:pt x="0" y="190786"/>
                  </a:cubicBezTo>
                  <a:cubicBezTo>
                    <a:pt x="1029" y="181308"/>
                    <a:pt x="2877" y="171936"/>
                    <a:pt x="5525" y="162782"/>
                  </a:cubicBezTo>
                  <a:cubicBezTo>
                    <a:pt x="9430" y="145542"/>
                    <a:pt x="15050" y="121825"/>
                    <a:pt x="20383" y="95536"/>
                  </a:cubicBezTo>
                  <a:cubicBezTo>
                    <a:pt x="25717" y="69247"/>
                    <a:pt x="30480" y="45244"/>
                    <a:pt x="33909" y="28004"/>
                  </a:cubicBezTo>
                  <a:cubicBezTo>
                    <a:pt x="35176" y="18507"/>
                    <a:pt x="37281" y="9135"/>
                    <a:pt x="40196" y="0"/>
                  </a:cubicBezTo>
                  <a:close/>
                </a:path>
              </a:pathLst>
            </a:custGeom>
            <a:solidFill>
              <a:srgbClr val="263238"/>
            </a:solidFill>
            <a:ln w="9525" cap="flat">
              <a:noFill/>
              <a:prstDash val="solid"/>
              <a:miter/>
            </a:ln>
          </p:spPr>
          <p:txBody>
            <a:bodyPr rtlCol="0" anchor="ctr"/>
            <a:lstStyle/>
            <a:p>
              <a:endParaRPr lang="zh-CN" altLang="en-US"/>
            </a:p>
          </p:txBody>
        </p:sp>
        <p:sp>
          <p:nvSpPr>
            <p:cNvPr id="330" name="任意多边形: 形状 329"/>
            <p:cNvSpPr/>
            <p:nvPr/>
          </p:nvSpPr>
          <p:spPr>
            <a:xfrm>
              <a:off x="8648008" y="4663867"/>
              <a:ext cx="73254" cy="406336"/>
            </a:xfrm>
            <a:custGeom>
              <a:avLst/>
              <a:gdLst>
                <a:gd name="connsiteX0" fmla="*/ 73254 w 73254"/>
                <a:gd name="connsiteY0" fmla="*/ 0 h 406336"/>
                <a:gd name="connsiteX1" fmla="*/ 69540 w 73254"/>
                <a:gd name="connsiteY1" fmla="*/ 15812 h 406336"/>
                <a:gd name="connsiteX2" fmla="*/ 58110 w 73254"/>
                <a:gd name="connsiteY2" fmla="*/ 58579 h 406336"/>
                <a:gd name="connsiteX3" fmla="*/ 26773 w 73254"/>
                <a:gd name="connsiteY3" fmla="*/ 201454 h 406336"/>
                <a:gd name="connsiteX4" fmla="*/ 6579 w 73254"/>
                <a:gd name="connsiteY4" fmla="*/ 346043 h 406336"/>
                <a:gd name="connsiteX5" fmla="*/ 2293 w 73254"/>
                <a:gd name="connsiteY5" fmla="*/ 390144 h 406336"/>
                <a:gd name="connsiteX6" fmla="*/ 293 w 73254"/>
                <a:gd name="connsiteY6" fmla="*/ 406337 h 406336"/>
                <a:gd name="connsiteX7" fmla="*/ 293 w 73254"/>
                <a:gd name="connsiteY7" fmla="*/ 390049 h 406336"/>
                <a:gd name="connsiteX8" fmla="*/ 2960 w 73254"/>
                <a:gd name="connsiteY8" fmla="*/ 345757 h 406336"/>
                <a:gd name="connsiteX9" fmla="*/ 22010 w 73254"/>
                <a:gd name="connsiteY9" fmla="*/ 200596 h 406336"/>
                <a:gd name="connsiteX10" fmla="*/ 54871 w 73254"/>
                <a:gd name="connsiteY10" fmla="*/ 57721 h 406336"/>
                <a:gd name="connsiteX11" fmla="*/ 67730 w 73254"/>
                <a:gd name="connsiteY11" fmla="*/ 15240 h 406336"/>
                <a:gd name="connsiteX12" fmla="*/ 73254 w 73254"/>
                <a:gd name="connsiteY12" fmla="*/ 0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254" h="406336">
                  <a:moveTo>
                    <a:pt x="73254" y="0"/>
                  </a:moveTo>
                  <a:cubicBezTo>
                    <a:pt x="72445" y="5362"/>
                    <a:pt x="71207" y="10649"/>
                    <a:pt x="69540" y="15812"/>
                  </a:cubicBezTo>
                  <a:cubicBezTo>
                    <a:pt x="66587" y="26670"/>
                    <a:pt x="62777" y="41148"/>
                    <a:pt x="58110" y="58579"/>
                  </a:cubicBezTo>
                  <a:cubicBezTo>
                    <a:pt x="48585" y="94774"/>
                    <a:pt x="36964" y="145066"/>
                    <a:pt x="26773" y="201454"/>
                  </a:cubicBezTo>
                  <a:cubicBezTo>
                    <a:pt x="16581" y="257842"/>
                    <a:pt x="10294" y="308896"/>
                    <a:pt x="6579" y="346043"/>
                  </a:cubicBezTo>
                  <a:cubicBezTo>
                    <a:pt x="4770" y="364046"/>
                    <a:pt x="3341" y="378905"/>
                    <a:pt x="2293" y="390144"/>
                  </a:cubicBezTo>
                  <a:cubicBezTo>
                    <a:pt x="2093" y="395592"/>
                    <a:pt x="1417" y="401003"/>
                    <a:pt x="293" y="406337"/>
                  </a:cubicBezTo>
                  <a:cubicBezTo>
                    <a:pt x="-98" y="400917"/>
                    <a:pt x="-98" y="395468"/>
                    <a:pt x="293" y="390049"/>
                  </a:cubicBezTo>
                  <a:cubicBezTo>
                    <a:pt x="293" y="379571"/>
                    <a:pt x="1531" y="364427"/>
                    <a:pt x="2960" y="345757"/>
                  </a:cubicBezTo>
                  <a:cubicBezTo>
                    <a:pt x="5817" y="308420"/>
                    <a:pt x="11723" y="256889"/>
                    <a:pt x="22010" y="200596"/>
                  </a:cubicBezTo>
                  <a:cubicBezTo>
                    <a:pt x="32297" y="144304"/>
                    <a:pt x="44584" y="94012"/>
                    <a:pt x="54871" y="57721"/>
                  </a:cubicBezTo>
                  <a:cubicBezTo>
                    <a:pt x="60015" y="39719"/>
                    <a:pt x="64396" y="25146"/>
                    <a:pt x="67730" y="15240"/>
                  </a:cubicBezTo>
                  <a:cubicBezTo>
                    <a:pt x="69206" y="10030"/>
                    <a:pt x="71045" y="4943"/>
                    <a:pt x="73254" y="0"/>
                  </a:cubicBezTo>
                  <a:close/>
                </a:path>
              </a:pathLst>
            </a:custGeom>
            <a:solidFill>
              <a:srgbClr val="263238"/>
            </a:solidFill>
            <a:ln w="9525" cap="flat">
              <a:noFill/>
              <a:prstDash val="solid"/>
              <a:miter/>
            </a:ln>
          </p:spPr>
          <p:txBody>
            <a:bodyPr rtlCol="0" anchor="ctr"/>
            <a:lstStyle/>
            <a:p>
              <a:endParaRPr lang="zh-CN" altLang="en-US"/>
            </a:p>
          </p:txBody>
        </p:sp>
        <p:sp>
          <p:nvSpPr>
            <p:cNvPr id="331" name="任意多边形: 形状 330"/>
            <p:cNvSpPr/>
            <p:nvPr/>
          </p:nvSpPr>
          <p:spPr>
            <a:xfrm>
              <a:off x="8508188" y="4276866"/>
              <a:ext cx="256370" cy="589978"/>
            </a:xfrm>
            <a:custGeom>
              <a:avLst/>
              <a:gdLst>
                <a:gd name="connsiteX0" fmla="*/ 12478 w 256370"/>
                <a:gd name="connsiteY0" fmla="*/ 532352 h 589978"/>
                <a:gd name="connsiteX1" fmla="*/ 0 w 256370"/>
                <a:gd name="connsiteY1" fmla="*/ 554641 h 589978"/>
                <a:gd name="connsiteX2" fmla="*/ 202692 w 256370"/>
                <a:gd name="connsiteY2" fmla="*/ 589979 h 589978"/>
                <a:gd name="connsiteX3" fmla="*/ 219932 w 256370"/>
                <a:gd name="connsiteY3" fmla="*/ 0 h 589978"/>
              </a:gdLst>
              <a:ahLst/>
              <a:cxnLst>
                <a:cxn ang="0">
                  <a:pos x="connsiteX0" y="connsiteY0"/>
                </a:cxn>
                <a:cxn ang="0">
                  <a:pos x="connsiteX1" y="connsiteY1"/>
                </a:cxn>
                <a:cxn ang="0">
                  <a:pos x="connsiteX2" y="connsiteY2"/>
                </a:cxn>
                <a:cxn ang="0">
                  <a:pos x="connsiteX3" y="connsiteY3"/>
                </a:cxn>
              </a:cxnLst>
              <a:rect l="l" t="t" r="r" b="b"/>
              <a:pathLst>
                <a:path w="256370" h="589978">
                  <a:moveTo>
                    <a:pt x="12478" y="532352"/>
                  </a:moveTo>
                  <a:lnTo>
                    <a:pt x="0" y="554641"/>
                  </a:lnTo>
                  <a:lnTo>
                    <a:pt x="202692" y="589979"/>
                  </a:lnTo>
                  <a:cubicBezTo>
                    <a:pt x="202692" y="589979"/>
                    <a:pt x="310991" y="373475"/>
                    <a:pt x="219932" y="0"/>
                  </a:cubicBezTo>
                  <a:close/>
                </a:path>
              </a:pathLst>
            </a:custGeom>
            <a:solidFill>
              <a:srgbClr val="000000"/>
            </a:solidFill>
            <a:ln w="9525" cap="flat">
              <a:noFill/>
              <a:prstDash val="solid"/>
              <a:miter/>
            </a:ln>
          </p:spPr>
          <p:txBody>
            <a:bodyPr rtlCol="0" anchor="ctr"/>
            <a:lstStyle/>
            <a:p>
              <a:endParaRPr lang="zh-CN" altLang="en-US"/>
            </a:p>
          </p:txBody>
        </p:sp>
        <p:sp>
          <p:nvSpPr>
            <p:cNvPr id="332" name="任意多边形: 形状 331"/>
            <p:cNvSpPr/>
            <p:nvPr/>
          </p:nvSpPr>
          <p:spPr>
            <a:xfrm>
              <a:off x="8108043" y="3832049"/>
              <a:ext cx="365573" cy="1043939"/>
            </a:xfrm>
            <a:custGeom>
              <a:avLst/>
              <a:gdLst>
                <a:gd name="connsiteX0" fmla="*/ 0 w 365573"/>
                <a:gd name="connsiteY0" fmla="*/ 956691 h 1043939"/>
                <a:gd name="connsiteX1" fmla="*/ 182690 w 365573"/>
                <a:gd name="connsiteY1" fmla="*/ 1043940 h 1043939"/>
                <a:gd name="connsiteX2" fmla="*/ 325565 w 365573"/>
                <a:gd name="connsiteY2" fmla="*/ 745712 h 1043939"/>
                <a:gd name="connsiteX3" fmla="*/ 330327 w 365573"/>
                <a:gd name="connsiteY3" fmla="*/ 0 h 1043939"/>
                <a:gd name="connsiteX4" fmla="*/ 0 w 365573"/>
                <a:gd name="connsiteY4" fmla="*/ 956691 h 1043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573" h="1043939">
                  <a:moveTo>
                    <a:pt x="0" y="956691"/>
                  </a:moveTo>
                  <a:lnTo>
                    <a:pt x="182690" y="1043940"/>
                  </a:lnTo>
                  <a:cubicBezTo>
                    <a:pt x="182690" y="1043940"/>
                    <a:pt x="275368" y="899446"/>
                    <a:pt x="325565" y="745712"/>
                  </a:cubicBezTo>
                  <a:cubicBezTo>
                    <a:pt x="412718" y="476631"/>
                    <a:pt x="330327" y="0"/>
                    <a:pt x="330327" y="0"/>
                  </a:cubicBezTo>
                  <a:cubicBezTo>
                    <a:pt x="271082" y="483394"/>
                    <a:pt x="129826" y="751999"/>
                    <a:pt x="0" y="956691"/>
                  </a:cubicBezTo>
                  <a:close/>
                </a:path>
              </a:pathLst>
            </a:custGeom>
            <a:solidFill>
              <a:srgbClr val="000000"/>
            </a:solidFill>
            <a:ln w="9525" cap="flat">
              <a:noFill/>
              <a:prstDash val="solid"/>
              <a:miter/>
            </a:ln>
          </p:spPr>
          <p:txBody>
            <a:bodyPr rtlCol="0" anchor="ctr"/>
            <a:lstStyle/>
            <a:p>
              <a:endParaRPr lang="zh-CN" altLang="en-US"/>
            </a:p>
          </p:txBody>
        </p:sp>
        <p:sp>
          <p:nvSpPr>
            <p:cNvPr id="333" name="任意多边形: 形状 332"/>
            <p:cNvSpPr/>
            <p:nvPr/>
          </p:nvSpPr>
          <p:spPr>
            <a:xfrm>
              <a:off x="7721042" y="3831923"/>
              <a:ext cx="672254" cy="486005"/>
            </a:xfrm>
            <a:custGeom>
              <a:avLst/>
              <a:gdLst>
                <a:gd name="connsiteX0" fmla="*/ 566261 w 672254"/>
                <a:gd name="connsiteY0" fmla="*/ 35082 h 486005"/>
                <a:gd name="connsiteX1" fmla="*/ 324517 w 672254"/>
                <a:gd name="connsiteY1" fmla="*/ 287780 h 486005"/>
                <a:gd name="connsiteX2" fmla="*/ 193262 w 672254"/>
                <a:gd name="connsiteY2" fmla="*/ 55751 h 486005"/>
                <a:gd name="connsiteX3" fmla="*/ 0 w 672254"/>
                <a:gd name="connsiteY3" fmla="*/ 115187 h 486005"/>
                <a:gd name="connsiteX4" fmla="*/ 178594 w 672254"/>
                <a:gd name="connsiteY4" fmla="*/ 391412 h 486005"/>
                <a:gd name="connsiteX5" fmla="*/ 346139 w 672254"/>
                <a:gd name="connsiteY5" fmla="*/ 484948 h 486005"/>
                <a:gd name="connsiteX6" fmla="*/ 346139 w 672254"/>
                <a:gd name="connsiteY6" fmla="*/ 484948 h 486005"/>
                <a:gd name="connsiteX7" fmla="*/ 464630 w 672254"/>
                <a:gd name="connsiteY7" fmla="*/ 405986 h 486005"/>
                <a:gd name="connsiteX8" fmla="*/ 632555 w 672254"/>
                <a:gd name="connsiteY8" fmla="*/ 232726 h 486005"/>
                <a:gd name="connsiteX9" fmla="*/ 566261 w 672254"/>
                <a:gd name="connsiteY9" fmla="*/ 35082 h 48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2254" h="486005">
                  <a:moveTo>
                    <a:pt x="566261" y="35082"/>
                  </a:moveTo>
                  <a:lnTo>
                    <a:pt x="324517" y="287780"/>
                  </a:lnTo>
                  <a:lnTo>
                    <a:pt x="193262" y="55751"/>
                  </a:lnTo>
                  <a:lnTo>
                    <a:pt x="0" y="115187"/>
                  </a:lnTo>
                  <a:lnTo>
                    <a:pt x="178594" y="391412"/>
                  </a:lnTo>
                  <a:cubicBezTo>
                    <a:pt x="208217" y="469898"/>
                    <a:pt x="280797" y="491330"/>
                    <a:pt x="346139" y="484948"/>
                  </a:cubicBezTo>
                  <a:lnTo>
                    <a:pt x="346139" y="484948"/>
                  </a:lnTo>
                  <a:cubicBezTo>
                    <a:pt x="385382" y="481138"/>
                    <a:pt x="438341" y="435323"/>
                    <a:pt x="464630" y="405986"/>
                  </a:cubicBezTo>
                  <a:cubicBezTo>
                    <a:pt x="516922" y="347693"/>
                    <a:pt x="629412" y="235583"/>
                    <a:pt x="632555" y="232726"/>
                  </a:cubicBezTo>
                  <a:cubicBezTo>
                    <a:pt x="660464" y="208342"/>
                    <a:pt x="732568" y="-102745"/>
                    <a:pt x="566261" y="35082"/>
                  </a:cubicBezTo>
                  <a:close/>
                </a:path>
              </a:pathLst>
            </a:custGeom>
            <a:solidFill>
              <a:schemeClr val="accent1"/>
            </a:solidFill>
            <a:ln w="9525" cap="flat">
              <a:noFill/>
              <a:prstDash val="solid"/>
              <a:miter/>
            </a:ln>
          </p:spPr>
          <p:txBody>
            <a:bodyPr rtlCol="0" anchor="ctr"/>
            <a:lstStyle/>
            <a:p>
              <a:endParaRPr lang="zh-CN" altLang="en-US"/>
            </a:p>
          </p:txBody>
        </p:sp>
        <p:sp>
          <p:nvSpPr>
            <p:cNvPr id="334" name="任意多边形: 形状 333"/>
            <p:cNvSpPr/>
            <p:nvPr/>
          </p:nvSpPr>
          <p:spPr>
            <a:xfrm>
              <a:off x="7721042" y="3887674"/>
              <a:ext cx="226885" cy="123539"/>
            </a:xfrm>
            <a:custGeom>
              <a:avLst/>
              <a:gdLst>
                <a:gd name="connsiteX0" fmla="*/ 41339 w 226885"/>
                <a:gd name="connsiteY0" fmla="*/ 123539 h 123539"/>
                <a:gd name="connsiteX1" fmla="*/ 226886 w 226885"/>
                <a:gd name="connsiteY1" fmla="*/ 59436 h 123539"/>
                <a:gd name="connsiteX2" fmla="*/ 193262 w 226885"/>
                <a:gd name="connsiteY2" fmla="*/ 0 h 123539"/>
                <a:gd name="connsiteX3" fmla="*/ 0 w 226885"/>
                <a:gd name="connsiteY3" fmla="*/ 59436 h 123539"/>
                <a:gd name="connsiteX4" fmla="*/ 41339 w 226885"/>
                <a:gd name="connsiteY4" fmla="*/ 123539 h 123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85" h="123539">
                  <a:moveTo>
                    <a:pt x="41339" y="123539"/>
                  </a:moveTo>
                  <a:lnTo>
                    <a:pt x="226886" y="59436"/>
                  </a:lnTo>
                  <a:lnTo>
                    <a:pt x="193262" y="0"/>
                  </a:lnTo>
                  <a:lnTo>
                    <a:pt x="0" y="59436"/>
                  </a:lnTo>
                  <a:lnTo>
                    <a:pt x="41339" y="123539"/>
                  </a:lnTo>
                  <a:close/>
                </a:path>
              </a:pathLst>
            </a:custGeom>
            <a:solidFill>
              <a:srgbClr val="000000">
                <a:alpha val="50000"/>
              </a:srgbClr>
            </a:solidFill>
            <a:ln w="9525" cap="flat">
              <a:noFill/>
              <a:prstDash val="solid"/>
              <a:miter/>
            </a:ln>
          </p:spPr>
          <p:txBody>
            <a:bodyPr rtlCol="0" anchor="ctr"/>
            <a:lstStyle/>
            <a:p>
              <a:endParaRPr lang="zh-CN" altLang="en-US"/>
            </a:p>
          </p:txBody>
        </p:sp>
        <p:sp>
          <p:nvSpPr>
            <p:cNvPr id="335" name="任意多边形: 形状 334"/>
            <p:cNvSpPr/>
            <p:nvPr/>
          </p:nvSpPr>
          <p:spPr>
            <a:xfrm>
              <a:off x="8489995" y="3407805"/>
              <a:ext cx="231758" cy="349531"/>
            </a:xfrm>
            <a:custGeom>
              <a:avLst/>
              <a:gdLst>
                <a:gd name="connsiteX0" fmla="*/ 62103 w 231758"/>
                <a:gd name="connsiteY0" fmla="*/ 0 h 349531"/>
                <a:gd name="connsiteX1" fmla="*/ 87440 w 231758"/>
                <a:gd name="connsiteY1" fmla="*/ 56388 h 349531"/>
                <a:gd name="connsiteX2" fmla="*/ 99250 w 231758"/>
                <a:gd name="connsiteY2" fmla="*/ 94488 h 349531"/>
                <a:gd name="connsiteX3" fmla="*/ 144875 w 231758"/>
                <a:gd name="connsiteY3" fmla="*/ 113538 h 349531"/>
                <a:gd name="connsiteX4" fmla="*/ 161925 w 231758"/>
                <a:gd name="connsiteY4" fmla="*/ 181642 h 349531"/>
                <a:gd name="connsiteX5" fmla="*/ 204978 w 231758"/>
                <a:gd name="connsiteY5" fmla="*/ 200692 h 349531"/>
                <a:gd name="connsiteX6" fmla="*/ 230410 w 231758"/>
                <a:gd name="connsiteY6" fmla="*/ 256699 h 349531"/>
                <a:gd name="connsiteX7" fmla="*/ 197549 w 231758"/>
                <a:gd name="connsiteY7" fmla="*/ 304324 h 349531"/>
                <a:gd name="connsiteX8" fmla="*/ 165925 w 231758"/>
                <a:gd name="connsiteY8" fmla="*/ 335756 h 349531"/>
                <a:gd name="connsiteX9" fmla="*/ 146018 w 231758"/>
                <a:gd name="connsiteY9" fmla="*/ 348044 h 349531"/>
                <a:gd name="connsiteX10" fmla="*/ 107918 w 231758"/>
                <a:gd name="connsiteY10" fmla="*/ 331184 h 349531"/>
                <a:gd name="connsiteX11" fmla="*/ 58865 w 231758"/>
                <a:gd name="connsiteY11" fmla="*/ 347472 h 349531"/>
                <a:gd name="connsiteX12" fmla="*/ 1333 w 231758"/>
                <a:gd name="connsiteY12" fmla="*/ 317078 h 349531"/>
                <a:gd name="connsiteX13" fmla="*/ 0 w 231758"/>
                <a:gd name="connsiteY13" fmla="*/ 311563 h 34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1758" h="349531">
                  <a:moveTo>
                    <a:pt x="62103" y="0"/>
                  </a:moveTo>
                  <a:cubicBezTo>
                    <a:pt x="75886" y="15907"/>
                    <a:pt x="84696" y="35519"/>
                    <a:pt x="87440" y="56388"/>
                  </a:cubicBezTo>
                  <a:cubicBezTo>
                    <a:pt x="89249" y="70009"/>
                    <a:pt x="89154" y="85535"/>
                    <a:pt x="99250" y="94488"/>
                  </a:cubicBezTo>
                  <a:cubicBezTo>
                    <a:pt x="111442" y="105728"/>
                    <a:pt x="132779" y="101822"/>
                    <a:pt x="144875" y="113538"/>
                  </a:cubicBezTo>
                  <a:cubicBezTo>
                    <a:pt x="162306" y="130112"/>
                    <a:pt x="146685" y="163163"/>
                    <a:pt x="161925" y="181642"/>
                  </a:cubicBezTo>
                  <a:cubicBezTo>
                    <a:pt x="172021" y="193929"/>
                    <a:pt x="190500" y="193739"/>
                    <a:pt x="204978" y="200692"/>
                  </a:cubicBezTo>
                  <a:cubicBezTo>
                    <a:pt x="225219" y="211398"/>
                    <a:pt x="235668" y="234420"/>
                    <a:pt x="230410" y="256699"/>
                  </a:cubicBezTo>
                  <a:cubicBezTo>
                    <a:pt x="225838" y="275749"/>
                    <a:pt x="211360" y="290417"/>
                    <a:pt x="197549" y="304324"/>
                  </a:cubicBezTo>
                  <a:lnTo>
                    <a:pt x="165925" y="335756"/>
                  </a:lnTo>
                  <a:cubicBezTo>
                    <a:pt x="160839" y="341957"/>
                    <a:pt x="153838" y="346281"/>
                    <a:pt x="146018" y="348044"/>
                  </a:cubicBezTo>
                  <a:cubicBezTo>
                    <a:pt x="131826" y="349472"/>
                    <a:pt x="121444" y="334328"/>
                    <a:pt x="107918" y="331184"/>
                  </a:cubicBezTo>
                  <a:cubicBezTo>
                    <a:pt x="90773" y="327279"/>
                    <a:pt x="75629" y="342233"/>
                    <a:pt x="58865" y="347472"/>
                  </a:cubicBezTo>
                  <a:cubicBezTo>
                    <a:pt x="34585" y="354968"/>
                    <a:pt x="8830" y="341357"/>
                    <a:pt x="1333" y="317078"/>
                  </a:cubicBezTo>
                  <a:cubicBezTo>
                    <a:pt x="781" y="315268"/>
                    <a:pt x="333" y="313430"/>
                    <a:pt x="0" y="311563"/>
                  </a:cubicBezTo>
                </a:path>
              </a:pathLst>
            </a:custGeom>
            <a:solidFill>
              <a:srgbClr val="263238"/>
            </a:solidFill>
            <a:ln w="9525" cap="flat">
              <a:noFill/>
              <a:prstDash val="solid"/>
              <a:miter/>
            </a:ln>
          </p:spPr>
          <p:txBody>
            <a:bodyPr rtlCol="0" anchor="ctr"/>
            <a:lstStyle/>
            <a:p>
              <a:endParaRPr lang="zh-CN" altLang="en-US"/>
            </a:p>
          </p:txBody>
        </p:sp>
        <p:sp>
          <p:nvSpPr>
            <p:cNvPr id="336" name="任意多边形: 形状 335"/>
            <p:cNvSpPr/>
            <p:nvPr/>
          </p:nvSpPr>
          <p:spPr>
            <a:xfrm>
              <a:off x="8328833" y="3398684"/>
              <a:ext cx="287158" cy="515702"/>
            </a:xfrm>
            <a:custGeom>
              <a:avLst/>
              <a:gdLst>
                <a:gd name="connsiteX0" fmla="*/ 276225 w 287158"/>
                <a:gd name="connsiteY0" fmla="*/ 409076 h 515702"/>
                <a:gd name="connsiteX1" fmla="*/ 247650 w 287158"/>
                <a:gd name="connsiteY1" fmla="*/ 323351 h 515702"/>
                <a:gd name="connsiteX2" fmla="*/ 284893 w 287158"/>
                <a:gd name="connsiteY2" fmla="*/ 221528 h 515702"/>
                <a:gd name="connsiteX3" fmla="*/ 207074 w 287158"/>
                <a:gd name="connsiteY3" fmla="*/ 263 h 515702"/>
                <a:gd name="connsiteX4" fmla="*/ 207074 w 287158"/>
                <a:gd name="connsiteY4" fmla="*/ 263 h 515702"/>
                <a:gd name="connsiteX5" fmla="*/ 0 w 287158"/>
                <a:gd name="connsiteY5" fmla="*/ 129803 h 515702"/>
                <a:gd name="connsiteX6" fmla="*/ 0 w 287158"/>
                <a:gd name="connsiteY6" fmla="*/ 129803 h 515702"/>
                <a:gd name="connsiteX7" fmla="*/ 123825 w 287158"/>
                <a:gd name="connsiteY7" fmla="*/ 467273 h 515702"/>
                <a:gd name="connsiteX8" fmla="*/ 224171 w 287158"/>
                <a:gd name="connsiteY8" fmla="*/ 510126 h 515702"/>
                <a:gd name="connsiteX9" fmla="*/ 225076 w 287158"/>
                <a:gd name="connsiteY9" fmla="*/ 509755 h 515702"/>
                <a:gd name="connsiteX10" fmla="*/ 225076 w 287158"/>
                <a:gd name="connsiteY10" fmla="*/ 509755 h 515702"/>
                <a:gd name="connsiteX11" fmla="*/ 276225 w 287158"/>
                <a:gd name="connsiteY11" fmla="*/ 409076 h 515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7158" h="515702">
                  <a:moveTo>
                    <a:pt x="276225" y="409076"/>
                  </a:moveTo>
                  <a:cubicBezTo>
                    <a:pt x="261747" y="367261"/>
                    <a:pt x="247650" y="323351"/>
                    <a:pt x="247650" y="323351"/>
                  </a:cubicBezTo>
                  <a:cubicBezTo>
                    <a:pt x="247650" y="323351"/>
                    <a:pt x="298323" y="295633"/>
                    <a:pt x="284893" y="221528"/>
                  </a:cubicBezTo>
                  <a:cubicBezTo>
                    <a:pt x="272129" y="150948"/>
                    <a:pt x="207074" y="263"/>
                    <a:pt x="207074" y="263"/>
                  </a:cubicBezTo>
                  <a:lnTo>
                    <a:pt x="207074" y="263"/>
                  </a:lnTo>
                  <a:cubicBezTo>
                    <a:pt x="117738" y="-4157"/>
                    <a:pt x="35100" y="47535"/>
                    <a:pt x="0" y="129803"/>
                  </a:cubicBezTo>
                  <a:lnTo>
                    <a:pt x="0" y="129803"/>
                  </a:lnTo>
                  <a:lnTo>
                    <a:pt x="123825" y="467273"/>
                  </a:lnTo>
                  <a:cubicBezTo>
                    <a:pt x="139703" y="506812"/>
                    <a:pt x="184623" y="526005"/>
                    <a:pt x="224171" y="510126"/>
                  </a:cubicBezTo>
                  <a:cubicBezTo>
                    <a:pt x="224476" y="510002"/>
                    <a:pt x="224771" y="509879"/>
                    <a:pt x="225076" y="509755"/>
                  </a:cubicBezTo>
                  <a:lnTo>
                    <a:pt x="225076" y="509755"/>
                  </a:lnTo>
                  <a:cubicBezTo>
                    <a:pt x="266700" y="493943"/>
                    <a:pt x="289941" y="448890"/>
                    <a:pt x="276225" y="409076"/>
                  </a:cubicBezTo>
                  <a:close/>
                </a:path>
              </a:pathLst>
            </a:custGeom>
            <a:solidFill>
              <a:srgbClr val="FFBE9D"/>
            </a:solidFill>
            <a:ln w="9525" cap="flat">
              <a:noFill/>
              <a:prstDash val="solid"/>
              <a:miter/>
            </a:ln>
          </p:spPr>
          <p:txBody>
            <a:bodyPr rtlCol="0" anchor="ctr"/>
            <a:lstStyle/>
            <a:p>
              <a:endParaRPr lang="zh-CN" altLang="en-US"/>
            </a:p>
          </p:txBody>
        </p:sp>
        <p:sp>
          <p:nvSpPr>
            <p:cNvPr id="337" name="任意多边形: 形状 336"/>
            <p:cNvSpPr/>
            <p:nvPr/>
          </p:nvSpPr>
          <p:spPr>
            <a:xfrm>
              <a:off x="8542203" y="3517261"/>
              <a:ext cx="18743" cy="18261"/>
            </a:xfrm>
            <a:custGeom>
              <a:avLst/>
              <a:gdLst>
                <a:gd name="connsiteX0" fmla="*/ 18183 w 18743"/>
                <a:gd name="connsiteY0" fmla="*/ 5511 h 18261"/>
                <a:gd name="connsiteX1" fmla="*/ 12658 w 18743"/>
                <a:gd name="connsiteY1" fmla="*/ 17608 h 18261"/>
                <a:gd name="connsiteX2" fmla="*/ 561 w 18743"/>
                <a:gd name="connsiteY2" fmla="*/ 12750 h 18261"/>
                <a:gd name="connsiteX3" fmla="*/ 6086 w 18743"/>
                <a:gd name="connsiteY3" fmla="*/ 653 h 18261"/>
                <a:gd name="connsiteX4" fmla="*/ 18183 w 18743"/>
                <a:gd name="connsiteY4" fmla="*/ 5511 h 18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43" h="18261">
                  <a:moveTo>
                    <a:pt x="18183" y="5511"/>
                  </a:moveTo>
                  <a:cubicBezTo>
                    <a:pt x="19926" y="10378"/>
                    <a:pt x="17478" y="15741"/>
                    <a:pt x="12658" y="17608"/>
                  </a:cubicBezTo>
                  <a:cubicBezTo>
                    <a:pt x="7972" y="19437"/>
                    <a:pt x="2676" y="17303"/>
                    <a:pt x="561" y="12750"/>
                  </a:cubicBezTo>
                  <a:cubicBezTo>
                    <a:pt x="-1182" y="7883"/>
                    <a:pt x="1266" y="2520"/>
                    <a:pt x="6086" y="653"/>
                  </a:cubicBezTo>
                  <a:cubicBezTo>
                    <a:pt x="10772" y="-1175"/>
                    <a:pt x="16059" y="958"/>
                    <a:pt x="18183" y="5511"/>
                  </a:cubicBezTo>
                  <a:close/>
                </a:path>
              </a:pathLst>
            </a:custGeom>
            <a:solidFill>
              <a:srgbClr val="263238"/>
            </a:solidFill>
            <a:ln w="9525" cap="flat">
              <a:noFill/>
              <a:prstDash val="solid"/>
              <a:miter/>
            </a:ln>
          </p:spPr>
          <p:txBody>
            <a:bodyPr rtlCol="0" anchor="ctr"/>
            <a:lstStyle/>
            <a:p>
              <a:endParaRPr lang="zh-CN" altLang="en-US"/>
            </a:p>
          </p:txBody>
        </p:sp>
        <p:sp>
          <p:nvSpPr>
            <p:cNvPr id="338" name="任意多边形: 形状 337"/>
            <p:cNvSpPr/>
            <p:nvPr/>
          </p:nvSpPr>
          <p:spPr>
            <a:xfrm>
              <a:off x="8532619" y="3505996"/>
              <a:ext cx="36295" cy="17105"/>
            </a:xfrm>
            <a:custGeom>
              <a:avLst/>
              <a:gdLst>
                <a:gd name="connsiteX0" fmla="*/ 36243 w 36295"/>
                <a:gd name="connsiteY0" fmla="*/ 5155 h 17105"/>
                <a:gd name="connsiteX1" fmla="*/ 17193 w 36295"/>
                <a:gd name="connsiteY1" fmla="*/ 7442 h 17105"/>
                <a:gd name="connsiteX2" fmla="*/ 620 w 36295"/>
                <a:gd name="connsiteY2" fmla="*/ 16967 h 17105"/>
                <a:gd name="connsiteX3" fmla="*/ 2620 w 36295"/>
                <a:gd name="connsiteY3" fmla="*/ 10775 h 17105"/>
                <a:gd name="connsiteX4" fmla="*/ 15383 w 36295"/>
                <a:gd name="connsiteY4" fmla="*/ 1250 h 17105"/>
                <a:gd name="connsiteX5" fmla="*/ 31004 w 36295"/>
                <a:gd name="connsiteY5" fmla="*/ 1250 h 17105"/>
                <a:gd name="connsiteX6" fmla="*/ 36243 w 36295"/>
                <a:gd name="connsiteY6" fmla="*/ 5155 h 17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295" h="17105">
                  <a:moveTo>
                    <a:pt x="36243" y="5155"/>
                  </a:moveTo>
                  <a:cubicBezTo>
                    <a:pt x="35577" y="6679"/>
                    <a:pt x="26718" y="4013"/>
                    <a:pt x="17193" y="7442"/>
                  </a:cubicBezTo>
                  <a:cubicBezTo>
                    <a:pt x="7668" y="10871"/>
                    <a:pt x="2144" y="18205"/>
                    <a:pt x="620" y="16967"/>
                  </a:cubicBezTo>
                  <a:cubicBezTo>
                    <a:pt x="-904" y="15728"/>
                    <a:pt x="620" y="14109"/>
                    <a:pt x="2620" y="10775"/>
                  </a:cubicBezTo>
                  <a:cubicBezTo>
                    <a:pt x="5792" y="6365"/>
                    <a:pt x="10250" y="3041"/>
                    <a:pt x="15383" y="1250"/>
                  </a:cubicBezTo>
                  <a:cubicBezTo>
                    <a:pt x="20460" y="-417"/>
                    <a:pt x="25928" y="-417"/>
                    <a:pt x="31004" y="1250"/>
                  </a:cubicBezTo>
                  <a:cubicBezTo>
                    <a:pt x="34910" y="2679"/>
                    <a:pt x="36624" y="4108"/>
                    <a:pt x="36243" y="5155"/>
                  </a:cubicBezTo>
                  <a:close/>
                </a:path>
              </a:pathLst>
            </a:custGeom>
            <a:solidFill>
              <a:srgbClr val="263238"/>
            </a:solidFill>
            <a:ln w="9525" cap="flat">
              <a:noFill/>
              <a:prstDash val="solid"/>
              <a:miter/>
            </a:ln>
          </p:spPr>
          <p:txBody>
            <a:bodyPr rtlCol="0" anchor="ctr"/>
            <a:lstStyle/>
            <a:p>
              <a:endParaRPr lang="zh-CN" altLang="en-US"/>
            </a:p>
          </p:txBody>
        </p:sp>
        <p:sp>
          <p:nvSpPr>
            <p:cNvPr id="339" name="任意多边形: 形状 338"/>
            <p:cNvSpPr/>
            <p:nvPr/>
          </p:nvSpPr>
          <p:spPr>
            <a:xfrm>
              <a:off x="8441809" y="3554503"/>
              <a:ext cx="18743" cy="18261"/>
            </a:xfrm>
            <a:custGeom>
              <a:avLst/>
              <a:gdLst>
                <a:gd name="connsiteX0" fmla="*/ 18183 w 18743"/>
                <a:gd name="connsiteY0" fmla="*/ 5511 h 18261"/>
                <a:gd name="connsiteX1" fmla="*/ 12658 w 18743"/>
                <a:gd name="connsiteY1" fmla="*/ 17608 h 18261"/>
                <a:gd name="connsiteX2" fmla="*/ 561 w 18743"/>
                <a:gd name="connsiteY2" fmla="*/ 12750 h 18261"/>
                <a:gd name="connsiteX3" fmla="*/ 6086 w 18743"/>
                <a:gd name="connsiteY3" fmla="*/ 653 h 18261"/>
                <a:gd name="connsiteX4" fmla="*/ 18183 w 18743"/>
                <a:gd name="connsiteY4" fmla="*/ 5511 h 18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43" h="18261">
                  <a:moveTo>
                    <a:pt x="18183" y="5511"/>
                  </a:moveTo>
                  <a:cubicBezTo>
                    <a:pt x="19926" y="10379"/>
                    <a:pt x="17478" y="15741"/>
                    <a:pt x="12658" y="17608"/>
                  </a:cubicBezTo>
                  <a:cubicBezTo>
                    <a:pt x="7972" y="19437"/>
                    <a:pt x="2685" y="17303"/>
                    <a:pt x="561" y="12750"/>
                  </a:cubicBezTo>
                  <a:cubicBezTo>
                    <a:pt x="-1182" y="7883"/>
                    <a:pt x="1266" y="2520"/>
                    <a:pt x="6086" y="653"/>
                  </a:cubicBezTo>
                  <a:cubicBezTo>
                    <a:pt x="10772" y="-1175"/>
                    <a:pt x="16068" y="958"/>
                    <a:pt x="18183" y="5511"/>
                  </a:cubicBezTo>
                  <a:close/>
                </a:path>
              </a:pathLst>
            </a:custGeom>
            <a:solidFill>
              <a:srgbClr val="263238"/>
            </a:solidFill>
            <a:ln w="9525" cap="flat">
              <a:noFill/>
              <a:prstDash val="solid"/>
              <a:miter/>
            </a:ln>
          </p:spPr>
          <p:txBody>
            <a:bodyPr rtlCol="0" anchor="ctr"/>
            <a:lstStyle/>
            <a:p>
              <a:endParaRPr lang="zh-CN" altLang="en-US"/>
            </a:p>
          </p:txBody>
        </p:sp>
        <p:sp>
          <p:nvSpPr>
            <p:cNvPr id="340" name="任意多边形: 形状 339"/>
            <p:cNvSpPr/>
            <p:nvPr/>
          </p:nvSpPr>
          <p:spPr>
            <a:xfrm>
              <a:off x="8432934" y="3544960"/>
              <a:ext cx="36158" cy="17003"/>
            </a:xfrm>
            <a:custGeom>
              <a:avLst/>
              <a:gdLst>
                <a:gd name="connsiteX0" fmla="*/ 36107 w 36158"/>
                <a:gd name="connsiteY0" fmla="*/ 5053 h 17003"/>
                <a:gd name="connsiteX1" fmla="*/ 17057 w 36158"/>
                <a:gd name="connsiteY1" fmla="*/ 7339 h 17003"/>
                <a:gd name="connsiteX2" fmla="*/ 578 w 36158"/>
                <a:gd name="connsiteY2" fmla="*/ 16864 h 17003"/>
                <a:gd name="connsiteX3" fmla="*/ 2578 w 36158"/>
                <a:gd name="connsiteY3" fmla="*/ 10673 h 17003"/>
                <a:gd name="connsiteX4" fmla="*/ 31153 w 36158"/>
                <a:gd name="connsiteY4" fmla="*/ 1148 h 17003"/>
                <a:gd name="connsiteX5" fmla="*/ 36107 w 36158"/>
                <a:gd name="connsiteY5" fmla="*/ 5053 h 1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58" h="17003">
                  <a:moveTo>
                    <a:pt x="36107" y="5053"/>
                  </a:moveTo>
                  <a:cubicBezTo>
                    <a:pt x="35440" y="6577"/>
                    <a:pt x="26582" y="3910"/>
                    <a:pt x="17057" y="7339"/>
                  </a:cubicBezTo>
                  <a:cubicBezTo>
                    <a:pt x="7532" y="10768"/>
                    <a:pt x="2007" y="18103"/>
                    <a:pt x="578" y="16864"/>
                  </a:cubicBezTo>
                  <a:cubicBezTo>
                    <a:pt x="-851" y="15626"/>
                    <a:pt x="578" y="14007"/>
                    <a:pt x="2578" y="10673"/>
                  </a:cubicBezTo>
                  <a:cubicBezTo>
                    <a:pt x="9094" y="1720"/>
                    <a:pt x="20571" y="-2109"/>
                    <a:pt x="31153" y="1148"/>
                  </a:cubicBezTo>
                  <a:cubicBezTo>
                    <a:pt x="34773" y="2482"/>
                    <a:pt x="36487" y="4291"/>
                    <a:pt x="36107" y="5053"/>
                  </a:cubicBezTo>
                  <a:close/>
                </a:path>
              </a:pathLst>
            </a:custGeom>
            <a:solidFill>
              <a:srgbClr val="263238"/>
            </a:solidFill>
            <a:ln w="9525" cap="flat">
              <a:noFill/>
              <a:prstDash val="solid"/>
              <a:miter/>
            </a:ln>
          </p:spPr>
          <p:txBody>
            <a:bodyPr rtlCol="0" anchor="ctr"/>
            <a:lstStyle/>
            <a:p>
              <a:endParaRPr lang="zh-CN" altLang="en-US"/>
            </a:p>
          </p:txBody>
        </p:sp>
        <p:sp>
          <p:nvSpPr>
            <p:cNvPr id="341" name="任意多边形: 形状 340"/>
            <p:cNvSpPr/>
            <p:nvPr/>
          </p:nvSpPr>
          <p:spPr>
            <a:xfrm>
              <a:off x="8496663" y="3530392"/>
              <a:ext cx="55435" cy="79057"/>
            </a:xfrm>
            <a:custGeom>
              <a:avLst/>
              <a:gdLst>
                <a:gd name="connsiteX0" fmla="*/ 32671 w 55435"/>
                <a:gd name="connsiteY0" fmla="*/ 79057 h 79057"/>
                <a:gd name="connsiteX1" fmla="*/ 47435 w 55435"/>
                <a:gd name="connsiteY1" fmla="*/ 70771 h 79057"/>
                <a:gd name="connsiteX2" fmla="*/ 51816 w 55435"/>
                <a:gd name="connsiteY2" fmla="*/ 66484 h 79057"/>
                <a:gd name="connsiteX3" fmla="*/ 47530 w 55435"/>
                <a:gd name="connsiteY3" fmla="*/ 59722 h 79057"/>
                <a:gd name="connsiteX4" fmla="*/ 33623 w 55435"/>
                <a:gd name="connsiteY4" fmla="*/ 43434 h 79057"/>
                <a:gd name="connsiteX5" fmla="*/ 0 w 55435"/>
                <a:gd name="connsiteY5" fmla="*/ 0 h 79057"/>
                <a:gd name="connsiteX6" fmla="*/ 37052 w 55435"/>
                <a:gd name="connsiteY6" fmla="*/ 40672 h 79057"/>
                <a:gd name="connsiteX7" fmla="*/ 50673 w 55435"/>
                <a:gd name="connsiteY7" fmla="*/ 57150 h 79057"/>
                <a:gd name="connsiteX8" fmla="*/ 55436 w 55435"/>
                <a:gd name="connsiteY8" fmla="*/ 66675 h 79057"/>
                <a:gd name="connsiteX9" fmla="*/ 52578 w 55435"/>
                <a:gd name="connsiteY9" fmla="*/ 71723 h 79057"/>
                <a:gd name="connsiteX10" fmla="*/ 48578 w 55435"/>
                <a:gd name="connsiteY10" fmla="*/ 73819 h 79057"/>
                <a:gd name="connsiteX11" fmla="*/ 32671 w 55435"/>
                <a:gd name="connsiteY11" fmla="*/ 79057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435" h="79057">
                  <a:moveTo>
                    <a:pt x="32671" y="79057"/>
                  </a:moveTo>
                  <a:cubicBezTo>
                    <a:pt x="37243" y="75724"/>
                    <a:pt x="42205" y="72942"/>
                    <a:pt x="47435" y="70771"/>
                  </a:cubicBezTo>
                  <a:cubicBezTo>
                    <a:pt x="49816" y="69628"/>
                    <a:pt x="51911" y="68294"/>
                    <a:pt x="51816" y="66484"/>
                  </a:cubicBezTo>
                  <a:cubicBezTo>
                    <a:pt x="51073" y="63865"/>
                    <a:pt x="49578" y="61512"/>
                    <a:pt x="47530" y="59722"/>
                  </a:cubicBezTo>
                  <a:lnTo>
                    <a:pt x="33623" y="43434"/>
                  </a:lnTo>
                  <a:cubicBezTo>
                    <a:pt x="21269" y="29880"/>
                    <a:pt x="10030" y="15354"/>
                    <a:pt x="0" y="0"/>
                  </a:cubicBezTo>
                  <a:cubicBezTo>
                    <a:pt x="13411" y="12544"/>
                    <a:pt x="25803" y="26146"/>
                    <a:pt x="37052" y="40672"/>
                  </a:cubicBezTo>
                  <a:lnTo>
                    <a:pt x="50673" y="57150"/>
                  </a:lnTo>
                  <a:cubicBezTo>
                    <a:pt x="53350" y="59645"/>
                    <a:pt x="55045" y="63027"/>
                    <a:pt x="55436" y="66675"/>
                  </a:cubicBezTo>
                  <a:cubicBezTo>
                    <a:pt x="55274" y="68694"/>
                    <a:pt x="54226" y="70542"/>
                    <a:pt x="52578" y="71723"/>
                  </a:cubicBezTo>
                  <a:cubicBezTo>
                    <a:pt x="51330" y="72571"/>
                    <a:pt x="49987" y="73266"/>
                    <a:pt x="48578" y="73819"/>
                  </a:cubicBezTo>
                  <a:cubicBezTo>
                    <a:pt x="43520" y="76238"/>
                    <a:pt x="38176" y="78000"/>
                    <a:pt x="32671" y="79057"/>
                  </a:cubicBezTo>
                  <a:close/>
                </a:path>
              </a:pathLst>
            </a:custGeom>
            <a:solidFill>
              <a:srgbClr val="263238"/>
            </a:solidFill>
            <a:ln w="9525" cap="flat">
              <a:noFill/>
              <a:prstDash val="solid"/>
              <a:miter/>
            </a:ln>
          </p:spPr>
          <p:txBody>
            <a:bodyPr rtlCol="0" anchor="ctr"/>
            <a:lstStyle/>
            <a:p>
              <a:endParaRPr lang="zh-CN" altLang="en-US"/>
            </a:p>
          </p:txBody>
        </p:sp>
        <p:sp>
          <p:nvSpPr>
            <p:cNvPr id="342" name="任意多边形: 形状 341"/>
            <p:cNvSpPr/>
            <p:nvPr/>
          </p:nvSpPr>
          <p:spPr>
            <a:xfrm>
              <a:off x="8473708" y="3721749"/>
              <a:ext cx="107632" cy="28870"/>
            </a:xfrm>
            <a:custGeom>
              <a:avLst/>
              <a:gdLst>
                <a:gd name="connsiteX0" fmla="*/ 102775 w 107632"/>
                <a:gd name="connsiteY0" fmla="*/ 0 h 28870"/>
                <a:gd name="connsiteX1" fmla="*/ 0 w 107632"/>
                <a:gd name="connsiteY1" fmla="*/ 7810 h 28870"/>
                <a:gd name="connsiteX2" fmla="*/ 107632 w 107632"/>
                <a:gd name="connsiteY2" fmla="*/ 17335 h 28870"/>
              </a:gdLst>
              <a:ahLst/>
              <a:cxnLst>
                <a:cxn ang="0">
                  <a:pos x="connsiteX0" y="connsiteY0"/>
                </a:cxn>
                <a:cxn ang="0">
                  <a:pos x="connsiteX1" y="connsiteY1"/>
                </a:cxn>
                <a:cxn ang="0">
                  <a:pos x="connsiteX2" y="connsiteY2"/>
                </a:cxn>
              </a:cxnLst>
              <a:rect l="l" t="t" r="r" b="b"/>
              <a:pathLst>
                <a:path w="107632" h="28870">
                  <a:moveTo>
                    <a:pt x="102775" y="0"/>
                  </a:moveTo>
                  <a:cubicBezTo>
                    <a:pt x="69894" y="12040"/>
                    <a:pt x="34319" y="14745"/>
                    <a:pt x="0" y="7810"/>
                  </a:cubicBezTo>
                  <a:cubicBezTo>
                    <a:pt x="0" y="7810"/>
                    <a:pt x="39719" y="48006"/>
                    <a:pt x="107632" y="17335"/>
                  </a:cubicBezTo>
                  <a:close/>
                </a:path>
              </a:pathLst>
            </a:custGeom>
            <a:solidFill>
              <a:srgbClr val="EB996E"/>
            </a:solidFill>
            <a:ln w="9525" cap="flat">
              <a:noFill/>
              <a:prstDash val="solid"/>
              <a:miter/>
            </a:ln>
          </p:spPr>
          <p:txBody>
            <a:bodyPr rtlCol="0" anchor="ctr"/>
            <a:lstStyle/>
            <a:p>
              <a:endParaRPr lang="zh-CN" altLang="en-US"/>
            </a:p>
          </p:txBody>
        </p:sp>
        <p:sp>
          <p:nvSpPr>
            <p:cNvPr id="343" name="任意多边形: 形状 342"/>
            <p:cNvSpPr/>
            <p:nvPr/>
          </p:nvSpPr>
          <p:spPr>
            <a:xfrm>
              <a:off x="8505944" y="3631186"/>
              <a:ext cx="29032" cy="24671"/>
            </a:xfrm>
            <a:custGeom>
              <a:avLst/>
              <a:gdLst>
                <a:gd name="connsiteX0" fmla="*/ 27486 w 29032"/>
                <a:gd name="connsiteY0" fmla="*/ 2743 h 24671"/>
                <a:gd name="connsiteX1" fmla="*/ 9579 w 29032"/>
                <a:gd name="connsiteY1" fmla="*/ 1790 h 24671"/>
                <a:gd name="connsiteX2" fmla="*/ 626 w 29032"/>
                <a:gd name="connsiteY2" fmla="*/ 11315 h 24671"/>
                <a:gd name="connsiteX3" fmla="*/ 3864 w 29032"/>
                <a:gd name="connsiteY3" fmla="*/ 23126 h 24671"/>
                <a:gd name="connsiteX4" fmla="*/ 17675 w 29032"/>
                <a:gd name="connsiteY4" fmla="*/ 21888 h 24671"/>
                <a:gd name="connsiteX5" fmla="*/ 27200 w 29032"/>
                <a:gd name="connsiteY5" fmla="*/ 10172 h 24671"/>
                <a:gd name="connsiteX6" fmla="*/ 28915 w 29032"/>
                <a:gd name="connsiteY6" fmla="*/ 6362 h 24671"/>
                <a:gd name="connsiteX7" fmla="*/ 27676 w 29032"/>
                <a:gd name="connsiteY7" fmla="*/ 2743 h 24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32" h="24671">
                  <a:moveTo>
                    <a:pt x="27486" y="2743"/>
                  </a:moveTo>
                  <a:cubicBezTo>
                    <a:pt x="22047" y="-544"/>
                    <a:pt x="15332" y="-896"/>
                    <a:pt x="9579" y="1790"/>
                  </a:cubicBezTo>
                  <a:cubicBezTo>
                    <a:pt x="5426" y="3609"/>
                    <a:pt x="2188" y="7057"/>
                    <a:pt x="626" y="11315"/>
                  </a:cubicBezTo>
                  <a:cubicBezTo>
                    <a:pt x="-889" y="15544"/>
                    <a:pt x="406" y="20259"/>
                    <a:pt x="3864" y="23126"/>
                  </a:cubicBezTo>
                  <a:cubicBezTo>
                    <a:pt x="8293" y="25574"/>
                    <a:pt x="13760" y="25079"/>
                    <a:pt x="17675" y="21888"/>
                  </a:cubicBezTo>
                  <a:cubicBezTo>
                    <a:pt x="21580" y="18640"/>
                    <a:pt x="24819" y="14658"/>
                    <a:pt x="27200" y="10172"/>
                  </a:cubicBezTo>
                  <a:cubicBezTo>
                    <a:pt x="28048" y="9048"/>
                    <a:pt x="28629" y="7743"/>
                    <a:pt x="28915" y="6362"/>
                  </a:cubicBezTo>
                  <a:cubicBezTo>
                    <a:pt x="29277" y="5019"/>
                    <a:pt x="28791" y="3581"/>
                    <a:pt x="27676" y="2743"/>
                  </a:cubicBezTo>
                </a:path>
              </a:pathLst>
            </a:custGeom>
            <a:solidFill>
              <a:srgbClr val="EB996E"/>
            </a:solidFill>
            <a:ln w="9525" cap="flat">
              <a:noFill/>
              <a:prstDash val="solid"/>
              <a:miter/>
            </a:ln>
          </p:spPr>
          <p:txBody>
            <a:bodyPr rtlCol="0" anchor="ctr"/>
            <a:lstStyle/>
            <a:p>
              <a:endParaRPr lang="zh-CN" altLang="en-US"/>
            </a:p>
          </p:txBody>
        </p:sp>
        <p:sp>
          <p:nvSpPr>
            <p:cNvPr id="344" name="任意多边形: 形状 343"/>
            <p:cNvSpPr/>
            <p:nvPr/>
          </p:nvSpPr>
          <p:spPr>
            <a:xfrm>
              <a:off x="8502635" y="3626095"/>
              <a:ext cx="40405" cy="21280"/>
            </a:xfrm>
            <a:custGeom>
              <a:avLst/>
              <a:gdLst>
                <a:gd name="connsiteX0" fmla="*/ 505 w 40405"/>
                <a:gd name="connsiteY0" fmla="*/ 23 h 21280"/>
                <a:gd name="connsiteX1" fmla="*/ 17364 w 40405"/>
                <a:gd name="connsiteY1" fmla="*/ 14216 h 21280"/>
                <a:gd name="connsiteX2" fmla="*/ 40319 w 40405"/>
                <a:gd name="connsiteY2" fmla="*/ 14882 h 21280"/>
                <a:gd name="connsiteX3" fmla="*/ 33938 w 40405"/>
                <a:gd name="connsiteY3" fmla="*/ 19645 h 21280"/>
                <a:gd name="connsiteX4" fmla="*/ 14888 w 40405"/>
                <a:gd name="connsiteY4" fmla="*/ 19645 h 21280"/>
                <a:gd name="connsiteX5" fmla="*/ 1457 w 40405"/>
                <a:gd name="connsiteY5" fmla="*/ 7834 h 21280"/>
                <a:gd name="connsiteX6" fmla="*/ 505 w 40405"/>
                <a:gd name="connsiteY6" fmla="*/ 23 h 21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405" h="21280">
                  <a:moveTo>
                    <a:pt x="505" y="23"/>
                  </a:moveTo>
                  <a:cubicBezTo>
                    <a:pt x="2124" y="-548"/>
                    <a:pt x="5744" y="9548"/>
                    <a:pt x="17364" y="14216"/>
                  </a:cubicBezTo>
                  <a:cubicBezTo>
                    <a:pt x="28985" y="18883"/>
                    <a:pt x="39748" y="13454"/>
                    <a:pt x="40319" y="14882"/>
                  </a:cubicBezTo>
                  <a:cubicBezTo>
                    <a:pt x="40891" y="16311"/>
                    <a:pt x="38605" y="17835"/>
                    <a:pt x="33938" y="19645"/>
                  </a:cubicBezTo>
                  <a:cubicBezTo>
                    <a:pt x="27775" y="21826"/>
                    <a:pt x="21050" y="21826"/>
                    <a:pt x="14888" y="19645"/>
                  </a:cubicBezTo>
                  <a:cubicBezTo>
                    <a:pt x="9077" y="17549"/>
                    <a:pt x="4277" y="13330"/>
                    <a:pt x="1457" y="7834"/>
                  </a:cubicBezTo>
                  <a:cubicBezTo>
                    <a:pt x="-448" y="3262"/>
                    <a:pt x="-162" y="214"/>
                    <a:pt x="505" y="23"/>
                  </a:cubicBezTo>
                  <a:close/>
                </a:path>
              </a:pathLst>
            </a:custGeom>
            <a:solidFill>
              <a:srgbClr val="263238"/>
            </a:solidFill>
            <a:ln w="9525" cap="flat">
              <a:noFill/>
              <a:prstDash val="solid"/>
              <a:miter/>
            </a:ln>
          </p:spPr>
          <p:txBody>
            <a:bodyPr rtlCol="0" anchor="ctr"/>
            <a:lstStyle/>
            <a:p>
              <a:endParaRPr lang="zh-CN" altLang="en-US"/>
            </a:p>
          </p:txBody>
        </p:sp>
        <p:sp>
          <p:nvSpPr>
            <p:cNvPr id="345" name="任意多边形: 形状 344"/>
            <p:cNvSpPr/>
            <p:nvPr/>
          </p:nvSpPr>
          <p:spPr>
            <a:xfrm>
              <a:off x="8348606" y="3596876"/>
              <a:ext cx="58331" cy="71437"/>
            </a:xfrm>
            <a:custGeom>
              <a:avLst/>
              <a:gdLst>
                <a:gd name="connsiteX0" fmla="*/ 33471 w 58331"/>
                <a:gd name="connsiteY0" fmla="*/ 0 h 71437"/>
                <a:gd name="connsiteX1" fmla="*/ 11373 w 58331"/>
                <a:gd name="connsiteY1" fmla="*/ 9525 h 71437"/>
                <a:gd name="connsiteX2" fmla="*/ 38 w 58331"/>
                <a:gd name="connsiteY2" fmla="*/ 30289 h 71437"/>
                <a:gd name="connsiteX3" fmla="*/ 7753 w 58331"/>
                <a:gd name="connsiteY3" fmla="*/ 52768 h 71437"/>
                <a:gd name="connsiteX4" fmla="*/ 26803 w 58331"/>
                <a:gd name="connsiteY4" fmla="*/ 67151 h 71437"/>
                <a:gd name="connsiteX5" fmla="*/ 43567 w 58331"/>
                <a:gd name="connsiteY5" fmla="*/ 71438 h 71437"/>
                <a:gd name="connsiteX6" fmla="*/ 58331 w 58331"/>
                <a:gd name="connsiteY6" fmla="*/ 63532 h 7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331" h="71437">
                  <a:moveTo>
                    <a:pt x="33471" y="0"/>
                  </a:moveTo>
                  <a:cubicBezTo>
                    <a:pt x="25356" y="1029"/>
                    <a:pt x="17688" y="4324"/>
                    <a:pt x="11373" y="9525"/>
                  </a:cubicBezTo>
                  <a:cubicBezTo>
                    <a:pt x="4991" y="14668"/>
                    <a:pt x="914" y="22136"/>
                    <a:pt x="38" y="30289"/>
                  </a:cubicBezTo>
                  <a:cubicBezTo>
                    <a:pt x="-362" y="38491"/>
                    <a:pt x="2400" y="46539"/>
                    <a:pt x="7753" y="52768"/>
                  </a:cubicBezTo>
                  <a:cubicBezTo>
                    <a:pt x="12944" y="58931"/>
                    <a:pt x="19450" y="63846"/>
                    <a:pt x="26803" y="67151"/>
                  </a:cubicBezTo>
                  <a:cubicBezTo>
                    <a:pt x="31975" y="69875"/>
                    <a:pt x="37719" y="71352"/>
                    <a:pt x="43567" y="71438"/>
                  </a:cubicBezTo>
                  <a:cubicBezTo>
                    <a:pt x="49501" y="71457"/>
                    <a:pt x="55055" y="68485"/>
                    <a:pt x="58331" y="63532"/>
                  </a:cubicBezTo>
                </a:path>
              </a:pathLst>
            </a:custGeom>
            <a:solidFill>
              <a:srgbClr val="FFBE9D"/>
            </a:solidFill>
            <a:ln w="9525" cap="flat">
              <a:noFill/>
              <a:prstDash val="solid"/>
              <a:miter/>
            </a:ln>
          </p:spPr>
          <p:txBody>
            <a:bodyPr rtlCol="0" anchor="ctr"/>
            <a:lstStyle/>
            <a:p>
              <a:endParaRPr lang="zh-CN" altLang="en-US"/>
            </a:p>
          </p:txBody>
        </p:sp>
        <p:sp>
          <p:nvSpPr>
            <p:cNvPr id="346" name="任意多边形: 形状 345"/>
            <p:cNvSpPr/>
            <p:nvPr/>
          </p:nvSpPr>
          <p:spPr>
            <a:xfrm>
              <a:off x="8364280" y="3609465"/>
              <a:ext cx="29753" cy="40275"/>
            </a:xfrm>
            <a:custGeom>
              <a:avLst/>
              <a:gdLst>
                <a:gd name="connsiteX0" fmla="*/ 29513 w 29753"/>
                <a:gd name="connsiteY0" fmla="*/ 33989 h 40275"/>
                <a:gd name="connsiteX1" fmla="*/ 21322 w 29753"/>
                <a:gd name="connsiteY1" fmla="*/ 40275 h 40275"/>
                <a:gd name="connsiteX2" fmla="*/ 10177 w 29753"/>
                <a:gd name="connsiteY2" fmla="*/ 35799 h 40275"/>
                <a:gd name="connsiteX3" fmla="*/ 2176 w 29753"/>
                <a:gd name="connsiteY3" fmla="*/ 24654 h 40275"/>
                <a:gd name="connsiteX4" fmla="*/ 652 w 29753"/>
                <a:gd name="connsiteY4" fmla="*/ 10367 h 40275"/>
                <a:gd name="connsiteX5" fmla="*/ 8463 w 29753"/>
                <a:gd name="connsiteY5" fmla="*/ 842 h 40275"/>
                <a:gd name="connsiteX6" fmla="*/ 18655 w 29753"/>
                <a:gd name="connsiteY6" fmla="*/ 2842 h 40275"/>
                <a:gd name="connsiteX7" fmla="*/ 10463 w 29753"/>
                <a:gd name="connsiteY7" fmla="*/ 4747 h 40275"/>
                <a:gd name="connsiteX8" fmla="*/ 7701 w 29753"/>
                <a:gd name="connsiteY8" fmla="*/ 21988 h 40275"/>
                <a:gd name="connsiteX9" fmla="*/ 21417 w 29753"/>
                <a:gd name="connsiteY9" fmla="*/ 35703 h 40275"/>
                <a:gd name="connsiteX10" fmla="*/ 29513 w 29753"/>
                <a:gd name="connsiteY10" fmla="*/ 33989 h 4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753" h="40275">
                  <a:moveTo>
                    <a:pt x="29513" y="33989"/>
                  </a:moveTo>
                  <a:cubicBezTo>
                    <a:pt x="30466" y="33989"/>
                    <a:pt x="28751" y="39704"/>
                    <a:pt x="21322" y="40275"/>
                  </a:cubicBezTo>
                  <a:cubicBezTo>
                    <a:pt x="17159" y="40304"/>
                    <a:pt x="13159" y="38694"/>
                    <a:pt x="10177" y="35799"/>
                  </a:cubicBezTo>
                  <a:cubicBezTo>
                    <a:pt x="6777" y="32665"/>
                    <a:pt x="4053" y="28874"/>
                    <a:pt x="2176" y="24654"/>
                  </a:cubicBezTo>
                  <a:cubicBezTo>
                    <a:pt x="-52" y="20235"/>
                    <a:pt x="-586" y="15158"/>
                    <a:pt x="652" y="10367"/>
                  </a:cubicBezTo>
                  <a:cubicBezTo>
                    <a:pt x="1681" y="6176"/>
                    <a:pt x="4558" y="2671"/>
                    <a:pt x="8463" y="842"/>
                  </a:cubicBezTo>
                  <a:cubicBezTo>
                    <a:pt x="15511" y="-1730"/>
                    <a:pt x="19417" y="2366"/>
                    <a:pt x="18655" y="2842"/>
                  </a:cubicBezTo>
                  <a:cubicBezTo>
                    <a:pt x="17893" y="3318"/>
                    <a:pt x="14654" y="1985"/>
                    <a:pt x="10463" y="4747"/>
                  </a:cubicBezTo>
                  <a:cubicBezTo>
                    <a:pt x="5386" y="9005"/>
                    <a:pt x="4205" y="16349"/>
                    <a:pt x="7701" y="21988"/>
                  </a:cubicBezTo>
                  <a:cubicBezTo>
                    <a:pt x="11225" y="29417"/>
                    <a:pt x="16654" y="35418"/>
                    <a:pt x="21417" y="35703"/>
                  </a:cubicBezTo>
                  <a:cubicBezTo>
                    <a:pt x="26179" y="35989"/>
                    <a:pt x="28846" y="33989"/>
                    <a:pt x="29513" y="33989"/>
                  </a:cubicBezTo>
                  <a:close/>
                </a:path>
              </a:pathLst>
            </a:custGeom>
            <a:solidFill>
              <a:srgbClr val="EB996E"/>
            </a:solidFill>
            <a:ln w="9525" cap="flat">
              <a:noFill/>
              <a:prstDash val="solid"/>
              <a:miter/>
            </a:ln>
          </p:spPr>
          <p:txBody>
            <a:bodyPr rtlCol="0" anchor="ctr"/>
            <a:lstStyle/>
            <a:p>
              <a:endParaRPr lang="zh-CN" altLang="en-US"/>
            </a:p>
          </p:txBody>
        </p:sp>
        <p:sp>
          <p:nvSpPr>
            <p:cNvPr id="347" name="任意多边形: 形状 346"/>
            <p:cNvSpPr/>
            <p:nvPr/>
          </p:nvSpPr>
          <p:spPr>
            <a:xfrm>
              <a:off x="8219066" y="3365179"/>
              <a:ext cx="302681" cy="474789"/>
            </a:xfrm>
            <a:custGeom>
              <a:avLst/>
              <a:gdLst>
                <a:gd name="connsiteX0" fmla="*/ 293314 w 302681"/>
                <a:gd name="connsiteY0" fmla="*/ 20242 h 474789"/>
                <a:gd name="connsiteX1" fmla="*/ 290456 w 302681"/>
                <a:gd name="connsiteY1" fmla="*/ 84917 h 474789"/>
                <a:gd name="connsiteX2" fmla="*/ 229020 w 302681"/>
                <a:gd name="connsiteY2" fmla="*/ 117397 h 474789"/>
                <a:gd name="connsiteX3" fmla="*/ 189872 w 302681"/>
                <a:gd name="connsiteY3" fmla="*/ 169308 h 474789"/>
                <a:gd name="connsiteX4" fmla="*/ 202064 w 302681"/>
                <a:gd name="connsiteY4" fmla="*/ 209599 h 474789"/>
                <a:gd name="connsiteX5" fmla="*/ 176728 w 302681"/>
                <a:gd name="connsiteY5" fmla="*/ 251604 h 474789"/>
                <a:gd name="connsiteX6" fmla="*/ 209208 w 302681"/>
                <a:gd name="connsiteY6" fmla="*/ 322089 h 474789"/>
                <a:gd name="connsiteX7" fmla="*/ 199207 w 302681"/>
                <a:gd name="connsiteY7" fmla="*/ 368095 h 474789"/>
                <a:gd name="connsiteX8" fmla="*/ 215113 w 302681"/>
                <a:gd name="connsiteY8" fmla="*/ 431722 h 474789"/>
                <a:gd name="connsiteX9" fmla="*/ 169012 w 302681"/>
                <a:gd name="connsiteY9" fmla="*/ 443724 h 474789"/>
                <a:gd name="connsiteX10" fmla="*/ 118625 w 302681"/>
                <a:gd name="connsiteY10" fmla="*/ 441152 h 474789"/>
                <a:gd name="connsiteX11" fmla="*/ 96051 w 302681"/>
                <a:gd name="connsiteY11" fmla="*/ 462393 h 474789"/>
                <a:gd name="connsiteX12" fmla="*/ 28776 w 302681"/>
                <a:gd name="connsiteY12" fmla="*/ 459211 h 474789"/>
                <a:gd name="connsiteX13" fmla="*/ 16517 w 302681"/>
                <a:gd name="connsiteY13" fmla="*/ 423531 h 474789"/>
                <a:gd name="connsiteX14" fmla="*/ 29185 w 302681"/>
                <a:gd name="connsiteY14" fmla="*/ 384002 h 474789"/>
                <a:gd name="connsiteX15" fmla="*/ 31948 w 302681"/>
                <a:gd name="connsiteY15" fmla="*/ 343521 h 474789"/>
                <a:gd name="connsiteX16" fmla="*/ 11278 w 302681"/>
                <a:gd name="connsiteY16" fmla="*/ 319327 h 474789"/>
                <a:gd name="connsiteX17" fmla="*/ 325 w 302681"/>
                <a:gd name="connsiteY17" fmla="*/ 290752 h 474789"/>
                <a:gd name="connsiteX18" fmla="*/ 40711 w 302681"/>
                <a:gd name="connsiteY18" fmla="*/ 253700 h 474789"/>
                <a:gd name="connsiteX19" fmla="*/ 21661 w 302681"/>
                <a:gd name="connsiteY19" fmla="*/ 181786 h 474789"/>
                <a:gd name="connsiteX20" fmla="*/ 82240 w 302681"/>
                <a:gd name="connsiteY20" fmla="*/ 123398 h 474789"/>
                <a:gd name="connsiteX21" fmla="*/ 79096 w 302681"/>
                <a:gd name="connsiteY21" fmla="*/ 91870 h 474789"/>
                <a:gd name="connsiteX22" fmla="*/ 124721 w 302681"/>
                <a:gd name="connsiteY22" fmla="*/ 41959 h 474789"/>
                <a:gd name="connsiteX23" fmla="*/ 195397 w 302681"/>
                <a:gd name="connsiteY23" fmla="*/ 25576 h 474789"/>
                <a:gd name="connsiteX24" fmla="*/ 230734 w 302681"/>
                <a:gd name="connsiteY24" fmla="*/ 7383 h 474789"/>
                <a:gd name="connsiteX25" fmla="*/ 268834 w 302681"/>
                <a:gd name="connsiteY25" fmla="*/ 716 h 474789"/>
                <a:gd name="connsiteX26" fmla="*/ 292552 w 302681"/>
                <a:gd name="connsiteY26" fmla="*/ 28624 h 474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02681" h="474789">
                  <a:moveTo>
                    <a:pt x="293314" y="20242"/>
                  </a:moveTo>
                  <a:cubicBezTo>
                    <a:pt x="306792" y="40054"/>
                    <a:pt x="305630" y="66372"/>
                    <a:pt x="290456" y="84917"/>
                  </a:cubicBezTo>
                  <a:cubicBezTo>
                    <a:pt x="275216" y="102633"/>
                    <a:pt x="250546" y="108063"/>
                    <a:pt x="229020" y="117397"/>
                  </a:cubicBezTo>
                  <a:cubicBezTo>
                    <a:pt x="207493" y="126732"/>
                    <a:pt x="185872" y="145972"/>
                    <a:pt x="189872" y="169308"/>
                  </a:cubicBezTo>
                  <a:cubicBezTo>
                    <a:pt x="192253" y="183310"/>
                    <a:pt x="203969" y="195502"/>
                    <a:pt x="202064" y="209599"/>
                  </a:cubicBezTo>
                  <a:cubicBezTo>
                    <a:pt x="199969" y="225982"/>
                    <a:pt x="180538" y="235412"/>
                    <a:pt x="176728" y="251604"/>
                  </a:cubicBezTo>
                  <a:cubicBezTo>
                    <a:pt x="170727" y="277512"/>
                    <a:pt x="207303" y="295515"/>
                    <a:pt x="209208" y="322089"/>
                  </a:cubicBezTo>
                  <a:cubicBezTo>
                    <a:pt x="210256" y="337901"/>
                    <a:pt x="198730" y="352284"/>
                    <a:pt x="199207" y="368095"/>
                  </a:cubicBezTo>
                  <a:cubicBezTo>
                    <a:pt x="199969" y="390574"/>
                    <a:pt x="224829" y="411434"/>
                    <a:pt x="215113" y="431722"/>
                  </a:cubicBezTo>
                  <a:cubicBezTo>
                    <a:pt x="207589" y="447248"/>
                    <a:pt x="185681" y="448010"/>
                    <a:pt x="169012" y="443724"/>
                  </a:cubicBezTo>
                  <a:cubicBezTo>
                    <a:pt x="152344" y="439437"/>
                    <a:pt x="133770" y="432865"/>
                    <a:pt x="118625" y="441152"/>
                  </a:cubicBezTo>
                  <a:cubicBezTo>
                    <a:pt x="110357" y="447400"/>
                    <a:pt x="102785" y="454515"/>
                    <a:pt x="96051" y="462393"/>
                  </a:cubicBezTo>
                  <a:cubicBezTo>
                    <a:pt x="76591" y="480090"/>
                    <a:pt x="46473" y="478671"/>
                    <a:pt x="28776" y="459211"/>
                  </a:cubicBezTo>
                  <a:cubicBezTo>
                    <a:pt x="19956" y="449515"/>
                    <a:pt x="15517" y="436608"/>
                    <a:pt x="16517" y="423531"/>
                  </a:cubicBezTo>
                  <a:cubicBezTo>
                    <a:pt x="18632" y="409767"/>
                    <a:pt x="22908" y="396432"/>
                    <a:pt x="29185" y="384002"/>
                  </a:cubicBezTo>
                  <a:cubicBezTo>
                    <a:pt x="35424" y="371400"/>
                    <a:pt x="36415" y="356846"/>
                    <a:pt x="31948" y="343521"/>
                  </a:cubicBezTo>
                  <a:cubicBezTo>
                    <a:pt x="26537" y="334300"/>
                    <a:pt x="19537" y="326109"/>
                    <a:pt x="11278" y="319327"/>
                  </a:cubicBezTo>
                  <a:cubicBezTo>
                    <a:pt x="2906" y="312355"/>
                    <a:pt x="-1237" y="301534"/>
                    <a:pt x="325" y="290752"/>
                  </a:cubicBezTo>
                  <a:cubicBezTo>
                    <a:pt x="5278" y="272750"/>
                    <a:pt x="32805" y="270654"/>
                    <a:pt x="40711" y="253700"/>
                  </a:cubicBezTo>
                  <a:cubicBezTo>
                    <a:pt x="51569" y="230459"/>
                    <a:pt x="16422" y="207027"/>
                    <a:pt x="21661" y="181786"/>
                  </a:cubicBezTo>
                  <a:cubicBezTo>
                    <a:pt x="27280" y="153211"/>
                    <a:pt x="76525" y="151878"/>
                    <a:pt x="82240" y="123398"/>
                  </a:cubicBezTo>
                  <a:cubicBezTo>
                    <a:pt x="84335" y="112920"/>
                    <a:pt x="79382" y="102443"/>
                    <a:pt x="79096" y="91870"/>
                  </a:cubicBezTo>
                  <a:cubicBezTo>
                    <a:pt x="78430" y="67677"/>
                    <a:pt x="101575" y="49103"/>
                    <a:pt x="124721" y="41959"/>
                  </a:cubicBezTo>
                  <a:cubicBezTo>
                    <a:pt x="147867" y="34815"/>
                    <a:pt x="172918" y="34720"/>
                    <a:pt x="195397" y="25576"/>
                  </a:cubicBezTo>
                  <a:cubicBezTo>
                    <a:pt x="207684" y="20623"/>
                    <a:pt x="218733" y="13098"/>
                    <a:pt x="230734" y="7383"/>
                  </a:cubicBezTo>
                  <a:cubicBezTo>
                    <a:pt x="242355" y="1021"/>
                    <a:pt x="255747" y="-1323"/>
                    <a:pt x="268834" y="716"/>
                  </a:cubicBezTo>
                  <a:cubicBezTo>
                    <a:pt x="282312" y="3307"/>
                    <a:pt x="292171" y="14908"/>
                    <a:pt x="292552" y="28624"/>
                  </a:cubicBezTo>
                </a:path>
              </a:pathLst>
            </a:custGeom>
            <a:solidFill>
              <a:srgbClr val="263238"/>
            </a:solidFill>
            <a:ln w="9525" cap="flat">
              <a:noFill/>
              <a:prstDash val="solid"/>
              <a:miter/>
            </a:ln>
          </p:spPr>
          <p:txBody>
            <a:bodyPr rtlCol="0" anchor="ctr"/>
            <a:lstStyle/>
            <a:p>
              <a:endParaRPr lang="zh-CN" altLang="en-US"/>
            </a:p>
          </p:txBody>
        </p:sp>
        <p:sp>
          <p:nvSpPr>
            <p:cNvPr id="348" name="任意多边形: 形状 347"/>
            <p:cNvSpPr/>
            <p:nvPr/>
          </p:nvSpPr>
          <p:spPr>
            <a:xfrm>
              <a:off x="8479518" y="3370345"/>
              <a:ext cx="100202" cy="102992"/>
            </a:xfrm>
            <a:custGeom>
              <a:avLst/>
              <a:gdLst>
                <a:gd name="connsiteX0" fmla="*/ 28670 w 100202"/>
                <a:gd name="connsiteY0" fmla="*/ 67464 h 102992"/>
                <a:gd name="connsiteX1" fmla="*/ 100203 w 100202"/>
                <a:gd name="connsiteY1" fmla="*/ 102992 h 102992"/>
                <a:gd name="connsiteX2" fmla="*/ 86868 w 100202"/>
                <a:gd name="connsiteY2" fmla="*/ 49843 h 102992"/>
                <a:gd name="connsiteX3" fmla="*/ 52578 w 100202"/>
                <a:gd name="connsiteY3" fmla="*/ 8123 h 102992"/>
                <a:gd name="connsiteX4" fmla="*/ 0 w 100202"/>
                <a:gd name="connsiteY4" fmla="*/ 5552 h 102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02" h="102992">
                  <a:moveTo>
                    <a:pt x="28670" y="67464"/>
                  </a:moveTo>
                  <a:cubicBezTo>
                    <a:pt x="45720" y="89743"/>
                    <a:pt x="72142" y="102868"/>
                    <a:pt x="100203" y="102992"/>
                  </a:cubicBezTo>
                  <a:cubicBezTo>
                    <a:pt x="97984" y="84790"/>
                    <a:pt x="93507" y="66940"/>
                    <a:pt x="86868" y="49843"/>
                  </a:cubicBezTo>
                  <a:cubicBezTo>
                    <a:pt x="80191" y="32631"/>
                    <a:pt x="68170" y="18010"/>
                    <a:pt x="52578" y="8123"/>
                  </a:cubicBezTo>
                  <a:cubicBezTo>
                    <a:pt x="36652" y="-1707"/>
                    <a:pt x="16802" y="-2678"/>
                    <a:pt x="0" y="5552"/>
                  </a:cubicBezTo>
                </a:path>
              </a:pathLst>
            </a:custGeom>
            <a:solidFill>
              <a:srgbClr val="263238"/>
            </a:solidFill>
            <a:ln w="9525" cap="flat">
              <a:noFill/>
              <a:prstDash val="solid"/>
              <a:miter/>
            </a:ln>
          </p:spPr>
          <p:txBody>
            <a:bodyPr rtlCol="0" anchor="ctr"/>
            <a:lstStyle/>
            <a:p>
              <a:endParaRPr lang="zh-CN" altLang="en-US"/>
            </a:p>
          </p:txBody>
        </p:sp>
        <p:sp>
          <p:nvSpPr>
            <p:cNvPr id="349" name="任意多边形: 形状 348"/>
            <p:cNvSpPr/>
            <p:nvPr/>
          </p:nvSpPr>
          <p:spPr>
            <a:xfrm>
              <a:off x="8285694" y="3393422"/>
              <a:ext cx="227447" cy="436340"/>
            </a:xfrm>
            <a:custGeom>
              <a:avLst/>
              <a:gdLst>
                <a:gd name="connsiteX0" fmla="*/ 9039 w 227447"/>
                <a:gd name="connsiteY0" fmla="*/ 436340 h 436340"/>
                <a:gd name="connsiteX1" fmla="*/ 4372 w 227447"/>
                <a:gd name="connsiteY1" fmla="*/ 432911 h 436340"/>
                <a:gd name="connsiteX2" fmla="*/ 1895 w 227447"/>
                <a:gd name="connsiteY2" fmla="*/ 417195 h 436340"/>
                <a:gd name="connsiteX3" fmla="*/ 8468 w 227447"/>
                <a:gd name="connsiteY3" fmla="*/ 407670 h 436340"/>
                <a:gd name="connsiteX4" fmla="*/ 20088 w 227447"/>
                <a:gd name="connsiteY4" fmla="*/ 399193 h 436340"/>
                <a:gd name="connsiteX5" fmla="*/ 33614 w 227447"/>
                <a:gd name="connsiteY5" fmla="*/ 389668 h 436340"/>
                <a:gd name="connsiteX6" fmla="*/ 41710 w 227447"/>
                <a:gd name="connsiteY6" fmla="*/ 372713 h 436340"/>
                <a:gd name="connsiteX7" fmla="*/ 33137 w 227447"/>
                <a:gd name="connsiteY7" fmla="*/ 353663 h 436340"/>
                <a:gd name="connsiteX8" fmla="*/ 18469 w 227447"/>
                <a:gd name="connsiteY8" fmla="*/ 336995 h 436340"/>
                <a:gd name="connsiteX9" fmla="*/ 12468 w 227447"/>
                <a:gd name="connsiteY9" fmla="*/ 290798 h 436340"/>
                <a:gd name="connsiteX10" fmla="*/ 26660 w 227447"/>
                <a:gd name="connsiteY10" fmla="*/ 269367 h 436340"/>
                <a:gd name="connsiteX11" fmla="*/ 49520 w 227447"/>
                <a:gd name="connsiteY11" fmla="*/ 253555 h 436340"/>
                <a:gd name="connsiteX12" fmla="*/ 59045 w 227447"/>
                <a:gd name="connsiteY12" fmla="*/ 242888 h 436340"/>
                <a:gd name="connsiteX13" fmla="*/ 62284 w 227447"/>
                <a:gd name="connsiteY13" fmla="*/ 228409 h 436340"/>
                <a:gd name="connsiteX14" fmla="*/ 52759 w 227447"/>
                <a:gd name="connsiteY14" fmla="*/ 199834 h 436340"/>
                <a:gd name="connsiteX15" fmla="*/ 49711 w 227447"/>
                <a:gd name="connsiteY15" fmla="*/ 171259 h 436340"/>
                <a:gd name="connsiteX16" fmla="*/ 59236 w 227447"/>
                <a:gd name="connsiteY16" fmla="*/ 144780 h 436340"/>
                <a:gd name="connsiteX17" fmla="*/ 98003 w 227447"/>
                <a:gd name="connsiteY17" fmla="*/ 108204 h 436340"/>
                <a:gd name="connsiteX18" fmla="*/ 142104 w 227447"/>
                <a:gd name="connsiteY18" fmla="*/ 86582 h 436340"/>
                <a:gd name="connsiteX19" fmla="*/ 180204 w 227447"/>
                <a:gd name="connsiteY19" fmla="*/ 67056 h 436340"/>
                <a:gd name="connsiteX20" fmla="*/ 207540 w 227447"/>
                <a:gd name="connsiteY20" fmla="*/ 44577 h 436340"/>
                <a:gd name="connsiteX21" fmla="*/ 222113 w 227447"/>
                <a:gd name="connsiteY21" fmla="*/ 22098 h 436340"/>
                <a:gd name="connsiteX22" fmla="*/ 226876 w 227447"/>
                <a:gd name="connsiteY22" fmla="*/ 5905 h 436340"/>
                <a:gd name="connsiteX23" fmla="*/ 227448 w 227447"/>
                <a:gd name="connsiteY23" fmla="*/ 0 h 436340"/>
                <a:gd name="connsiteX24" fmla="*/ 226495 w 227447"/>
                <a:gd name="connsiteY24" fmla="*/ 5810 h 436340"/>
                <a:gd name="connsiteX25" fmla="*/ 221352 w 227447"/>
                <a:gd name="connsiteY25" fmla="*/ 21717 h 436340"/>
                <a:gd name="connsiteX26" fmla="*/ 179346 w 227447"/>
                <a:gd name="connsiteY26" fmla="*/ 65818 h 436340"/>
                <a:gd name="connsiteX27" fmla="*/ 141246 w 227447"/>
                <a:gd name="connsiteY27" fmla="*/ 84868 h 436340"/>
                <a:gd name="connsiteX28" fmla="*/ 96955 w 227447"/>
                <a:gd name="connsiteY28" fmla="*/ 106394 h 436340"/>
                <a:gd name="connsiteX29" fmla="*/ 57331 w 227447"/>
                <a:gd name="connsiteY29" fmla="*/ 143542 h 436340"/>
                <a:gd name="connsiteX30" fmla="*/ 47806 w 227447"/>
                <a:gd name="connsiteY30" fmla="*/ 170783 h 436340"/>
                <a:gd name="connsiteX31" fmla="*/ 50949 w 227447"/>
                <a:gd name="connsiteY31" fmla="*/ 200501 h 436340"/>
                <a:gd name="connsiteX32" fmla="*/ 60474 w 227447"/>
                <a:gd name="connsiteY32" fmla="*/ 228029 h 436340"/>
                <a:gd name="connsiteX33" fmla="*/ 57426 w 227447"/>
                <a:gd name="connsiteY33" fmla="*/ 241363 h 436340"/>
                <a:gd name="connsiteX34" fmla="*/ 47901 w 227447"/>
                <a:gd name="connsiteY34" fmla="*/ 251460 h 436340"/>
                <a:gd name="connsiteX35" fmla="*/ 25137 w 227447"/>
                <a:gd name="connsiteY35" fmla="*/ 267271 h 436340"/>
                <a:gd name="connsiteX36" fmla="*/ 10278 w 227447"/>
                <a:gd name="connsiteY36" fmla="*/ 289655 h 436340"/>
                <a:gd name="connsiteX37" fmla="*/ 16755 w 227447"/>
                <a:gd name="connsiteY37" fmla="*/ 337280 h 436340"/>
                <a:gd name="connsiteX38" fmla="*/ 31614 w 227447"/>
                <a:gd name="connsiteY38" fmla="*/ 353949 h 436340"/>
                <a:gd name="connsiteX39" fmla="*/ 39900 w 227447"/>
                <a:gd name="connsiteY39" fmla="*/ 371666 h 436340"/>
                <a:gd name="connsiteX40" fmla="*/ 32376 w 227447"/>
                <a:gd name="connsiteY40" fmla="*/ 387572 h 436340"/>
                <a:gd name="connsiteX41" fmla="*/ 19136 w 227447"/>
                <a:gd name="connsiteY41" fmla="*/ 397097 h 436340"/>
                <a:gd name="connsiteX42" fmla="*/ 7515 w 227447"/>
                <a:gd name="connsiteY42" fmla="*/ 405860 h 436340"/>
                <a:gd name="connsiteX43" fmla="*/ 848 w 227447"/>
                <a:gd name="connsiteY43" fmla="*/ 416147 h 436340"/>
                <a:gd name="connsiteX44" fmla="*/ 3801 w 227447"/>
                <a:gd name="connsiteY44" fmla="*/ 432435 h 436340"/>
                <a:gd name="connsiteX45" fmla="*/ 9039 w 227447"/>
                <a:gd name="connsiteY45" fmla="*/ 436340 h 436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27447" h="436340">
                  <a:moveTo>
                    <a:pt x="9039" y="436340"/>
                  </a:moveTo>
                  <a:cubicBezTo>
                    <a:pt x="7239" y="435578"/>
                    <a:pt x="5639" y="434407"/>
                    <a:pt x="4372" y="432911"/>
                  </a:cubicBezTo>
                  <a:cubicBezTo>
                    <a:pt x="1019" y="428396"/>
                    <a:pt x="95" y="422519"/>
                    <a:pt x="1895" y="417195"/>
                  </a:cubicBezTo>
                  <a:cubicBezTo>
                    <a:pt x="3229" y="413509"/>
                    <a:pt x="5496" y="410232"/>
                    <a:pt x="8468" y="407670"/>
                  </a:cubicBezTo>
                  <a:cubicBezTo>
                    <a:pt x="12049" y="404460"/>
                    <a:pt x="15945" y="401622"/>
                    <a:pt x="20088" y="399193"/>
                  </a:cubicBezTo>
                  <a:cubicBezTo>
                    <a:pt x="24927" y="396516"/>
                    <a:pt x="29461" y="393316"/>
                    <a:pt x="33614" y="389668"/>
                  </a:cubicBezTo>
                  <a:cubicBezTo>
                    <a:pt x="38538" y="385382"/>
                    <a:pt x="41472" y="379238"/>
                    <a:pt x="41710" y="372713"/>
                  </a:cubicBezTo>
                  <a:cubicBezTo>
                    <a:pt x="41224" y="365541"/>
                    <a:pt x="38186" y="358778"/>
                    <a:pt x="33137" y="353663"/>
                  </a:cubicBezTo>
                  <a:cubicBezTo>
                    <a:pt x="28470" y="348139"/>
                    <a:pt x="22851" y="343186"/>
                    <a:pt x="18469" y="336995"/>
                  </a:cubicBezTo>
                  <a:cubicBezTo>
                    <a:pt x="9258" y="323421"/>
                    <a:pt x="7029" y="306276"/>
                    <a:pt x="12468" y="290798"/>
                  </a:cubicBezTo>
                  <a:cubicBezTo>
                    <a:pt x="15145" y="282493"/>
                    <a:pt x="20060" y="275072"/>
                    <a:pt x="26660" y="269367"/>
                  </a:cubicBezTo>
                  <a:cubicBezTo>
                    <a:pt x="33518" y="263557"/>
                    <a:pt x="41901" y="259366"/>
                    <a:pt x="49520" y="253555"/>
                  </a:cubicBezTo>
                  <a:cubicBezTo>
                    <a:pt x="53321" y="250612"/>
                    <a:pt x="56550" y="246993"/>
                    <a:pt x="59045" y="242888"/>
                  </a:cubicBezTo>
                  <a:cubicBezTo>
                    <a:pt x="61589" y="238506"/>
                    <a:pt x="62713" y="233458"/>
                    <a:pt x="62284" y="228409"/>
                  </a:cubicBezTo>
                  <a:cubicBezTo>
                    <a:pt x="60512" y="218475"/>
                    <a:pt x="57312" y="208845"/>
                    <a:pt x="52759" y="199834"/>
                  </a:cubicBezTo>
                  <a:cubicBezTo>
                    <a:pt x="49206" y="190757"/>
                    <a:pt x="48158" y="180889"/>
                    <a:pt x="49711" y="171259"/>
                  </a:cubicBezTo>
                  <a:cubicBezTo>
                    <a:pt x="51140" y="161896"/>
                    <a:pt x="54378" y="152905"/>
                    <a:pt x="59236" y="144780"/>
                  </a:cubicBezTo>
                  <a:cubicBezTo>
                    <a:pt x="68942" y="129578"/>
                    <a:pt x="82258" y="117005"/>
                    <a:pt x="98003" y="108204"/>
                  </a:cubicBezTo>
                  <a:cubicBezTo>
                    <a:pt x="112233" y="100079"/>
                    <a:pt x="126968" y="92859"/>
                    <a:pt x="142104" y="86582"/>
                  </a:cubicBezTo>
                  <a:cubicBezTo>
                    <a:pt x="155238" y="80953"/>
                    <a:pt x="167964" y="74428"/>
                    <a:pt x="180204" y="67056"/>
                  </a:cubicBezTo>
                  <a:cubicBezTo>
                    <a:pt x="190348" y="60922"/>
                    <a:pt x="199558" y="53350"/>
                    <a:pt x="207540" y="44577"/>
                  </a:cubicBezTo>
                  <a:cubicBezTo>
                    <a:pt x="213522" y="37881"/>
                    <a:pt x="218437" y="30299"/>
                    <a:pt x="222113" y="22098"/>
                  </a:cubicBezTo>
                  <a:cubicBezTo>
                    <a:pt x="224409" y="16935"/>
                    <a:pt x="226009" y="11487"/>
                    <a:pt x="226876" y="5905"/>
                  </a:cubicBezTo>
                  <a:cubicBezTo>
                    <a:pt x="227200" y="3953"/>
                    <a:pt x="227390" y="1981"/>
                    <a:pt x="227448" y="0"/>
                  </a:cubicBezTo>
                  <a:cubicBezTo>
                    <a:pt x="227448" y="0"/>
                    <a:pt x="227448" y="2000"/>
                    <a:pt x="226495" y="5810"/>
                  </a:cubicBezTo>
                  <a:cubicBezTo>
                    <a:pt x="225476" y="11316"/>
                    <a:pt x="223752" y="16659"/>
                    <a:pt x="221352" y="21717"/>
                  </a:cubicBezTo>
                  <a:cubicBezTo>
                    <a:pt x="212103" y="40310"/>
                    <a:pt x="197463" y="55674"/>
                    <a:pt x="179346" y="65818"/>
                  </a:cubicBezTo>
                  <a:cubicBezTo>
                    <a:pt x="167097" y="73038"/>
                    <a:pt x="154372" y="79400"/>
                    <a:pt x="141246" y="84868"/>
                  </a:cubicBezTo>
                  <a:cubicBezTo>
                    <a:pt x="126035" y="91088"/>
                    <a:pt x="111242" y="98279"/>
                    <a:pt x="96955" y="106394"/>
                  </a:cubicBezTo>
                  <a:cubicBezTo>
                    <a:pt x="80886" y="115329"/>
                    <a:pt x="67275" y="128083"/>
                    <a:pt x="57331" y="143542"/>
                  </a:cubicBezTo>
                  <a:cubicBezTo>
                    <a:pt x="52435" y="151924"/>
                    <a:pt x="49197" y="161173"/>
                    <a:pt x="47806" y="170783"/>
                  </a:cubicBezTo>
                  <a:cubicBezTo>
                    <a:pt x="46196" y="180794"/>
                    <a:pt x="47282" y="191052"/>
                    <a:pt x="50949" y="200501"/>
                  </a:cubicBezTo>
                  <a:cubicBezTo>
                    <a:pt x="55407" y="209179"/>
                    <a:pt x="58607" y="218446"/>
                    <a:pt x="60474" y="228029"/>
                  </a:cubicBezTo>
                  <a:cubicBezTo>
                    <a:pt x="60827" y="232677"/>
                    <a:pt x="59769" y="237325"/>
                    <a:pt x="57426" y="241363"/>
                  </a:cubicBezTo>
                  <a:cubicBezTo>
                    <a:pt x="54988" y="245355"/>
                    <a:pt x="51740" y="248793"/>
                    <a:pt x="47901" y="251460"/>
                  </a:cubicBezTo>
                  <a:cubicBezTo>
                    <a:pt x="40567" y="257175"/>
                    <a:pt x="32185" y="260985"/>
                    <a:pt x="25137" y="267271"/>
                  </a:cubicBezTo>
                  <a:cubicBezTo>
                    <a:pt x="18259" y="273263"/>
                    <a:pt x="13125" y="280997"/>
                    <a:pt x="10278" y="289655"/>
                  </a:cubicBezTo>
                  <a:cubicBezTo>
                    <a:pt x="4791" y="305657"/>
                    <a:pt x="7191" y="323326"/>
                    <a:pt x="16755" y="337280"/>
                  </a:cubicBezTo>
                  <a:cubicBezTo>
                    <a:pt x="21326" y="343662"/>
                    <a:pt x="27041" y="348520"/>
                    <a:pt x="31614" y="353949"/>
                  </a:cubicBezTo>
                  <a:cubicBezTo>
                    <a:pt x="36376" y="358693"/>
                    <a:pt x="39310" y="364969"/>
                    <a:pt x="39900" y="371666"/>
                  </a:cubicBezTo>
                  <a:cubicBezTo>
                    <a:pt x="39776" y="377800"/>
                    <a:pt x="37033" y="383581"/>
                    <a:pt x="32376" y="387572"/>
                  </a:cubicBezTo>
                  <a:cubicBezTo>
                    <a:pt x="28327" y="391230"/>
                    <a:pt x="23889" y="394421"/>
                    <a:pt x="19136" y="397097"/>
                  </a:cubicBezTo>
                  <a:cubicBezTo>
                    <a:pt x="14954" y="399583"/>
                    <a:pt x="11059" y="402526"/>
                    <a:pt x="7515" y="405860"/>
                  </a:cubicBezTo>
                  <a:cubicBezTo>
                    <a:pt x="4420" y="408632"/>
                    <a:pt x="2115" y="412185"/>
                    <a:pt x="848" y="416147"/>
                  </a:cubicBezTo>
                  <a:cubicBezTo>
                    <a:pt x="-952" y="421729"/>
                    <a:pt x="152" y="427844"/>
                    <a:pt x="3801" y="432435"/>
                  </a:cubicBezTo>
                  <a:cubicBezTo>
                    <a:pt x="5029" y="434311"/>
                    <a:pt x="6887" y="435693"/>
                    <a:pt x="9039" y="436340"/>
                  </a:cubicBezTo>
                  <a:close/>
                </a:path>
              </a:pathLst>
            </a:custGeom>
            <a:solidFill>
              <a:srgbClr val="455A64"/>
            </a:solidFill>
            <a:ln w="9525" cap="flat">
              <a:noFill/>
              <a:prstDash val="solid"/>
              <a:miter/>
            </a:ln>
          </p:spPr>
          <p:txBody>
            <a:bodyPr rtlCol="0" anchor="ctr"/>
            <a:lstStyle/>
            <a:p>
              <a:endParaRPr lang="zh-CN" altLang="en-US"/>
            </a:p>
          </p:txBody>
        </p:sp>
        <p:sp>
          <p:nvSpPr>
            <p:cNvPr id="350" name="任意多边形: 形状 349"/>
            <p:cNvSpPr/>
            <p:nvPr/>
          </p:nvSpPr>
          <p:spPr>
            <a:xfrm>
              <a:off x="8257681" y="3379135"/>
              <a:ext cx="248316" cy="224028"/>
            </a:xfrm>
            <a:custGeom>
              <a:avLst/>
              <a:gdLst>
                <a:gd name="connsiteX0" fmla="*/ 0 w 248316"/>
                <a:gd name="connsiteY0" fmla="*/ 224028 h 224028"/>
                <a:gd name="connsiteX1" fmla="*/ 3715 w 248316"/>
                <a:gd name="connsiteY1" fmla="*/ 224028 h 224028"/>
                <a:gd name="connsiteX2" fmla="*/ 14383 w 248316"/>
                <a:gd name="connsiteY2" fmla="*/ 222980 h 224028"/>
                <a:gd name="connsiteX3" fmla="*/ 30671 w 248316"/>
                <a:gd name="connsiteY3" fmla="*/ 218408 h 224028"/>
                <a:gd name="connsiteX4" fmla="*/ 46577 w 248316"/>
                <a:gd name="connsiteY4" fmla="*/ 202692 h 224028"/>
                <a:gd name="connsiteX5" fmla="*/ 52578 w 248316"/>
                <a:gd name="connsiteY5" fmla="*/ 176117 h 224028"/>
                <a:gd name="connsiteX6" fmla="*/ 54197 w 248316"/>
                <a:gd name="connsiteY6" fmla="*/ 145256 h 224028"/>
                <a:gd name="connsiteX7" fmla="*/ 67627 w 248316"/>
                <a:gd name="connsiteY7" fmla="*/ 114586 h 224028"/>
                <a:gd name="connsiteX8" fmla="*/ 94393 w 248316"/>
                <a:gd name="connsiteY8" fmla="*/ 90107 h 224028"/>
                <a:gd name="connsiteX9" fmla="*/ 159544 w 248316"/>
                <a:gd name="connsiteY9" fmla="*/ 62675 h 224028"/>
                <a:gd name="connsiteX10" fmla="*/ 188690 w 248316"/>
                <a:gd name="connsiteY10" fmla="*/ 51816 h 224028"/>
                <a:gd name="connsiteX11" fmla="*/ 212788 w 248316"/>
                <a:gd name="connsiteY11" fmla="*/ 39148 h 224028"/>
                <a:gd name="connsiteX12" fmla="*/ 241363 w 248316"/>
                <a:gd name="connsiteY12" fmla="*/ 12573 h 224028"/>
                <a:gd name="connsiteX13" fmla="*/ 248317 w 248316"/>
                <a:gd name="connsiteY13" fmla="*/ 0 h 224028"/>
                <a:gd name="connsiteX14" fmla="*/ 247841 w 248316"/>
                <a:gd name="connsiteY14" fmla="*/ 762 h 224028"/>
                <a:gd name="connsiteX15" fmla="*/ 246507 w 248316"/>
                <a:gd name="connsiteY15" fmla="*/ 3238 h 224028"/>
                <a:gd name="connsiteX16" fmla="*/ 240697 w 248316"/>
                <a:gd name="connsiteY16" fmla="*/ 12097 h 224028"/>
                <a:gd name="connsiteX17" fmla="*/ 212122 w 248316"/>
                <a:gd name="connsiteY17" fmla="*/ 37909 h 224028"/>
                <a:gd name="connsiteX18" fmla="*/ 188214 w 248316"/>
                <a:gd name="connsiteY18" fmla="*/ 50197 h 224028"/>
                <a:gd name="connsiteX19" fmla="*/ 159067 w 248316"/>
                <a:gd name="connsiteY19" fmla="*/ 60770 h 224028"/>
                <a:gd name="connsiteX20" fmla="*/ 93440 w 248316"/>
                <a:gd name="connsiteY20" fmla="*/ 88392 h 224028"/>
                <a:gd name="connsiteX21" fmla="*/ 66104 w 248316"/>
                <a:gd name="connsiteY21" fmla="*/ 113347 h 224028"/>
                <a:gd name="connsiteX22" fmla="*/ 52388 w 248316"/>
                <a:gd name="connsiteY22" fmla="*/ 144971 h 224028"/>
                <a:gd name="connsiteX23" fmla="*/ 50959 w 248316"/>
                <a:gd name="connsiteY23" fmla="*/ 176117 h 224028"/>
                <a:gd name="connsiteX24" fmla="*/ 45434 w 248316"/>
                <a:gd name="connsiteY24" fmla="*/ 202025 h 224028"/>
                <a:gd name="connsiteX25" fmla="*/ 30385 w 248316"/>
                <a:gd name="connsiteY25" fmla="*/ 217361 h 224028"/>
                <a:gd name="connsiteX26" fmla="*/ 14478 w 248316"/>
                <a:gd name="connsiteY26" fmla="*/ 222218 h 224028"/>
                <a:gd name="connsiteX27" fmla="*/ 3905 w 248316"/>
                <a:gd name="connsiteY27" fmla="*/ 223647 h 224028"/>
                <a:gd name="connsiteX28" fmla="*/ 0 w 248316"/>
                <a:gd name="connsiteY28" fmla="*/ 224028 h 22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48316" h="224028">
                  <a:moveTo>
                    <a:pt x="0" y="224028"/>
                  </a:moveTo>
                  <a:lnTo>
                    <a:pt x="3715" y="224028"/>
                  </a:lnTo>
                  <a:cubicBezTo>
                    <a:pt x="7287" y="223866"/>
                    <a:pt x="10849" y="223514"/>
                    <a:pt x="14383" y="222980"/>
                  </a:cubicBezTo>
                  <a:cubicBezTo>
                    <a:pt x="20012" y="222304"/>
                    <a:pt x="25508" y="220761"/>
                    <a:pt x="30671" y="218408"/>
                  </a:cubicBezTo>
                  <a:cubicBezTo>
                    <a:pt x="37586" y="215103"/>
                    <a:pt x="43186" y="209569"/>
                    <a:pt x="46577" y="202692"/>
                  </a:cubicBezTo>
                  <a:cubicBezTo>
                    <a:pt x="50387" y="194339"/>
                    <a:pt x="52426" y="185290"/>
                    <a:pt x="52578" y="176117"/>
                  </a:cubicBezTo>
                  <a:cubicBezTo>
                    <a:pt x="52521" y="165811"/>
                    <a:pt x="53064" y="155505"/>
                    <a:pt x="54197" y="145256"/>
                  </a:cubicBezTo>
                  <a:cubicBezTo>
                    <a:pt x="56102" y="134093"/>
                    <a:pt x="60712" y="123558"/>
                    <a:pt x="67627" y="114586"/>
                  </a:cubicBezTo>
                  <a:cubicBezTo>
                    <a:pt x="75114" y="104985"/>
                    <a:pt x="84163" y="96707"/>
                    <a:pt x="94393" y="90107"/>
                  </a:cubicBezTo>
                  <a:cubicBezTo>
                    <a:pt x="114881" y="78286"/>
                    <a:pt x="136770" y="69075"/>
                    <a:pt x="159544" y="62675"/>
                  </a:cubicBezTo>
                  <a:cubicBezTo>
                    <a:pt x="169926" y="59150"/>
                    <a:pt x="179737" y="55721"/>
                    <a:pt x="188690" y="51816"/>
                  </a:cubicBezTo>
                  <a:cubicBezTo>
                    <a:pt x="197053" y="48254"/>
                    <a:pt x="205111" y="44015"/>
                    <a:pt x="212788" y="39148"/>
                  </a:cubicBezTo>
                  <a:cubicBezTo>
                    <a:pt x="223990" y="32280"/>
                    <a:pt x="233705" y="23241"/>
                    <a:pt x="241363" y="12573"/>
                  </a:cubicBezTo>
                  <a:cubicBezTo>
                    <a:pt x="244231" y="8706"/>
                    <a:pt x="246564" y="4486"/>
                    <a:pt x="248317" y="0"/>
                  </a:cubicBezTo>
                  <a:lnTo>
                    <a:pt x="247841" y="762"/>
                  </a:lnTo>
                  <a:lnTo>
                    <a:pt x="246507" y="3238"/>
                  </a:lnTo>
                  <a:cubicBezTo>
                    <a:pt x="244735" y="6296"/>
                    <a:pt x="242802" y="9258"/>
                    <a:pt x="240697" y="12097"/>
                  </a:cubicBezTo>
                  <a:cubicBezTo>
                    <a:pt x="232896" y="22441"/>
                    <a:pt x="223199" y="31204"/>
                    <a:pt x="212122" y="37909"/>
                  </a:cubicBezTo>
                  <a:cubicBezTo>
                    <a:pt x="204511" y="42672"/>
                    <a:pt x="196510" y="46777"/>
                    <a:pt x="188214" y="50197"/>
                  </a:cubicBezTo>
                  <a:cubicBezTo>
                    <a:pt x="179261" y="53912"/>
                    <a:pt x="169164" y="57341"/>
                    <a:pt x="159067" y="60770"/>
                  </a:cubicBezTo>
                  <a:cubicBezTo>
                    <a:pt x="136122" y="67199"/>
                    <a:pt x="114071" y="76476"/>
                    <a:pt x="93440" y="88392"/>
                  </a:cubicBezTo>
                  <a:cubicBezTo>
                    <a:pt x="82953" y="95069"/>
                    <a:pt x="73704" y="103508"/>
                    <a:pt x="66104" y="113347"/>
                  </a:cubicBezTo>
                  <a:cubicBezTo>
                    <a:pt x="59045" y="122625"/>
                    <a:pt x="54340" y="133474"/>
                    <a:pt x="52388" y="144971"/>
                  </a:cubicBezTo>
                  <a:cubicBezTo>
                    <a:pt x="51368" y="155324"/>
                    <a:pt x="50892" y="165716"/>
                    <a:pt x="50959" y="176117"/>
                  </a:cubicBezTo>
                  <a:cubicBezTo>
                    <a:pt x="50968" y="185042"/>
                    <a:pt x="49082" y="193881"/>
                    <a:pt x="45434" y="202025"/>
                  </a:cubicBezTo>
                  <a:cubicBezTo>
                    <a:pt x="42262" y="208674"/>
                    <a:pt x="36967" y="214065"/>
                    <a:pt x="30385" y="217361"/>
                  </a:cubicBezTo>
                  <a:cubicBezTo>
                    <a:pt x="25337" y="219704"/>
                    <a:pt x="19983" y="221342"/>
                    <a:pt x="14478" y="222218"/>
                  </a:cubicBezTo>
                  <a:cubicBezTo>
                    <a:pt x="9906" y="222980"/>
                    <a:pt x="6287" y="223361"/>
                    <a:pt x="3905" y="223647"/>
                  </a:cubicBezTo>
                  <a:cubicBezTo>
                    <a:pt x="2600" y="223695"/>
                    <a:pt x="1295" y="223818"/>
                    <a:pt x="0" y="224028"/>
                  </a:cubicBezTo>
                  <a:close/>
                </a:path>
              </a:pathLst>
            </a:custGeom>
            <a:solidFill>
              <a:srgbClr val="455A64"/>
            </a:solidFill>
            <a:ln w="9525" cap="flat">
              <a:noFill/>
              <a:prstDash val="solid"/>
              <a:miter/>
            </a:ln>
          </p:spPr>
          <p:txBody>
            <a:bodyPr rtlCol="0" anchor="ctr"/>
            <a:lstStyle/>
            <a:p>
              <a:endParaRPr lang="zh-CN" altLang="en-US"/>
            </a:p>
          </p:txBody>
        </p:sp>
        <p:sp>
          <p:nvSpPr>
            <p:cNvPr id="351" name="任意多边形: 形状 350"/>
            <p:cNvSpPr/>
            <p:nvPr/>
          </p:nvSpPr>
          <p:spPr>
            <a:xfrm>
              <a:off x="8617059" y="3617355"/>
              <a:ext cx="82985" cy="85820"/>
            </a:xfrm>
            <a:custGeom>
              <a:avLst/>
              <a:gdLst>
                <a:gd name="connsiteX0" fmla="*/ 66485 w 82985"/>
                <a:gd name="connsiteY0" fmla="*/ 85820 h 85820"/>
                <a:gd name="connsiteX1" fmla="*/ 67723 w 82985"/>
                <a:gd name="connsiteY1" fmla="*/ 84963 h 85820"/>
                <a:gd name="connsiteX2" fmla="*/ 71057 w 82985"/>
                <a:gd name="connsiteY2" fmla="*/ 82010 h 85820"/>
                <a:gd name="connsiteX3" fmla="*/ 79915 w 82985"/>
                <a:gd name="connsiteY3" fmla="*/ 68390 h 85820"/>
                <a:gd name="connsiteX4" fmla="*/ 82296 w 82985"/>
                <a:gd name="connsiteY4" fmla="*/ 44482 h 85820"/>
                <a:gd name="connsiteX5" fmla="*/ 66675 w 82985"/>
                <a:gd name="connsiteY5" fmla="*/ 19622 h 85820"/>
                <a:gd name="connsiteX6" fmla="*/ 38672 w 82985"/>
                <a:gd name="connsiteY6" fmla="*/ 10573 h 85820"/>
                <a:gd name="connsiteX7" fmla="*/ 15050 w 82985"/>
                <a:gd name="connsiteY7" fmla="*/ 12859 h 85820"/>
                <a:gd name="connsiteX8" fmla="*/ 1905 w 82985"/>
                <a:gd name="connsiteY8" fmla="*/ 5429 h 85820"/>
                <a:gd name="connsiteX9" fmla="*/ 0 w 82985"/>
                <a:gd name="connsiteY9" fmla="*/ 0 h 85820"/>
                <a:gd name="connsiteX10" fmla="*/ 0 w 82985"/>
                <a:gd name="connsiteY10" fmla="*/ 1524 h 85820"/>
                <a:gd name="connsiteX11" fmla="*/ 1333 w 82985"/>
                <a:gd name="connsiteY11" fmla="*/ 5810 h 85820"/>
                <a:gd name="connsiteX12" fmla="*/ 14954 w 82985"/>
                <a:gd name="connsiteY12" fmla="*/ 14383 h 85820"/>
                <a:gd name="connsiteX13" fmla="*/ 38862 w 82985"/>
                <a:gd name="connsiteY13" fmla="*/ 12478 h 85820"/>
                <a:gd name="connsiteX14" fmla="*/ 65437 w 82985"/>
                <a:gd name="connsiteY14" fmla="*/ 21241 h 85820"/>
                <a:gd name="connsiteX15" fmla="*/ 80391 w 82985"/>
                <a:gd name="connsiteY15" fmla="*/ 45149 h 85820"/>
                <a:gd name="connsiteX16" fmla="*/ 78486 w 82985"/>
                <a:gd name="connsiteY16" fmla="*/ 68199 h 85820"/>
                <a:gd name="connsiteX17" fmla="*/ 70485 w 82985"/>
                <a:gd name="connsiteY17" fmla="*/ 81820 h 85820"/>
                <a:gd name="connsiteX18" fmla="*/ 66485 w 82985"/>
                <a:gd name="connsiteY18" fmla="*/ 85820 h 85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2985" h="85820">
                  <a:moveTo>
                    <a:pt x="66485" y="85820"/>
                  </a:moveTo>
                  <a:lnTo>
                    <a:pt x="67723" y="84963"/>
                  </a:lnTo>
                  <a:cubicBezTo>
                    <a:pt x="68942" y="84106"/>
                    <a:pt x="70056" y="83115"/>
                    <a:pt x="71057" y="82010"/>
                  </a:cubicBezTo>
                  <a:cubicBezTo>
                    <a:pt x="74933" y="78143"/>
                    <a:pt x="77953" y="73505"/>
                    <a:pt x="79915" y="68390"/>
                  </a:cubicBezTo>
                  <a:cubicBezTo>
                    <a:pt x="82915" y="60798"/>
                    <a:pt x="83734" y="52521"/>
                    <a:pt x="82296" y="44482"/>
                  </a:cubicBezTo>
                  <a:cubicBezTo>
                    <a:pt x="80286" y="34566"/>
                    <a:pt x="74733" y="25727"/>
                    <a:pt x="66675" y="19622"/>
                  </a:cubicBezTo>
                  <a:cubicBezTo>
                    <a:pt x="58703" y="13392"/>
                    <a:pt x="48778" y="10192"/>
                    <a:pt x="38672" y="10573"/>
                  </a:cubicBezTo>
                  <a:cubicBezTo>
                    <a:pt x="30871" y="11973"/>
                    <a:pt x="22974" y="12735"/>
                    <a:pt x="15050" y="12859"/>
                  </a:cubicBezTo>
                  <a:cubicBezTo>
                    <a:pt x="9801" y="12402"/>
                    <a:pt x="5001" y="9697"/>
                    <a:pt x="1905" y="5429"/>
                  </a:cubicBezTo>
                  <a:cubicBezTo>
                    <a:pt x="962" y="3743"/>
                    <a:pt x="314" y="1905"/>
                    <a:pt x="0" y="0"/>
                  </a:cubicBezTo>
                  <a:cubicBezTo>
                    <a:pt x="0" y="0"/>
                    <a:pt x="0" y="476"/>
                    <a:pt x="0" y="1524"/>
                  </a:cubicBezTo>
                  <a:cubicBezTo>
                    <a:pt x="133" y="3029"/>
                    <a:pt x="591" y="4496"/>
                    <a:pt x="1333" y="5810"/>
                  </a:cubicBezTo>
                  <a:cubicBezTo>
                    <a:pt x="4324" y="10601"/>
                    <a:pt x="9344" y="13754"/>
                    <a:pt x="14954" y="14383"/>
                  </a:cubicBezTo>
                  <a:cubicBezTo>
                    <a:pt x="22965" y="14488"/>
                    <a:pt x="30966" y="13849"/>
                    <a:pt x="38862" y="12478"/>
                  </a:cubicBezTo>
                  <a:cubicBezTo>
                    <a:pt x="48463" y="12287"/>
                    <a:pt x="57836" y="15383"/>
                    <a:pt x="65437" y="21241"/>
                  </a:cubicBezTo>
                  <a:cubicBezTo>
                    <a:pt x="73142" y="27146"/>
                    <a:pt x="78457" y="35633"/>
                    <a:pt x="80391" y="45149"/>
                  </a:cubicBezTo>
                  <a:cubicBezTo>
                    <a:pt x="81867" y="52864"/>
                    <a:pt x="81210" y="60836"/>
                    <a:pt x="78486" y="68199"/>
                  </a:cubicBezTo>
                  <a:cubicBezTo>
                    <a:pt x="76724" y="73209"/>
                    <a:pt x="74009" y="77838"/>
                    <a:pt x="70485" y="81820"/>
                  </a:cubicBezTo>
                  <a:cubicBezTo>
                    <a:pt x="69085" y="83077"/>
                    <a:pt x="67742" y="84420"/>
                    <a:pt x="66485" y="85820"/>
                  </a:cubicBezTo>
                  <a:close/>
                </a:path>
              </a:pathLst>
            </a:custGeom>
            <a:solidFill>
              <a:srgbClr val="455A64"/>
            </a:solidFill>
            <a:ln w="9525" cap="flat">
              <a:noFill/>
              <a:prstDash val="solid"/>
              <a:miter/>
            </a:ln>
          </p:spPr>
          <p:txBody>
            <a:bodyPr rtlCol="0" anchor="ctr"/>
            <a:lstStyle/>
            <a:p>
              <a:endParaRPr lang="zh-CN" altLang="en-US"/>
            </a:p>
          </p:txBody>
        </p:sp>
        <p:sp>
          <p:nvSpPr>
            <p:cNvPr id="352" name="任意多边形: 形状 351"/>
            <p:cNvSpPr/>
            <p:nvPr/>
          </p:nvSpPr>
          <p:spPr>
            <a:xfrm>
              <a:off x="8165715" y="3236069"/>
              <a:ext cx="419472" cy="195262"/>
            </a:xfrm>
            <a:custGeom>
              <a:avLst/>
              <a:gdLst>
                <a:gd name="connsiteX0" fmla="*/ 7574 w 419472"/>
                <a:gd name="connsiteY0" fmla="*/ 195263 h 195262"/>
                <a:gd name="connsiteX1" fmla="*/ 1288 w 419472"/>
                <a:gd name="connsiteY1" fmla="*/ 181451 h 195262"/>
                <a:gd name="connsiteX2" fmla="*/ 8679 w 419472"/>
                <a:gd name="connsiteY2" fmla="*/ 162068 h 195262"/>
                <a:gd name="connsiteX3" fmla="*/ 9003 w 419472"/>
                <a:gd name="connsiteY3" fmla="*/ 161925 h 195262"/>
                <a:gd name="connsiteX4" fmla="*/ 404290 w 419472"/>
                <a:gd name="connsiteY4" fmla="*/ 0 h 195262"/>
                <a:gd name="connsiteX5" fmla="*/ 419340 w 419472"/>
                <a:gd name="connsiteY5" fmla="*/ 16097 h 195262"/>
                <a:gd name="connsiteX6" fmla="*/ 417625 w 419472"/>
                <a:gd name="connsiteY6" fmla="*/ 33814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9472" h="195262">
                  <a:moveTo>
                    <a:pt x="7574" y="195263"/>
                  </a:moveTo>
                  <a:lnTo>
                    <a:pt x="1288" y="181451"/>
                  </a:lnTo>
                  <a:cubicBezTo>
                    <a:pt x="-2027" y="174060"/>
                    <a:pt x="1278" y="165383"/>
                    <a:pt x="8679" y="162068"/>
                  </a:cubicBezTo>
                  <a:cubicBezTo>
                    <a:pt x="8784" y="162020"/>
                    <a:pt x="8888" y="161973"/>
                    <a:pt x="9003" y="161925"/>
                  </a:cubicBezTo>
                  <a:cubicBezTo>
                    <a:pt x="79488" y="132302"/>
                    <a:pt x="395623" y="0"/>
                    <a:pt x="404290" y="0"/>
                  </a:cubicBezTo>
                  <a:cubicBezTo>
                    <a:pt x="414673" y="0"/>
                    <a:pt x="419340" y="16097"/>
                    <a:pt x="419340" y="16097"/>
                  </a:cubicBezTo>
                  <a:cubicBezTo>
                    <a:pt x="419759" y="22060"/>
                    <a:pt x="419187" y="28042"/>
                    <a:pt x="417625" y="33814"/>
                  </a:cubicBezTo>
                  <a:close/>
                </a:path>
              </a:pathLst>
            </a:custGeom>
            <a:solidFill>
              <a:schemeClr val="accent1"/>
            </a:solidFill>
            <a:ln w="9525" cap="flat">
              <a:noFill/>
              <a:prstDash val="solid"/>
              <a:miter/>
            </a:ln>
          </p:spPr>
          <p:txBody>
            <a:bodyPr rtlCol="0" anchor="ctr"/>
            <a:lstStyle/>
            <a:p>
              <a:endParaRPr lang="zh-CN" altLang="en-US"/>
            </a:p>
          </p:txBody>
        </p:sp>
        <p:sp>
          <p:nvSpPr>
            <p:cNvPr id="353" name="任意多边形: 形状 352"/>
            <p:cNvSpPr/>
            <p:nvPr/>
          </p:nvSpPr>
          <p:spPr>
            <a:xfrm>
              <a:off x="8170954" y="3247167"/>
              <a:ext cx="413947" cy="236092"/>
            </a:xfrm>
            <a:custGeom>
              <a:avLst/>
              <a:gdLst>
                <a:gd name="connsiteX0" fmla="*/ 394289 w 413947"/>
                <a:gd name="connsiteY0" fmla="*/ 1094 h 236092"/>
                <a:gd name="connsiteX1" fmla="*/ 8717 w 413947"/>
                <a:gd name="connsiteY1" fmla="*/ 163019 h 236092"/>
                <a:gd name="connsiteX2" fmla="*/ 1135 w 413947"/>
                <a:gd name="connsiteY2" fmla="*/ 181745 h 236092"/>
                <a:gd name="connsiteX3" fmla="*/ 7479 w 413947"/>
                <a:gd name="connsiteY3" fmla="*/ 188737 h 236092"/>
                <a:gd name="connsiteX4" fmla="*/ 91204 w 413947"/>
                <a:gd name="connsiteY4" fmla="*/ 234361 h 236092"/>
                <a:gd name="connsiteX5" fmla="*/ 103110 w 413947"/>
                <a:gd name="connsiteY5" fmla="*/ 235123 h 236092"/>
                <a:gd name="connsiteX6" fmla="*/ 393813 w 413947"/>
                <a:gd name="connsiteY6" fmla="*/ 120823 h 236092"/>
                <a:gd name="connsiteX7" fmla="*/ 402766 w 413947"/>
                <a:gd name="connsiteY7" fmla="*/ 109203 h 236092"/>
                <a:gd name="connsiteX8" fmla="*/ 413720 w 413947"/>
                <a:gd name="connsiteY8" fmla="*/ 16715 h 236092"/>
                <a:gd name="connsiteX9" fmla="*/ 402281 w 413947"/>
                <a:gd name="connsiteY9" fmla="*/ 227 h 236092"/>
                <a:gd name="connsiteX10" fmla="*/ 394289 w 413947"/>
                <a:gd name="connsiteY10" fmla="*/ 1094 h 23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3947" h="236092">
                  <a:moveTo>
                    <a:pt x="394289" y="1094"/>
                  </a:moveTo>
                  <a:lnTo>
                    <a:pt x="8717" y="163019"/>
                  </a:lnTo>
                  <a:cubicBezTo>
                    <a:pt x="1450" y="166095"/>
                    <a:pt x="-1941" y="174477"/>
                    <a:pt x="1135" y="181745"/>
                  </a:cubicBezTo>
                  <a:cubicBezTo>
                    <a:pt x="2393" y="184726"/>
                    <a:pt x="4631" y="187193"/>
                    <a:pt x="7479" y="188737"/>
                  </a:cubicBezTo>
                  <a:lnTo>
                    <a:pt x="91204" y="234361"/>
                  </a:lnTo>
                  <a:cubicBezTo>
                    <a:pt x="94861" y="236362"/>
                    <a:pt x="99224" y="236647"/>
                    <a:pt x="103110" y="235123"/>
                  </a:cubicBezTo>
                  <a:lnTo>
                    <a:pt x="393813" y="120823"/>
                  </a:lnTo>
                  <a:cubicBezTo>
                    <a:pt x="398699" y="118880"/>
                    <a:pt x="402128" y="114422"/>
                    <a:pt x="402766" y="109203"/>
                  </a:cubicBezTo>
                  <a:lnTo>
                    <a:pt x="413720" y="16715"/>
                  </a:lnTo>
                  <a:cubicBezTo>
                    <a:pt x="415111" y="9000"/>
                    <a:pt x="409986" y="1618"/>
                    <a:pt x="402281" y="227"/>
                  </a:cubicBezTo>
                  <a:cubicBezTo>
                    <a:pt x="399585" y="-259"/>
                    <a:pt x="396813" y="37"/>
                    <a:pt x="394289" y="1094"/>
                  </a:cubicBezTo>
                  <a:close/>
                </a:path>
              </a:pathLst>
            </a:custGeom>
            <a:solidFill>
              <a:srgbClr val="006EFF"/>
            </a:solidFill>
            <a:ln w="9525" cap="flat">
              <a:noFill/>
              <a:prstDash val="solid"/>
              <a:miter/>
            </a:ln>
          </p:spPr>
          <p:txBody>
            <a:bodyPr rtlCol="0" anchor="ctr"/>
            <a:lstStyle/>
            <a:p>
              <a:endParaRPr lang="zh-CN" altLang="en-US"/>
            </a:p>
          </p:txBody>
        </p:sp>
        <p:sp>
          <p:nvSpPr>
            <p:cNvPr id="354" name="任意多边形: 形状 353"/>
            <p:cNvSpPr/>
            <p:nvPr/>
          </p:nvSpPr>
          <p:spPr>
            <a:xfrm>
              <a:off x="8170954" y="3247167"/>
              <a:ext cx="413947" cy="236092"/>
            </a:xfrm>
            <a:custGeom>
              <a:avLst/>
              <a:gdLst>
                <a:gd name="connsiteX0" fmla="*/ 394289 w 413947"/>
                <a:gd name="connsiteY0" fmla="*/ 1094 h 236092"/>
                <a:gd name="connsiteX1" fmla="*/ 8717 w 413947"/>
                <a:gd name="connsiteY1" fmla="*/ 163019 h 236092"/>
                <a:gd name="connsiteX2" fmla="*/ 1135 w 413947"/>
                <a:gd name="connsiteY2" fmla="*/ 181745 h 236092"/>
                <a:gd name="connsiteX3" fmla="*/ 7479 w 413947"/>
                <a:gd name="connsiteY3" fmla="*/ 188737 h 236092"/>
                <a:gd name="connsiteX4" fmla="*/ 91204 w 413947"/>
                <a:gd name="connsiteY4" fmla="*/ 234361 h 236092"/>
                <a:gd name="connsiteX5" fmla="*/ 103110 w 413947"/>
                <a:gd name="connsiteY5" fmla="*/ 235123 h 236092"/>
                <a:gd name="connsiteX6" fmla="*/ 393813 w 413947"/>
                <a:gd name="connsiteY6" fmla="*/ 120823 h 236092"/>
                <a:gd name="connsiteX7" fmla="*/ 402766 w 413947"/>
                <a:gd name="connsiteY7" fmla="*/ 109203 h 236092"/>
                <a:gd name="connsiteX8" fmla="*/ 413720 w 413947"/>
                <a:gd name="connsiteY8" fmla="*/ 16715 h 236092"/>
                <a:gd name="connsiteX9" fmla="*/ 402281 w 413947"/>
                <a:gd name="connsiteY9" fmla="*/ 227 h 236092"/>
                <a:gd name="connsiteX10" fmla="*/ 394289 w 413947"/>
                <a:gd name="connsiteY10" fmla="*/ 1094 h 23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3947" h="236092">
                  <a:moveTo>
                    <a:pt x="394289" y="1094"/>
                  </a:moveTo>
                  <a:lnTo>
                    <a:pt x="8717" y="163019"/>
                  </a:lnTo>
                  <a:cubicBezTo>
                    <a:pt x="1450" y="166095"/>
                    <a:pt x="-1941" y="174477"/>
                    <a:pt x="1135" y="181745"/>
                  </a:cubicBezTo>
                  <a:cubicBezTo>
                    <a:pt x="2393" y="184726"/>
                    <a:pt x="4631" y="187193"/>
                    <a:pt x="7479" y="188737"/>
                  </a:cubicBezTo>
                  <a:lnTo>
                    <a:pt x="91204" y="234361"/>
                  </a:lnTo>
                  <a:cubicBezTo>
                    <a:pt x="94861" y="236362"/>
                    <a:pt x="99224" y="236647"/>
                    <a:pt x="103110" y="235123"/>
                  </a:cubicBezTo>
                  <a:lnTo>
                    <a:pt x="393813" y="120823"/>
                  </a:lnTo>
                  <a:cubicBezTo>
                    <a:pt x="398699" y="118880"/>
                    <a:pt x="402128" y="114422"/>
                    <a:pt x="402766" y="109203"/>
                  </a:cubicBezTo>
                  <a:lnTo>
                    <a:pt x="413720" y="16715"/>
                  </a:lnTo>
                  <a:cubicBezTo>
                    <a:pt x="415111" y="9000"/>
                    <a:pt x="409986" y="1618"/>
                    <a:pt x="402281" y="227"/>
                  </a:cubicBezTo>
                  <a:cubicBezTo>
                    <a:pt x="399585" y="-259"/>
                    <a:pt x="396813" y="37"/>
                    <a:pt x="394289" y="1094"/>
                  </a:cubicBezTo>
                  <a:close/>
                </a:path>
              </a:pathLst>
            </a:custGeom>
            <a:solidFill>
              <a:srgbClr val="000000"/>
            </a:solidFill>
            <a:ln w="9525" cap="flat">
              <a:noFill/>
              <a:prstDash val="solid"/>
              <a:miter/>
            </a:ln>
          </p:spPr>
          <p:txBody>
            <a:bodyPr rtlCol="0" anchor="ctr"/>
            <a:lstStyle/>
            <a:p>
              <a:endParaRPr lang="zh-CN" altLang="en-US"/>
            </a:p>
          </p:txBody>
        </p:sp>
        <p:sp>
          <p:nvSpPr>
            <p:cNvPr id="355" name="任意多边形: 形状 354"/>
            <p:cNvSpPr/>
            <p:nvPr/>
          </p:nvSpPr>
          <p:spPr>
            <a:xfrm>
              <a:off x="8301267" y="3326457"/>
              <a:ext cx="258927" cy="179836"/>
            </a:xfrm>
            <a:custGeom>
              <a:avLst/>
              <a:gdLst>
                <a:gd name="connsiteX0" fmla="*/ 19564 w 258927"/>
                <a:gd name="connsiteY0" fmla="*/ 179836 h 179836"/>
                <a:gd name="connsiteX1" fmla="*/ 6801 w 258927"/>
                <a:gd name="connsiteY1" fmla="*/ 149832 h 179836"/>
                <a:gd name="connsiteX2" fmla="*/ 44329 w 258927"/>
                <a:gd name="connsiteY2" fmla="*/ 42486 h 179836"/>
                <a:gd name="connsiteX3" fmla="*/ 144151 w 258927"/>
                <a:gd name="connsiteY3" fmla="*/ 2671 h 179836"/>
                <a:gd name="connsiteX4" fmla="*/ 238734 w 258927"/>
                <a:gd name="connsiteY4" fmla="*/ 44010 h 179836"/>
                <a:gd name="connsiteX5" fmla="*/ 258927 w 258927"/>
                <a:gd name="connsiteY5" fmla="*/ 81157 h 17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927" h="179836">
                  <a:moveTo>
                    <a:pt x="19564" y="179836"/>
                  </a:moveTo>
                  <a:cubicBezTo>
                    <a:pt x="19564" y="178598"/>
                    <a:pt x="13563" y="165644"/>
                    <a:pt x="6801" y="149832"/>
                  </a:cubicBezTo>
                  <a:cubicBezTo>
                    <a:pt x="-10345" y="109732"/>
                    <a:pt x="5934" y="63174"/>
                    <a:pt x="44329" y="42486"/>
                  </a:cubicBezTo>
                  <a:cubicBezTo>
                    <a:pt x="75876" y="25236"/>
                    <a:pt x="109394" y="11863"/>
                    <a:pt x="144151" y="2671"/>
                  </a:cubicBezTo>
                  <a:cubicBezTo>
                    <a:pt x="181432" y="-6968"/>
                    <a:pt x="220484" y="10091"/>
                    <a:pt x="238734" y="44010"/>
                  </a:cubicBezTo>
                  <a:lnTo>
                    <a:pt x="258927" y="81157"/>
                  </a:lnTo>
                  <a:close/>
                </a:path>
              </a:pathLst>
            </a:custGeom>
            <a:solidFill>
              <a:schemeClr val="accent1"/>
            </a:solidFill>
            <a:ln w="9525" cap="flat">
              <a:noFill/>
              <a:prstDash val="solid"/>
              <a:miter/>
            </a:ln>
          </p:spPr>
          <p:txBody>
            <a:bodyPr rtlCol="0" anchor="ctr"/>
            <a:lstStyle/>
            <a:p>
              <a:endParaRPr lang="zh-CN" altLang="en-US"/>
            </a:p>
          </p:txBody>
        </p:sp>
        <p:sp>
          <p:nvSpPr>
            <p:cNvPr id="356" name="任意多边形: 形状 355"/>
            <p:cNvSpPr/>
            <p:nvPr/>
          </p:nvSpPr>
          <p:spPr>
            <a:xfrm>
              <a:off x="8161859" y="3345086"/>
              <a:ext cx="122872" cy="165296"/>
            </a:xfrm>
            <a:custGeom>
              <a:avLst/>
              <a:gdLst>
                <a:gd name="connsiteX0" fmla="*/ 0 w 122872"/>
                <a:gd name="connsiteY0" fmla="*/ 165018 h 165296"/>
                <a:gd name="connsiteX1" fmla="*/ 8763 w 122872"/>
                <a:gd name="connsiteY1" fmla="*/ 162541 h 165296"/>
                <a:gd name="connsiteX2" fmla="*/ 28480 w 122872"/>
                <a:gd name="connsiteY2" fmla="*/ 148539 h 165296"/>
                <a:gd name="connsiteX3" fmla="*/ 43910 w 122872"/>
                <a:gd name="connsiteY3" fmla="*/ 116059 h 165296"/>
                <a:gd name="connsiteX4" fmla="*/ 49054 w 122872"/>
                <a:gd name="connsiteY4" fmla="*/ 71006 h 165296"/>
                <a:gd name="connsiteX5" fmla="*/ 61150 w 122872"/>
                <a:gd name="connsiteY5" fmla="*/ 26238 h 165296"/>
                <a:gd name="connsiteX6" fmla="*/ 89725 w 122872"/>
                <a:gd name="connsiteY6" fmla="*/ 1950 h 165296"/>
                <a:gd name="connsiteX7" fmla="*/ 115252 w 122872"/>
                <a:gd name="connsiteY7" fmla="*/ 2712 h 165296"/>
                <a:gd name="connsiteX8" fmla="*/ 122873 w 122872"/>
                <a:gd name="connsiteY8" fmla="*/ 8141 h 165296"/>
                <a:gd name="connsiteX9" fmla="*/ 114586 w 122872"/>
                <a:gd name="connsiteY9" fmla="*/ 4521 h 165296"/>
                <a:gd name="connsiteX10" fmla="*/ 90773 w 122872"/>
                <a:gd name="connsiteY10" fmla="*/ 5283 h 165296"/>
                <a:gd name="connsiteX11" fmla="*/ 64675 w 122872"/>
                <a:gd name="connsiteY11" fmla="*/ 28429 h 165296"/>
                <a:gd name="connsiteX12" fmla="*/ 53530 w 122872"/>
                <a:gd name="connsiteY12" fmla="*/ 71482 h 165296"/>
                <a:gd name="connsiteX13" fmla="*/ 47911 w 122872"/>
                <a:gd name="connsiteY13" fmla="*/ 117107 h 165296"/>
                <a:gd name="connsiteX14" fmla="*/ 30575 w 122872"/>
                <a:gd name="connsiteY14" fmla="*/ 150921 h 165296"/>
                <a:gd name="connsiteX15" fmla="*/ 8858 w 122872"/>
                <a:gd name="connsiteY15" fmla="*/ 164351 h 165296"/>
                <a:gd name="connsiteX16" fmla="*/ 0 w 122872"/>
                <a:gd name="connsiteY16" fmla="*/ 165018 h 165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2872" h="165296">
                  <a:moveTo>
                    <a:pt x="0" y="165018"/>
                  </a:moveTo>
                  <a:cubicBezTo>
                    <a:pt x="0" y="165018"/>
                    <a:pt x="3334" y="164446"/>
                    <a:pt x="8763" y="162541"/>
                  </a:cubicBezTo>
                  <a:cubicBezTo>
                    <a:pt x="16431" y="159646"/>
                    <a:pt x="23222" y="154826"/>
                    <a:pt x="28480" y="148539"/>
                  </a:cubicBezTo>
                  <a:cubicBezTo>
                    <a:pt x="36328" y="139224"/>
                    <a:pt x="41643" y="128032"/>
                    <a:pt x="43910" y="116059"/>
                  </a:cubicBezTo>
                  <a:cubicBezTo>
                    <a:pt x="46530" y="101162"/>
                    <a:pt x="48254" y="86113"/>
                    <a:pt x="49054" y="71006"/>
                  </a:cubicBezTo>
                  <a:cubicBezTo>
                    <a:pt x="49921" y="55404"/>
                    <a:pt x="54035" y="40154"/>
                    <a:pt x="61150" y="26238"/>
                  </a:cubicBezTo>
                  <a:cubicBezTo>
                    <a:pt x="67104" y="14694"/>
                    <a:pt x="77372" y="5960"/>
                    <a:pt x="89725" y="1950"/>
                  </a:cubicBezTo>
                  <a:cubicBezTo>
                    <a:pt x="98050" y="-889"/>
                    <a:pt x="107118" y="-622"/>
                    <a:pt x="115252" y="2712"/>
                  </a:cubicBezTo>
                  <a:cubicBezTo>
                    <a:pt x="118262" y="3759"/>
                    <a:pt x="120901" y="5645"/>
                    <a:pt x="122873" y="8141"/>
                  </a:cubicBezTo>
                  <a:cubicBezTo>
                    <a:pt x="122873" y="8141"/>
                    <a:pt x="120015" y="6331"/>
                    <a:pt x="114586" y="4521"/>
                  </a:cubicBezTo>
                  <a:cubicBezTo>
                    <a:pt x="106775" y="2169"/>
                    <a:pt x="98412" y="2435"/>
                    <a:pt x="90773" y="5283"/>
                  </a:cubicBezTo>
                  <a:cubicBezTo>
                    <a:pt x="79410" y="9331"/>
                    <a:pt x="70056" y="17628"/>
                    <a:pt x="64675" y="28429"/>
                  </a:cubicBezTo>
                  <a:cubicBezTo>
                    <a:pt x="58141" y="41898"/>
                    <a:pt x="54350" y="56537"/>
                    <a:pt x="53530" y="71482"/>
                  </a:cubicBezTo>
                  <a:cubicBezTo>
                    <a:pt x="52673" y="86798"/>
                    <a:pt x="50797" y="102038"/>
                    <a:pt x="47911" y="117107"/>
                  </a:cubicBezTo>
                  <a:cubicBezTo>
                    <a:pt x="45301" y="129737"/>
                    <a:pt x="39310" y="141424"/>
                    <a:pt x="30575" y="150921"/>
                  </a:cubicBezTo>
                  <a:cubicBezTo>
                    <a:pt x="24755" y="157360"/>
                    <a:pt x="17221" y="162017"/>
                    <a:pt x="8858" y="164351"/>
                  </a:cubicBezTo>
                  <a:cubicBezTo>
                    <a:pt x="6010" y="165313"/>
                    <a:pt x="2962" y="165551"/>
                    <a:pt x="0" y="165018"/>
                  </a:cubicBezTo>
                  <a:close/>
                </a:path>
              </a:pathLst>
            </a:custGeom>
            <a:solidFill>
              <a:srgbClr val="263238"/>
            </a:solidFill>
            <a:ln w="9525" cap="flat">
              <a:noFill/>
              <a:prstDash val="solid"/>
              <a:miter/>
            </a:ln>
          </p:spPr>
          <p:txBody>
            <a:bodyPr rtlCol="0" anchor="ctr"/>
            <a:lstStyle/>
            <a:p>
              <a:endParaRPr lang="zh-CN" altLang="en-US"/>
            </a:p>
          </p:txBody>
        </p:sp>
        <p:sp>
          <p:nvSpPr>
            <p:cNvPr id="357" name="任意多边形: 形状 356"/>
            <p:cNvSpPr/>
            <p:nvPr/>
          </p:nvSpPr>
          <p:spPr>
            <a:xfrm>
              <a:off x="8103586" y="3499340"/>
              <a:ext cx="61225" cy="39433"/>
            </a:xfrm>
            <a:custGeom>
              <a:avLst/>
              <a:gdLst>
                <a:gd name="connsiteX0" fmla="*/ 61226 w 61225"/>
                <a:gd name="connsiteY0" fmla="*/ 9525 h 39433"/>
                <a:gd name="connsiteX1" fmla="*/ 1219 w 61225"/>
                <a:gd name="connsiteY1" fmla="*/ 0 h 39433"/>
                <a:gd name="connsiteX2" fmla="*/ 15696 w 61225"/>
                <a:gd name="connsiteY2" fmla="*/ 10763 h 39433"/>
                <a:gd name="connsiteX3" fmla="*/ 7981 w 61225"/>
                <a:gd name="connsiteY3" fmla="*/ 12478 h 39433"/>
                <a:gd name="connsiteX4" fmla="*/ 647 w 61225"/>
                <a:gd name="connsiteY4" fmla="*/ 14954 h 39433"/>
                <a:gd name="connsiteX5" fmla="*/ 75 w 61225"/>
                <a:gd name="connsiteY5" fmla="*/ 18860 h 39433"/>
                <a:gd name="connsiteX6" fmla="*/ 5409 w 61225"/>
                <a:gd name="connsiteY6" fmla="*/ 39433 h 39433"/>
                <a:gd name="connsiteX7" fmla="*/ 41509 w 61225"/>
                <a:gd name="connsiteY7" fmla="*/ 24860 h 39433"/>
                <a:gd name="connsiteX8" fmla="*/ 61131 w 61225"/>
                <a:gd name="connsiteY8" fmla="*/ 10287 h 3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225" h="39433">
                  <a:moveTo>
                    <a:pt x="61226" y="9525"/>
                  </a:moveTo>
                  <a:cubicBezTo>
                    <a:pt x="42176" y="1619"/>
                    <a:pt x="20269" y="7334"/>
                    <a:pt x="1219" y="0"/>
                  </a:cubicBezTo>
                  <a:cubicBezTo>
                    <a:pt x="4571" y="5239"/>
                    <a:pt x="9715" y="9068"/>
                    <a:pt x="15696" y="10763"/>
                  </a:cubicBezTo>
                  <a:cubicBezTo>
                    <a:pt x="13496" y="12421"/>
                    <a:pt x="10677" y="13049"/>
                    <a:pt x="7981" y="12478"/>
                  </a:cubicBezTo>
                  <a:cubicBezTo>
                    <a:pt x="5219" y="12478"/>
                    <a:pt x="1885" y="12478"/>
                    <a:pt x="647" y="14954"/>
                  </a:cubicBezTo>
                  <a:cubicBezTo>
                    <a:pt x="75" y="16173"/>
                    <a:pt x="-125" y="17526"/>
                    <a:pt x="75" y="18860"/>
                  </a:cubicBezTo>
                  <a:cubicBezTo>
                    <a:pt x="552" y="25994"/>
                    <a:pt x="2361" y="32966"/>
                    <a:pt x="5409" y="39433"/>
                  </a:cubicBezTo>
                  <a:cubicBezTo>
                    <a:pt x="17697" y="35147"/>
                    <a:pt x="29698" y="29908"/>
                    <a:pt x="41509" y="24860"/>
                  </a:cubicBezTo>
                  <a:cubicBezTo>
                    <a:pt x="48844" y="21527"/>
                    <a:pt x="61702" y="18955"/>
                    <a:pt x="61131" y="10287"/>
                  </a:cubicBezTo>
                </a:path>
              </a:pathLst>
            </a:custGeom>
            <a:solidFill>
              <a:srgbClr val="263238"/>
            </a:solidFill>
            <a:ln w="9525" cap="flat">
              <a:noFill/>
              <a:prstDash val="solid"/>
              <a:miter/>
            </a:ln>
          </p:spPr>
          <p:txBody>
            <a:bodyPr rtlCol="0" anchor="ctr"/>
            <a:lstStyle/>
            <a:p>
              <a:endParaRPr lang="zh-CN" altLang="en-US"/>
            </a:p>
          </p:txBody>
        </p:sp>
        <p:sp>
          <p:nvSpPr>
            <p:cNvPr id="358" name="任意多边形: 形状 357"/>
            <p:cNvSpPr/>
            <p:nvPr/>
          </p:nvSpPr>
          <p:spPr>
            <a:xfrm>
              <a:off x="8502664" y="3789529"/>
              <a:ext cx="243588" cy="1051788"/>
            </a:xfrm>
            <a:custGeom>
              <a:avLst/>
              <a:gdLst>
                <a:gd name="connsiteX0" fmla="*/ 106680 w 243588"/>
                <a:gd name="connsiteY0" fmla="*/ 7753 h 1051788"/>
                <a:gd name="connsiteX1" fmla="*/ 178975 w 243588"/>
                <a:gd name="connsiteY1" fmla="*/ 10325 h 1051788"/>
                <a:gd name="connsiteX2" fmla="*/ 242221 w 243588"/>
                <a:gd name="connsiteY2" fmla="*/ 846144 h 1051788"/>
                <a:gd name="connsiteX3" fmla="*/ 201549 w 243588"/>
                <a:gd name="connsiteY3" fmla="*/ 1051789 h 1051788"/>
                <a:gd name="connsiteX4" fmla="*/ 0 w 243588"/>
                <a:gd name="connsiteY4" fmla="*/ 1016546 h 1051788"/>
                <a:gd name="connsiteX5" fmla="*/ 81439 w 243588"/>
                <a:gd name="connsiteY5" fmla="*/ 658216 h 1051788"/>
                <a:gd name="connsiteX6" fmla="*/ 106680 w 243588"/>
                <a:gd name="connsiteY6" fmla="*/ 7753 h 105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588" h="1051788">
                  <a:moveTo>
                    <a:pt x="106680" y="7753"/>
                  </a:moveTo>
                  <a:cubicBezTo>
                    <a:pt x="106680" y="7753"/>
                    <a:pt x="153543" y="-11297"/>
                    <a:pt x="178975" y="10325"/>
                  </a:cubicBezTo>
                  <a:cubicBezTo>
                    <a:pt x="192119" y="21374"/>
                    <a:pt x="253460" y="708126"/>
                    <a:pt x="242221" y="846144"/>
                  </a:cubicBezTo>
                  <a:cubicBezTo>
                    <a:pt x="230981" y="984161"/>
                    <a:pt x="201549" y="1051789"/>
                    <a:pt x="201549" y="1051789"/>
                  </a:cubicBezTo>
                  <a:lnTo>
                    <a:pt x="0" y="1016546"/>
                  </a:lnTo>
                  <a:cubicBezTo>
                    <a:pt x="0" y="1016546"/>
                    <a:pt x="64103" y="807949"/>
                    <a:pt x="81439" y="658216"/>
                  </a:cubicBezTo>
                  <a:cubicBezTo>
                    <a:pt x="98774" y="508483"/>
                    <a:pt x="106680" y="7753"/>
                    <a:pt x="106680" y="7753"/>
                  </a:cubicBezTo>
                  <a:close/>
                </a:path>
              </a:pathLst>
            </a:custGeom>
            <a:solidFill>
              <a:srgbClr val="455A64"/>
            </a:solidFill>
            <a:ln w="9525" cap="flat">
              <a:noFill/>
              <a:prstDash val="solid"/>
              <a:miter/>
            </a:ln>
          </p:spPr>
          <p:txBody>
            <a:bodyPr rtlCol="0" anchor="ctr"/>
            <a:lstStyle/>
            <a:p>
              <a:endParaRPr lang="zh-CN" altLang="en-US"/>
            </a:p>
          </p:txBody>
        </p:sp>
        <p:sp>
          <p:nvSpPr>
            <p:cNvPr id="359" name="任意多边形: 形状 358"/>
            <p:cNvSpPr/>
            <p:nvPr/>
          </p:nvSpPr>
          <p:spPr>
            <a:xfrm>
              <a:off x="8513076" y="4750722"/>
              <a:ext cx="209996" cy="43773"/>
            </a:xfrm>
            <a:custGeom>
              <a:avLst/>
              <a:gdLst>
                <a:gd name="connsiteX0" fmla="*/ 209996 w 209996"/>
                <a:gd name="connsiteY0" fmla="*/ 24206 h 43773"/>
                <a:gd name="connsiteX1" fmla="*/ 202281 w 209996"/>
                <a:gd name="connsiteY1" fmla="*/ 28683 h 43773"/>
                <a:gd name="connsiteX2" fmla="*/ 179707 w 209996"/>
                <a:gd name="connsiteY2" fmla="*/ 38208 h 43773"/>
                <a:gd name="connsiteX3" fmla="*/ 143417 w 209996"/>
                <a:gd name="connsiteY3" fmla="*/ 43637 h 43773"/>
                <a:gd name="connsiteX4" fmla="*/ 100935 w 209996"/>
                <a:gd name="connsiteY4" fmla="*/ 28969 h 43773"/>
                <a:gd name="connsiteX5" fmla="*/ 61883 w 209996"/>
                <a:gd name="connsiteY5" fmla="*/ 8966 h 43773"/>
                <a:gd name="connsiteX6" fmla="*/ 27593 w 209996"/>
                <a:gd name="connsiteY6" fmla="*/ 4870 h 43773"/>
                <a:gd name="connsiteX7" fmla="*/ 6352 w 209996"/>
                <a:gd name="connsiteY7" fmla="*/ 14395 h 43773"/>
                <a:gd name="connsiteX8" fmla="*/ 65 w 209996"/>
                <a:gd name="connsiteY8" fmla="*/ 20586 h 43773"/>
                <a:gd name="connsiteX9" fmla="*/ 5018 w 209996"/>
                <a:gd name="connsiteY9" fmla="*/ 12966 h 43773"/>
                <a:gd name="connsiteX10" fmla="*/ 26831 w 209996"/>
                <a:gd name="connsiteY10" fmla="*/ 1251 h 43773"/>
                <a:gd name="connsiteX11" fmla="*/ 63502 w 209996"/>
                <a:gd name="connsiteY11" fmla="*/ 4489 h 43773"/>
                <a:gd name="connsiteX12" fmla="*/ 103316 w 209996"/>
                <a:gd name="connsiteY12" fmla="*/ 24396 h 43773"/>
                <a:gd name="connsiteX13" fmla="*/ 143798 w 209996"/>
                <a:gd name="connsiteY13" fmla="*/ 38874 h 43773"/>
                <a:gd name="connsiteX14" fmla="*/ 178659 w 209996"/>
                <a:gd name="connsiteY14" fmla="*/ 34684 h 43773"/>
                <a:gd name="connsiteX15" fmla="*/ 209996 w 209996"/>
                <a:gd name="connsiteY15" fmla="*/ 24206 h 43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9996" h="43773">
                  <a:moveTo>
                    <a:pt x="209996" y="24206"/>
                  </a:moveTo>
                  <a:cubicBezTo>
                    <a:pt x="207672" y="26082"/>
                    <a:pt x="205062" y="27597"/>
                    <a:pt x="202281" y="28683"/>
                  </a:cubicBezTo>
                  <a:cubicBezTo>
                    <a:pt x="194966" y="32340"/>
                    <a:pt x="187432" y="35522"/>
                    <a:pt x="179707" y="38208"/>
                  </a:cubicBezTo>
                  <a:cubicBezTo>
                    <a:pt x="168105" y="42465"/>
                    <a:pt x="155761" y="44313"/>
                    <a:pt x="143417" y="43637"/>
                  </a:cubicBezTo>
                  <a:cubicBezTo>
                    <a:pt x="128377" y="41799"/>
                    <a:pt x="113899" y="36798"/>
                    <a:pt x="100935" y="28969"/>
                  </a:cubicBezTo>
                  <a:cubicBezTo>
                    <a:pt x="88410" y="21386"/>
                    <a:pt x="75351" y="14710"/>
                    <a:pt x="61883" y="8966"/>
                  </a:cubicBezTo>
                  <a:cubicBezTo>
                    <a:pt x="51043" y="4480"/>
                    <a:pt x="39184" y="3061"/>
                    <a:pt x="27593" y="4870"/>
                  </a:cubicBezTo>
                  <a:cubicBezTo>
                    <a:pt x="19773" y="6051"/>
                    <a:pt x="12429" y="9347"/>
                    <a:pt x="6352" y="14395"/>
                  </a:cubicBezTo>
                  <a:cubicBezTo>
                    <a:pt x="2066" y="18015"/>
                    <a:pt x="446" y="20777"/>
                    <a:pt x="65" y="20586"/>
                  </a:cubicBezTo>
                  <a:cubicBezTo>
                    <a:pt x="-316" y="20396"/>
                    <a:pt x="923" y="17348"/>
                    <a:pt x="5018" y="12966"/>
                  </a:cubicBezTo>
                  <a:cubicBezTo>
                    <a:pt x="10971" y="6994"/>
                    <a:pt x="18563" y="2918"/>
                    <a:pt x="26831" y="1251"/>
                  </a:cubicBezTo>
                  <a:cubicBezTo>
                    <a:pt x="39118" y="-1178"/>
                    <a:pt x="51834" y="-54"/>
                    <a:pt x="63502" y="4489"/>
                  </a:cubicBezTo>
                  <a:cubicBezTo>
                    <a:pt x="77275" y="10061"/>
                    <a:pt x="90591" y="16719"/>
                    <a:pt x="103316" y="24396"/>
                  </a:cubicBezTo>
                  <a:cubicBezTo>
                    <a:pt x="115699" y="31892"/>
                    <a:pt x="129472" y="36817"/>
                    <a:pt x="143798" y="38874"/>
                  </a:cubicBezTo>
                  <a:cubicBezTo>
                    <a:pt x="155580" y="39722"/>
                    <a:pt x="167410" y="38294"/>
                    <a:pt x="178659" y="34684"/>
                  </a:cubicBezTo>
                  <a:cubicBezTo>
                    <a:pt x="198090" y="28873"/>
                    <a:pt x="209711" y="23349"/>
                    <a:pt x="209996" y="24206"/>
                  </a:cubicBezTo>
                  <a:close/>
                </a:path>
              </a:pathLst>
            </a:custGeom>
            <a:solidFill>
              <a:srgbClr val="263238"/>
            </a:solidFill>
            <a:ln w="9525" cap="flat">
              <a:noFill/>
              <a:prstDash val="solid"/>
              <a:miter/>
            </a:ln>
          </p:spPr>
          <p:txBody>
            <a:bodyPr rtlCol="0" anchor="ctr"/>
            <a:lstStyle/>
            <a:p>
              <a:endParaRPr lang="zh-CN" altLang="en-US"/>
            </a:p>
          </p:txBody>
        </p:sp>
        <p:sp>
          <p:nvSpPr>
            <p:cNvPr id="360" name="任意多边形: 形状 359"/>
            <p:cNvSpPr/>
            <p:nvPr/>
          </p:nvSpPr>
          <p:spPr>
            <a:xfrm>
              <a:off x="8524286" y="4709622"/>
              <a:ext cx="203834" cy="49522"/>
            </a:xfrm>
            <a:custGeom>
              <a:avLst/>
              <a:gdLst>
                <a:gd name="connsiteX0" fmla="*/ 203835 w 203834"/>
                <a:gd name="connsiteY0" fmla="*/ 22349 h 49522"/>
                <a:gd name="connsiteX1" fmla="*/ 196501 w 203834"/>
                <a:gd name="connsiteY1" fmla="*/ 27397 h 49522"/>
                <a:gd name="connsiteX2" fmla="*/ 174879 w 203834"/>
                <a:gd name="connsiteY2" fmla="*/ 38827 h 49522"/>
                <a:gd name="connsiteX3" fmla="*/ 139827 w 203834"/>
                <a:gd name="connsiteY3" fmla="*/ 49018 h 49522"/>
                <a:gd name="connsiteX4" fmla="*/ 96202 w 203834"/>
                <a:gd name="connsiteY4" fmla="*/ 39493 h 49522"/>
                <a:gd name="connsiteX5" fmla="*/ 60103 w 203834"/>
                <a:gd name="connsiteY5" fmla="*/ 14157 h 49522"/>
                <a:gd name="connsiteX6" fmla="*/ 27527 w 203834"/>
                <a:gd name="connsiteY6" fmla="*/ 3775 h 49522"/>
                <a:gd name="connsiteX7" fmla="*/ 6001 w 203834"/>
                <a:gd name="connsiteY7" fmla="*/ 11776 h 49522"/>
                <a:gd name="connsiteX8" fmla="*/ 0 w 203834"/>
                <a:gd name="connsiteY8" fmla="*/ 18158 h 49522"/>
                <a:gd name="connsiteX9" fmla="*/ 4572 w 203834"/>
                <a:gd name="connsiteY9" fmla="*/ 10157 h 49522"/>
                <a:gd name="connsiteX10" fmla="*/ 27146 w 203834"/>
                <a:gd name="connsiteY10" fmla="*/ 60 h 49522"/>
                <a:gd name="connsiteX11" fmla="*/ 62389 w 203834"/>
                <a:gd name="connsiteY11" fmla="*/ 10061 h 49522"/>
                <a:gd name="connsiteX12" fmla="*/ 98584 w 203834"/>
                <a:gd name="connsiteY12" fmla="*/ 35112 h 49522"/>
                <a:gd name="connsiteX13" fmla="*/ 139351 w 203834"/>
                <a:gd name="connsiteY13" fmla="*/ 44637 h 49522"/>
                <a:gd name="connsiteX14" fmla="*/ 173450 w 203834"/>
                <a:gd name="connsiteY14" fmla="*/ 35779 h 49522"/>
                <a:gd name="connsiteX15" fmla="*/ 203835 w 203834"/>
                <a:gd name="connsiteY15" fmla="*/ 22349 h 49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3834" h="49522">
                  <a:moveTo>
                    <a:pt x="203835" y="22349"/>
                  </a:moveTo>
                  <a:cubicBezTo>
                    <a:pt x="201673" y="24406"/>
                    <a:pt x="199196" y="26111"/>
                    <a:pt x="196501" y="27397"/>
                  </a:cubicBezTo>
                  <a:cubicBezTo>
                    <a:pt x="189519" y="31616"/>
                    <a:pt x="182299" y="35436"/>
                    <a:pt x="174879" y="38827"/>
                  </a:cubicBezTo>
                  <a:cubicBezTo>
                    <a:pt x="163801" y="44047"/>
                    <a:pt x="151971" y="47485"/>
                    <a:pt x="139827" y="49018"/>
                  </a:cubicBezTo>
                  <a:cubicBezTo>
                    <a:pt x="124625" y="50886"/>
                    <a:pt x="109242" y="47533"/>
                    <a:pt x="96202" y="39493"/>
                  </a:cubicBezTo>
                  <a:cubicBezTo>
                    <a:pt x="82391" y="31302"/>
                    <a:pt x="71438" y="21015"/>
                    <a:pt x="60103" y="14157"/>
                  </a:cubicBezTo>
                  <a:cubicBezTo>
                    <a:pt x="50578" y="7404"/>
                    <a:pt x="39195" y="3784"/>
                    <a:pt x="27527" y="3775"/>
                  </a:cubicBezTo>
                  <a:cubicBezTo>
                    <a:pt x="19669" y="3994"/>
                    <a:pt x="12097" y="6804"/>
                    <a:pt x="6001" y="11776"/>
                  </a:cubicBezTo>
                  <a:cubicBezTo>
                    <a:pt x="1810" y="15395"/>
                    <a:pt x="476" y="18348"/>
                    <a:pt x="0" y="18158"/>
                  </a:cubicBezTo>
                  <a:cubicBezTo>
                    <a:pt x="629" y="15071"/>
                    <a:pt x="2229" y="12262"/>
                    <a:pt x="4572" y="10157"/>
                  </a:cubicBezTo>
                  <a:cubicBezTo>
                    <a:pt x="10630" y="4175"/>
                    <a:pt x="18650" y="584"/>
                    <a:pt x="27146" y="60"/>
                  </a:cubicBezTo>
                  <a:cubicBezTo>
                    <a:pt x="39662" y="-511"/>
                    <a:pt x="52035" y="3003"/>
                    <a:pt x="62389" y="10061"/>
                  </a:cubicBezTo>
                  <a:cubicBezTo>
                    <a:pt x="74295" y="17015"/>
                    <a:pt x="85534" y="27206"/>
                    <a:pt x="98584" y="35112"/>
                  </a:cubicBezTo>
                  <a:cubicBezTo>
                    <a:pt x="110757" y="42694"/>
                    <a:pt x="125082" y="46037"/>
                    <a:pt x="139351" y="44637"/>
                  </a:cubicBezTo>
                  <a:cubicBezTo>
                    <a:pt x="151086" y="43361"/>
                    <a:pt x="162573" y="40379"/>
                    <a:pt x="173450" y="35779"/>
                  </a:cubicBezTo>
                  <a:cubicBezTo>
                    <a:pt x="192310" y="27778"/>
                    <a:pt x="203454" y="21491"/>
                    <a:pt x="203835" y="22349"/>
                  </a:cubicBezTo>
                  <a:close/>
                </a:path>
              </a:pathLst>
            </a:custGeom>
            <a:solidFill>
              <a:srgbClr val="263238"/>
            </a:solidFill>
            <a:ln w="9525" cap="flat">
              <a:noFill/>
              <a:prstDash val="solid"/>
              <a:miter/>
            </a:ln>
          </p:spPr>
          <p:txBody>
            <a:bodyPr rtlCol="0" anchor="ctr"/>
            <a:lstStyle/>
            <a:p>
              <a:endParaRPr lang="zh-CN" altLang="en-US"/>
            </a:p>
          </p:txBody>
        </p:sp>
        <p:sp>
          <p:nvSpPr>
            <p:cNvPr id="361" name="任意多边形: 形状 360"/>
            <p:cNvSpPr/>
            <p:nvPr/>
          </p:nvSpPr>
          <p:spPr>
            <a:xfrm>
              <a:off x="8044416" y="3791282"/>
              <a:ext cx="405338" cy="1053845"/>
            </a:xfrm>
            <a:custGeom>
              <a:avLst/>
              <a:gdLst>
                <a:gd name="connsiteX0" fmla="*/ 390334 w 405338"/>
                <a:gd name="connsiteY0" fmla="*/ 0 h 1053845"/>
                <a:gd name="connsiteX1" fmla="*/ 304610 w 405338"/>
                <a:gd name="connsiteY1" fmla="*/ 57150 h 1053845"/>
                <a:gd name="connsiteX2" fmla="*/ 174689 w 405338"/>
                <a:gd name="connsiteY2" fmla="*/ 738473 h 1053845"/>
                <a:gd name="connsiteX3" fmla="*/ 0 w 405338"/>
                <a:gd name="connsiteY3" fmla="*/ 947547 h 1053845"/>
                <a:gd name="connsiteX4" fmla="*/ 242221 w 405338"/>
                <a:gd name="connsiteY4" fmla="*/ 1053846 h 1053845"/>
                <a:gd name="connsiteX5" fmla="*/ 396430 w 405338"/>
                <a:gd name="connsiteY5" fmla="*/ 589217 h 1053845"/>
                <a:gd name="connsiteX6" fmla="*/ 390334 w 405338"/>
                <a:gd name="connsiteY6" fmla="*/ 0 h 105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338" h="1053845">
                  <a:moveTo>
                    <a:pt x="390334" y="0"/>
                  </a:moveTo>
                  <a:cubicBezTo>
                    <a:pt x="390334" y="0"/>
                    <a:pt x="304133" y="22384"/>
                    <a:pt x="304610" y="57150"/>
                  </a:cubicBezTo>
                  <a:cubicBezTo>
                    <a:pt x="305086" y="91916"/>
                    <a:pt x="278797" y="503587"/>
                    <a:pt x="174689" y="738473"/>
                  </a:cubicBezTo>
                  <a:cubicBezTo>
                    <a:pt x="106108" y="894207"/>
                    <a:pt x="0" y="947547"/>
                    <a:pt x="0" y="947547"/>
                  </a:cubicBezTo>
                  <a:lnTo>
                    <a:pt x="242221" y="1053846"/>
                  </a:lnTo>
                  <a:cubicBezTo>
                    <a:pt x="242221" y="1053846"/>
                    <a:pt x="372809" y="888778"/>
                    <a:pt x="396430" y="589217"/>
                  </a:cubicBezTo>
                  <a:cubicBezTo>
                    <a:pt x="410080" y="392963"/>
                    <a:pt x="408042" y="195929"/>
                    <a:pt x="390334" y="0"/>
                  </a:cubicBezTo>
                  <a:close/>
                </a:path>
              </a:pathLst>
            </a:custGeom>
            <a:solidFill>
              <a:srgbClr val="455A64"/>
            </a:solidFill>
            <a:ln w="9525" cap="flat">
              <a:noFill/>
              <a:prstDash val="solid"/>
              <a:miter/>
            </a:ln>
          </p:spPr>
          <p:txBody>
            <a:bodyPr rtlCol="0" anchor="ctr"/>
            <a:lstStyle/>
            <a:p>
              <a:endParaRPr lang="zh-CN" altLang="en-US"/>
            </a:p>
          </p:txBody>
        </p:sp>
        <p:sp>
          <p:nvSpPr>
            <p:cNvPr id="362" name="任意多边形: 形状 361"/>
            <p:cNvSpPr/>
            <p:nvPr/>
          </p:nvSpPr>
          <p:spPr>
            <a:xfrm>
              <a:off x="8135065" y="4661574"/>
              <a:ext cx="191064" cy="115354"/>
            </a:xfrm>
            <a:custGeom>
              <a:avLst/>
              <a:gdLst>
                <a:gd name="connsiteX0" fmla="*/ 189862 w 191064"/>
                <a:gd name="connsiteY0" fmla="*/ 115355 h 115354"/>
                <a:gd name="connsiteX1" fmla="*/ 189005 w 191064"/>
                <a:gd name="connsiteY1" fmla="*/ 105258 h 115354"/>
                <a:gd name="connsiteX2" fmla="*/ 179480 w 191064"/>
                <a:gd name="connsiteY2" fmla="*/ 80208 h 115354"/>
                <a:gd name="connsiteX3" fmla="*/ 147571 w 191064"/>
                <a:gd name="connsiteY3" fmla="*/ 58014 h 115354"/>
                <a:gd name="connsiteX4" fmla="*/ 98422 w 191064"/>
                <a:gd name="connsiteY4" fmla="*/ 55728 h 115354"/>
                <a:gd name="connsiteX5" fmla="*/ 47559 w 191064"/>
                <a:gd name="connsiteY5" fmla="*/ 55728 h 115354"/>
                <a:gd name="connsiteX6" fmla="*/ 26128 w 191064"/>
                <a:gd name="connsiteY6" fmla="*/ 48489 h 115354"/>
                <a:gd name="connsiteX7" fmla="*/ 10888 w 191064"/>
                <a:gd name="connsiteY7" fmla="*/ 36012 h 115354"/>
                <a:gd name="connsiteX8" fmla="*/ 29 w 191064"/>
                <a:gd name="connsiteY8" fmla="*/ 10104 h 115354"/>
                <a:gd name="connsiteX9" fmla="*/ 982 w 191064"/>
                <a:gd name="connsiteY9" fmla="*/ 2483 h 115354"/>
                <a:gd name="connsiteX10" fmla="*/ 1934 w 191064"/>
                <a:gd name="connsiteY10" fmla="*/ 7 h 115354"/>
                <a:gd name="connsiteX11" fmla="*/ 1934 w 191064"/>
                <a:gd name="connsiteY11" fmla="*/ 10008 h 115354"/>
                <a:gd name="connsiteX12" fmla="*/ 13459 w 191064"/>
                <a:gd name="connsiteY12" fmla="*/ 33725 h 115354"/>
                <a:gd name="connsiteX13" fmla="*/ 48321 w 191064"/>
                <a:gd name="connsiteY13" fmla="*/ 51251 h 115354"/>
                <a:gd name="connsiteX14" fmla="*/ 98041 w 191064"/>
                <a:gd name="connsiteY14" fmla="*/ 50585 h 115354"/>
                <a:gd name="connsiteX15" fmla="*/ 148905 w 191064"/>
                <a:gd name="connsiteY15" fmla="*/ 53347 h 115354"/>
                <a:gd name="connsiteX16" fmla="*/ 182433 w 191064"/>
                <a:gd name="connsiteY16" fmla="*/ 78112 h 115354"/>
                <a:gd name="connsiteX17" fmla="*/ 190815 w 191064"/>
                <a:gd name="connsiteY17" fmla="*/ 104973 h 115354"/>
                <a:gd name="connsiteX18" fmla="*/ 189862 w 191064"/>
                <a:gd name="connsiteY18" fmla="*/ 115355 h 115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1064" h="115354">
                  <a:moveTo>
                    <a:pt x="189862" y="115355"/>
                  </a:moveTo>
                  <a:cubicBezTo>
                    <a:pt x="189862" y="115355"/>
                    <a:pt x="189862" y="111640"/>
                    <a:pt x="189005" y="105258"/>
                  </a:cubicBezTo>
                  <a:cubicBezTo>
                    <a:pt x="187862" y="96267"/>
                    <a:pt x="184595" y="87685"/>
                    <a:pt x="179480" y="80208"/>
                  </a:cubicBezTo>
                  <a:cubicBezTo>
                    <a:pt x="171898" y="69178"/>
                    <a:pt x="160554" y="61291"/>
                    <a:pt x="147571" y="58014"/>
                  </a:cubicBezTo>
                  <a:cubicBezTo>
                    <a:pt x="131446" y="54376"/>
                    <a:pt x="114815" y="53604"/>
                    <a:pt x="98422" y="55728"/>
                  </a:cubicBezTo>
                  <a:cubicBezTo>
                    <a:pt x="81535" y="57919"/>
                    <a:pt x="64447" y="57919"/>
                    <a:pt x="47559" y="55728"/>
                  </a:cubicBezTo>
                  <a:cubicBezTo>
                    <a:pt x="40053" y="54557"/>
                    <a:pt x="32805" y="52109"/>
                    <a:pt x="26128" y="48489"/>
                  </a:cubicBezTo>
                  <a:cubicBezTo>
                    <a:pt x="20365" y="45241"/>
                    <a:pt x="15212" y="41022"/>
                    <a:pt x="10888" y="36012"/>
                  </a:cubicBezTo>
                  <a:cubicBezTo>
                    <a:pt x="4306" y="28944"/>
                    <a:pt x="458" y="19752"/>
                    <a:pt x="29" y="10104"/>
                  </a:cubicBezTo>
                  <a:cubicBezTo>
                    <a:pt x="-104" y="7532"/>
                    <a:pt x="220" y="4950"/>
                    <a:pt x="982" y="2483"/>
                  </a:cubicBezTo>
                  <a:cubicBezTo>
                    <a:pt x="982" y="769"/>
                    <a:pt x="1744" y="-88"/>
                    <a:pt x="1934" y="7"/>
                  </a:cubicBezTo>
                  <a:cubicBezTo>
                    <a:pt x="2125" y="102"/>
                    <a:pt x="1363" y="3626"/>
                    <a:pt x="1934" y="10008"/>
                  </a:cubicBezTo>
                  <a:cubicBezTo>
                    <a:pt x="3153" y="18943"/>
                    <a:pt x="7192" y="27249"/>
                    <a:pt x="13459" y="33725"/>
                  </a:cubicBezTo>
                  <a:cubicBezTo>
                    <a:pt x="22727" y="43393"/>
                    <a:pt x="35034" y="49585"/>
                    <a:pt x="48321" y="51251"/>
                  </a:cubicBezTo>
                  <a:cubicBezTo>
                    <a:pt x="64866" y="53014"/>
                    <a:pt x="81554" y="52795"/>
                    <a:pt x="98041" y="50585"/>
                  </a:cubicBezTo>
                  <a:cubicBezTo>
                    <a:pt x="115025" y="48394"/>
                    <a:pt x="132265" y="49327"/>
                    <a:pt x="148905" y="53347"/>
                  </a:cubicBezTo>
                  <a:cubicBezTo>
                    <a:pt x="162802" y="57090"/>
                    <a:pt x="174775" y="65930"/>
                    <a:pt x="182433" y="78112"/>
                  </a:cubicBezTo>
                  <a:cubicBezTo>
                    <a:pt x="187529" y="86180"/>
                    <a:pt x="190424" y="95438"/>
                    <a:pt x="190815" y="104973"/>
                  </a:cubicBezTo>
                  <a:cubicBezTo>
                    <a:pt x="191348" y="108459"/>
                    <a:pt x="191024" y="112021"/>
                    <a:pt x="189862" y="115355"/>
                  </a:cubicBezTo>
                  <a:close/>
                </a:path>
              </a:pathLst>
            </a:custGeom>
            <a:solidFill>
              <a:srgbClr val="263238"/>
            </a:solidFill>
            <a:ln w="9525" cap="flat">
              <a:noFill/>
              <a:prstDash val="solid"/>
              <a:miter/>
            </a:ln>
          </p:spPr>
          <p:txBody>
            <a:bodyPr rtlCol="0" anchor="ctr"/>
            <a:lstStyle/>
            <a:p>
              <a:endParaRPr lang="zh-CN" altLang="en-US"/>
            </a:p>
          </p:txBody>
        </p:sp>
        <p:sp>
          <p:nvSpPr>
            <p:cNvPr id="363" name="任意多边形: 形状 362"/>
            <p:cNvSpPr/>
            <p:nvPr/>
          </p:nvSpPr>
          <p:spPr>
            <a:xfrm>
              <a:off x="8159859" y="4628236"/>
              <a:ext cx="186844" cy="115926"/>
            </a:xfrm>
            <a:custGeom>
              <a:avLst/>
              <a:gdLst>
                <a:gd name="connsiteX0" fmla="*/ 185642 w 186844"/>
                <a:gd name="connsiteY0" fmla="*/ 115926 h 115926"/>
                <a:gd name="connsiteX1" fmla="*/ 185071 w 186844"/>
                <a:gd name="connsiteY1" fmla="*/ 106401 h 115926"/>
                <a:gd name="connsiteX2" fmla="*/ 175546 w 186844"/>
                <a:gd name="connsiteY2" fmla="*/ 81636 h 115926"/>
                <a:gd name="connsiteX3" fmla="*/ 144494 w 186844"/>
                <a:gd name="connsiteY3" fmla="*/ 59443 h 115926"/>
                <a:gd name="connsiteX4" fmla="*/ 96203 w 186844"/>
                <a:gd name="connsiteY4" fmla="*/ 56300 h 115926"/>
                <a:gd name="connsiteX5" fmla="*/ 46196 w 186844"/>
                <a:gd name="connsiteY5" fmla="*/ 55442 h 115926"/>
                <a:gd name="connsiteX6" fmla="*/ 25241 w 186844"/>
                <a:gd name="connsiteY6" fmla="*/ 48013 h 115926"/>
                <a:gd name="connsiteX7" fmla="*/ 10382 w 186844"/>
                <a:gd name="connsiteY7" fmla="*/ 35535 h 115926"/>
                <a:gd name="connsiteX8" fmla="*/ 0 w 186844"/>
                <a:gd name="connsiteY8" fmla="*/ 9913 h 115926"/>
                <a:gd name="connsiteX9" fmla="*/ 1048 w 186844"/>
                <a:gd name="connsiteY9" fmla="*/ 2388 h 115926"/>
                <a:gd name="connsiteX10" fmla="*/ 2096 w 186844"/>
                <a:gd name="connsiteY10" fmla="*/ 7 h 115926"/>
                <a:gd name="connsiteX11" fmla="*/ 2096 w 186844"/>
                <a:gd name="connsiteY11" fmla="*/ 9532 h 115926"/>
                <a:gd name="connsiteX12" fmla="*/ 13145 w 186844"/>
                <a:gd name="connsiteY12" fmla="*/ 32964 h 115926"/>
                <a:gd name="connsiteX13" fmla="*/ 27432 w 186844"/>
                <a:gd name="connsiteY13" fmla="*/ 44108 h 115926"/>
                <a:gd name="connsiteX14" fmla="*/ 47244 w 186844"/>
                <a:gd name="connsiteY14" fmla="*/ 50585 h 115926"/>
                <a:gd name="connsiteX15" fmla="*/ 96107 w 186844"/>
                <a:gd name="connsiteY15" fmla="*/ 51061 h 115926"/>
                <a:gd name="connsiteX16" fmla="*/ 146018 w 186844"/>
                <a:gd name="connsiteY16" fmla="*/ 54776 h 115926"/>
                <a:gd name="connsiteX17" fmla="*/ 178689 w 186844"/>
                <a:gd name="connsiteY17" fmla="*/ 79446 h 115926"/>
                <a:gd name="connsiteX18" fmla="*/ 186690 w 186844"/>
                <a:gd name="connsiteY18" fmla="*/ 106020 h 115926"/>
                <a:gd name="connsiteX19" fmla="*/ 185642 w 186844"/>
                <a:gd name="connsiteY19" fmla="*/ 115926 h 115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6844" h="115926">
                  <a:moveTo>
                    <a:pt x="185642" y="115926"/>
                  </a:moveTo>
                  <a:cubicBezTo>
                    <a:pt x="185642" y="115926"/>
                    <a:pt x="185642" y="112307"/>
                    <a:pt x="185071" y="106401"/>
                  </a:cubicBezTo>
                  <a:cubicBezTo>
                    <a:pt x="183918" y="97505"/>
                    <a:pt x="180651" y="89009"/>
                    <a:pt x="175546" y="81636"/>
                  </a:cubicBezTo>
                  <a:cubicBezTo>
                    <a:pt x="168231" y="70721"/>
                    <a:pt x="157191" y="62834"/>
                    <a:pt x="144494" y="59443"/>
                  </a:cubicBezTo>
                  <a:cubicBezTo>
                    <a:pt x="128692" y="55642"/>
                    <a:pt x="112357" y="54576"/>
                    <a:pt x="96203" y="56300"/>
                  </a:cubicBezTo>
                  <a:cubicBezTo>
                    <a:pt x="79562" y="58081"/>
                    <a:pt x="62770" y="57795"/>
                    <a:pt x="46196" y="55442"/>
                  </a:cubicBezTo>
                  <a:cubicBezTo>
                    <a:pt x="38853" y="54109"/>
                    <a:pt x="31785" y="51604"/>
                    <a:pt x="25241" y="48013"/>
                  </a:cubicBezTo>
                  <a:cubicBezTo>
                    <a:pt x="19612" y="44727"/>
                    <a:pt x="14592" y="40507"/>
                    <a:pt x="10382" y="35535"/>
                  </a:cubicBezTo>
                  <a:cubicBezTo>
                    <a:pt x="3963" y="28515"/>
                    <a:pt x="276" y="19419"/>
                    <a:pt x="0" y="9913"/>
                  </a:cubicBezTo>
                  <a:cubicBezTo>
                    <a:pt x="-9" y="7370"/>
                    <a:pt x="343" y="4836"/>
                    <a:pt x="1048" y="2388"/>
                  </a:cubicBezTo>
                  <a:cubicBezTo>
                    <a:pt x="1619" y="769"/>
                    <a:pt x="2000" y="-88"/>
                    <a:pt x="2096" y="7"/>
                  </a:cubicBezTo>
                  <a:cubicBezTo>
                    <a:pt x="2191" y="102"/>
                    <a:pt x="1524" y="3626"/>
                    <a:pt x="2096" y="9532"/>
                  </a:cubicBezTo>
                  <a:cubicBezTo>
                    <a:pt x="3115" y="18343"/>
                    <a:pt x="6992" y="26572"/>
                    <a:pt x="13145" y="32964"/>
                  </a:cubicBezTo>
                  <a:cubicBezTo>
                    <a:pt x="17288" y="37412"/>
                    <a:pt x="22108" y="41174"/>
                    <a:pt x="27432" y="44108"/>
                  </a:cubicBezTo>
                  <a:cubicBezTo>
                    <a:pt x="33652" y="47308"/>
                    <a:pt x="40339" y="49499"/>
                    <a:pt x="47244" y="50585"/>
                  </a:cubicBezTo>
                  <a:cubicBezTo>
                    <a:pt x="63456" y="52671"/>
                    <a:pt x="79858" y="52823"/>
                    <a:pt x="96107" y="51061"/>
                  </a:cubicBezTo>
                  <a:cubicBezTo>
                    <a:pt x="112833" y="49309"/>
                    <a:pt x="129740" y="50566"/>
                    <a:pt x="146018" y="54776"/>
                  </a:cubicBezTo>
                  <a:cubicBezTo>
                    <a:pt x="159582" y="58681"/>
                    <a:pt x="171222" y="67473"/>
                    <a:pt x="178689" y="79446"/>
                  </a:cubicBezTo>
                  <a:cubicBezTo>
                    <a:pt x="183690" y="87427"/>
                    <a:pt x="186452" y="96600"/>
                    <a:pt x="186690" y="106020"/>
                  </a:cubicBezTo>
                  <a:cubicBezTo>
                    <a:pt x="187081" y="109364"/>
                    <a:pt x="186728" y="112745"/>
                    <a:pt x="185642" y="115926"/>
                  </a:cubicBezTo>
                  <a:close/>
                </a:path>
              </a:pathLst>
            </a:custGeom>
            <a:solidFill>
              <a:srgbClr val="263238"/>
            </a:solidFill>
            <a:ln w="9525" cap="flat">
              <a:noFill/>
              <a:prstDash val="solid"/>
              <a:miter/>
            </a:ln>
          </p:spPr>
          <p:txBody>
            <a:bodyPr rtlCol="0" anchor="ctr"/>
            <a:lstStyle/>
            <a:p>
              <a:endParaRPr lang="zh-CN" altLang="en-US"/>
            </a:p>
          </p:txBody>
        </p:sp>
        <p:sp>
          <p:nvSpPr>
            <p:cNvPr id="364" name="任意多边形: 形状 363"/>
            <p:cNvSpPr/>
            <p:nvPr/>
          </p:nvSpPr>
          <p:spPr>
            <a:xfrm>
              <a:off x="7733994" y="3735959"/>
              <a:ext cx="178506" cy="206674"/>
            </a:xfrm>
            <a:custGeom>
              <a:avLst/>
              <a:gdLst>
                <a:gd name="connsiteX0" fmla="*/ 59057 w 178506"/>
                <a:gd name="connsiteY0" fmla="*/ 206675 h 206674"/>
                <a:gd name="connsiteX1" fmla="*/ 33530 w 178506"/>
                <a:gd name="connsiteY1" fmla="*/ 178576 h 206674"/>
                <a:gd name="connsiteX2" fmla="*/ 2 w 178506"/>
                <a:gd name="connsiteY2" fmla="*/ 123141 h 206674"/>
                <a:gd name="connsiteX3" fmla="*/ 21148 w 178506"/>
                <a:gd name="connsiteY3" fmla="*/ 110091 h 206674"/>
                <a:gd name="connsiteX4" fmla="*/ 23243 w 178506"/>
                <a:gd name="connsiteY4" fmla="*/ 77325 h 206674"/>
                <a:gd name="connsiteX5" fmla="*/ 40864 w 178506"/>
                <a:gd name="connsiteY5" fmla="*/ 79421 h 206674"/>
                <a:gd name="connsiteX6" fmla="*/ 36007 w 178506"/>
                <a:gd name="connsiteY6" fmla="*/ 47893 h 206674"/>
                <a:gd name="connsiteX7" fmla="*/ 56581 w 178506"/>
                <a:gd name="connsiteY7" fmla="*/ 41988 h 206674"/>
                <a:gd name="connsiteX8" fmla="*/ 71154 w 178506"/>
                <a:gd name="connsiteY8" fmla="*/ 744 h 206674"/>
                <a:gd name="connsiteX9" fmla="*/ 85156 w 178506"/>
                <a:gd name="connsiteY9" fmla="*/ 29319 h 206674"/>
                <a:gd name="connsiteX10" fmla="*/ 127351 w 178506"/>
                <a:gd name="connsiteY10" fmla="*/ 63514 h 206674"/>
                <a:gd name="connsiteX11" fmla="*/ 164785 w 178506"/>
                <a:gd name="connsiteY11" fmla="*/ 2173 h 206674"/>
                <a:gd name="connsiteX12" fmla="*/ 178229 w 178506"/>
                <a:gd name="connsiteY12" fmla="*/ 10650 h 206674"/>
                <a:gd name="connsiteX13" fmla="*/ 175072 w 178506"/>
                <a:gd name="connsiteY13" fmla="*/ 21223 h 206674"/>
                <a:gd name="connsiteX14" fmla="*/ 160213 w 178506"/>
                <a:gd name="connsiteY14" fmla="*/ 54180 h 206674"/>
                <a:gd name="connsiteX15" fmla="*/ 155736 w 178506"/>
                <a:gd name="connsiteY15" fmla="*/ 82755 h 206674"/>
                <a:gd name="connsiteX16" fmla="*/ 157355 w 178506"/>
                <a:gd name="connsiteY16" fmla="*/ 111901 h 206674"/>
                <a:gd name="connsiteX17" fmla="*/ 156403 w 178506"/>
                <a:gd name="connsiteY17" fmla="*/ 158859 h 20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8506" h="206674">
                  <a:moveTo>
                    <a:pt x="59057" y="206675"/>
                  </a:moveTo>
                  <a:lnTo>
                    <a:pt x="33530" y="178576"/>
                  </a:lnTo>
                  <a:cubicBezTo>
                    <a:pt x="12575" y="150954"/>
                    <a:pt x="-188" y="136476"/>
                    <a:pt x="2" y="123141"/>
                  </a:cubicBezTo>
                  <a:cubicBezTo>
                    <a:pt x="2" y="105329"/>
                    <a:pt x="21148" y="110091"/>
                    <a:pt x="21148" y="110091"/>
                  </a:cubicBezTo>
                  <a:cubicBezTo>
                    <a:pt x="21148" y="110091"/>
                    <a:pt x="10480" y="85993"/>
                    <a:pt x="23243" y="77325"/>
                  </a:cubicBezTo>
                  <a:cubicBezTo>
                    <a:pt x="28960" y="74182"/>
                    <a:pt x="36045" y="75020"/>
                    <a:pt x="40864" y="79421"/>
                  </a:cubicBezTo>
                  <a:cubicBezTo>
                    <a:pt x="40864" y="79421"/>
                    <a:pt x="32197" y="57418"/>
                    <a:pt x="36007" y="47893"/>
                  </a:cubicBezTo>
                  <a:cubicBezTo>
                    <a:pt x="41150" y="35034"/>
                    <a:pt x="56581" y="41988"/>
                    <a:pt x="56581" y="41988"/>
                  </a:cubicBezTo>
                  <a:cubicBezTo>
                    <a:pt x="49818" y="7317"/>
                    <a:pt x="65058" y="-3066"/>
                    <a:pt x="71154" y="744"/>
                  </a:cubicBezTo>
                  <a:cubicBezTo>
                    <a:pt x="77250" y="4554"/>
                    <a:pt x="85156" y="29319"/>
                    <a:pt x="85156" y="29319"/>
                  </a:cubicBezTo>
                  <a:cubicBezTo>
                    <a:pt x="94681" y="47607"/>
                    <a:pt x="119065" y="98471"/>
                    <a:pt x="127351" y="63514"/>
                  </a:cubicBezTo>
                  <a:cubicBezTo>
                    <a:pt x="135638" y="28557"/>
                    <a:pt x="155069" y="4935"/>
                    <a:pt x="164785" y="2173"/>
                  </a:cubicBezTo>
                  <a:cubicBezTo>
                    <a:pt x="170839" y="802"/>
                    <a:pt x="176858" y="4602"/>
                    <a:pt x="178229" y="10650"/>
                  </a:cubicBezTo>
                  <a:cubicBezTo>
                    <a:pt x="179097" y="14489"/>
                    <a:pt x="177900" y="18489"/>
                    <a:pt x="175072" y="21223"/>
                  </a:cubicBezTo>
                  <a:cubicBezTo>
                    <a:pt x="168616" y="31472"/>
                    <a:pt x="163616" y="42559"/>
                    <a:pt x="160213" y="54180"/>
                  </a:cubicBezTo>
                  <a:cubicBezTo>
                    <a:pt x="157126" y="63381"/>
                    <a:pt x="155612" y="73049"/>
                    <a:pt x="155736" y="82755"/>
                  </a:cubicBezTo>
                  <a:cubicBezTo>
                    <a:pt x="155736" y="94089"/>
                    <a:pt x="156593" y="103710"/>
                    <a:pt x="157355" y="111901"/>
                  </a:cubicBezTo>
                  <a:lnTo>
                    <a:pt x="156403" y="158859"/>
                  </a:lnTo>
                  <a:close/>
                </a:path>
              </a:pathLst>
            </a:custGeom>
            <a:solidFill>
              <a:srgbClr val="FFBE9D"/>
            </a:solidFill>
            <a:ln w="9525" cap="flat">
              <a:noFill/>
              <a:prstDash val="solid"/>
              <a:miter/>
            </a:ln>
          </p:spPr>
          <p:txBody>
            <a:bodyPr rtlCol="0" anchor="ctr"/>
            <a:lstStyle/>
            <a:p>
              <a:endParaRPr lang="zh-CN" altLang="en-US"/>
            </a:p>
          </p:txBody>
        </p:sp>
        <p:sp>
          <p:nvSpPr>
            <p:cNvPr id="365" name="任意多边形: 形状 364"/>
            <p:cNvSpPr/>
            <p:nvPr/>
          </p:nvSpPr>
          <p:spPr>
            <a:xfrm>
              <a:off x="7542829" y="3556443"/>
              <a:ext cx="307752" cy="211298"/>
            </a:xfrm>
            <a:custGeom>
              <a:avLst/>
              <a:gdLst>
                <a:gd name="connsiteX0" fmla="*/ 307753 w 307752"/>
                <a:gd name="connsiteY0" fmla="*/ 175783 h 211298"/>
                <a:gd name="connsiteX1" fmla="*/ 256773 w 307752"/>
                <a:gd name="connsiteY1" fmla="*/ 210530 h 211298"/>
                <a:gd name="connsiteX2" fmla="*/ 239078 w 307752"/>
                <a:gd name="connsiteY2" fmla="*/ 202834 h 211298"/>
                <a:gd name="connsiteX3" fmla="*/ 216027 w 307752"/>
                <a:gd name="connsiteY3" fmla="*/ 164734 h 211298"/>
                <a:gd name="connsiteX4" fmla="*/ 203645 w 307752"/>
                <a:gd name="connsiteY4" fmla="*/ 121110 h 211298"/>
                <a:gd name="connsiteX5" fmla="*/ 121063 w 307752"/>
                <a:gd name="connsiteY5" fmla="*/ 61864 h 211298"/>
                <a:gd name="connsiteX6" fmla="*/ 20955 w 307752"/>
                <a:gd name="connsiteY6" fmla="*/ 90439 h 211298"/>
                <a:gd name="connsiteX7" fmla="*/ 51911 w 307752"/>
                <a:gd name="connsiteY7" fmla="*/ 54625 h 211298"/>
                <a:gd name="connsiteX8" fmla="*/ 0 w 307752"/>
                <a:gd name="connsiteY8" fmla="*/ 36909 h 211298"/>
                <a:gd name="connsiteX9" fmla="*/ 205753 w 307752"/>
                <a:gd name="connsiteY9" fmla="*/ 48805 h 211298"/>
                <a:gd name="connsiteX10" fmla="*/ 230886 w 307752"/>
                <a:gd name="connsiteY10" fmla="*/ 88344 h 211298"/>
                <a:gd name="connsiteX11" fmla="*/ 245078 w 307752"/>
                <a:gd name="connsiteY11" fmla="*/ 122634 h 211298"/>
                <a:gd name="connsiteX12" fmla="*/ 271653 w 307752"/>
                <a:gd name="connsiteY12" fmla="*/ 147208 h 211298"/>
                <a:gd name="connsiteX13" fmla="*/ 303276 w 307752"/>
                <a:gd name="connsiteY13" fmla="*/ 134826 h 211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7752" h="211298">
                  <a:moveTo>
                    <a:pt x="307753" y="175783"/>
                  </a:moveTo>
                  <a:cubicBezTo>
                    <a:pt x="303269" y="199453"/>
                    <a:pt x="280446" y="215007"/>
                    <a:pt x="256773" y="210530"/>
                  </a:cubicBezTo>
                  <a:cubicBezTo>
                    <a:pt x="250374" y="209321"/>
                    <a:pt x="244328" y="206692"/>
                    <a:pt x="239078" y="202834"/>
                  </a:cubicBezTo>
                  <a:cubicBezTo>
                    <a:pt x="227458" y="192976"/>
                    <a:pt x="219366" y="179603"/>
                    <a:pt x="216027" y="164734"/>
                  </a:cubicBezTo>
                  <a:cubicBezTo>
                    <a:pt x="212759" y="149961"/>
                    <a:pt x="208624" y="135397"/>
                    <a:pt x="203645" y="121110"/>
                  </a:cubicBezTo>
                  <a:cubicBezTo>
                    <a:pt x="188326" y="88315"/>
                    <a:pt x="157035" y="65865"/>
                    <a:pt x="121063" y="61864"/>
                  </a:cubicBezTo>
                  <a:cubicBezTo>
                    <a:pt x="85288" y="58464"/>
                    <a:pt x="49543" y="68665"/>
                    <a:pt x="20955" y="90439"/>
                  </a:cubicBezTo>
                  <a:lnTo>
                    <a:pt x="51911" y="54625"/>
                  </a:lnTo>
                  <a:lnTo>
                    <a:pt x="0" y="36909"/>
                  </a:lnTo>
                  <a:cubicBezTo>
                    <a:pt x="60102" y="-16622"/>
                    <a:pt x="152221" y="-11297"/>
                    <a:pt x="205753" y="48805"/>
                  </a:cubicBezTo>
                  <a:cubicBezTo>
                    <a:pt x="216209" y="60540"/>
                    <a:pt x="224696" y="73894"/>
                    <a:pt x="230886" y="88344"/>
                  </a:cubicBezTo>
                  <a:cubicBezTo>
                    <a:pt x="235744" y="99774"/>
                    <a:pt x="239173" y="111775"/>
                    <a:pt x="245078" y="122634"/>
                  </a:cubicBezTo>
                  <a:cubicBezTo>
                    <a:pt x="250456" y="133930"/>
                    <a:pt x="259971" y="142731"/>
                    <a:pt x="271653" y="147208"/>
                  </a:cubicBezTo>
                  <a:cubicBezTo>
                    <a:pt x="283802" y="151313"/>
                    <a:pt x="297146" y="146094"/>
                    <a:pt x="303276" y="134826"/>
                  </a:cubicBezTo>
                </a:path>
              </a:pathLst>
            </a:custGeom>
            <a:solidFill>
              <a:schemeClr val="accent1"/>
            </a:solidFill>
            <a:ln w="9525" cap="flat">
              <a:noFill/>
              <a:prstDash val="solid"/>
              <a:miter/>
            </a:ln>
          </p:spPr>
          <p:txBody>
            <a:bodyPr rtlCol="0" anchor="ctr"/>
            <a:lstStyle/>
            <a:p>
              <a:endParaRPr lang="zh-CN" altLang="en-US"/>
            </a:p>
          </p:txBody>
        </p:sp>
        <p:sp>
          <p:nvSpPr>
            <p:cNvPr id="366" name="任意多边形: 形状 365"/>
            <p:cNvSpPr/>
            <p:nvPr/>
          </p:nvSpPr>
          <p:spPr>
            <a:xfrm>
              <a:off x="7709041" y="3516081"/>
              <a:ext cx="251841" cy="560476"/>
            </a:xfrm>
            <a:custGeom>
              <a:avLst/>
              <a:gdLst>
                <a:gd name="connsiteX0" fmla="*/ 170974 w 251841"/>
                <a:gd name="connsiteY0" fmla="*/ 9643 h 560476"/>
                <a:gd name="connsiteX1" fmla="*/ 0 w 251841"/>
                <a:gd name="connsiteY1" fmla="*/ 522469 h 560476"/>
                <a:gd name="connsiteX2" fmla="*/ 79534 w 251841"/>
                <a:gd name="connsiteY2" fmla="*/ 556093 h 560476"/>
                <a:gd name="connsiteX3" fmla="*/ 251841 w 251841"/>
                <a:gd name="connsiteY3" fmla="*/ 29836 h 560476"/>
                <a:gd name="connsiteX4" fmla="*/ 170974 w 251841"/>
                <a:gd name="connsiteY4" fmla="*/ 9643 h 560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841" h="560476">
                  <a:moveTo>
                    <a:pt x="170974" y="9643"/>
                  </a:moveTo>
                  <a:lnTo>
                    <a:pt x="0" y="522469"/>
                  </a:lnTo>
                  <a:cubicBezTo>
                    <a:pt x="7810" y="557522"/>
                    <a:pt x="35433" y="567237"/>
                    <a:pt x="79534" y="556093"/>
                  </a:cubicBezTo>
                  <a:lnTo>
                    <a:pt x="251841" y="29836"/>
                  </a:lnTo>
                  <a:cubicBezTo>
                    <a:pt x="235458" y="-3501"/>
                    <a:pt x="207169" y="-6835"/>
                    <a:pt x="170974" y="9643"/>
                  </a:cubicBezTo>
                  <a:close/>
                </a:path>
              </a:pathLst>
            </a:custGeom>
            <a:solidFill>
              <a:srgbClr val="FAFAFA"/>
            </a:solidFill>
            <a:ln w="9525" cap="flat">
              <a:noFill/>
              <a:prstDash val="solid"/>
              <a:miter/>
            </a:ln>
          </p:spPr>
          <p:txBody>
            <a:bodyPr rtlCol="0" anchor="ctr"/>
            <a:lstStyle/>
            <a:p>
              <a:endParaRPr lang="zh-CN" altLang="en-US"/>
            </a:p>
          </p:txBody>
        </p:sp>
        <p:sp>
          <p:nvSpPr>
            <p:cNvPr id="367" name="任意多边形: 形状 366"/>
            <p:cNvSpPr/>
            <p:nvPr/>
          </p:nvSpPr>
          <p:spPr>
            <a:xfrm>
              <a:off x="7707041" y="3515116"/>
              <a:ext cx="254984" cy="563042"/>
            </a:xfrm>
            <a:custGeom>
              <a:avLst/>
              <a:gdLst>
                <a:gd name="connsiteX0" fmla="*/ 172974 w 254984"/>
                <a:gd name="connsiteY0" fmla="*/ 10608 h 563042"/>
                <a:gd name="connsiteX1" fmla="*/ 174307 w 254984"/>
                <a:gd name="connsiteY1" fmla="*/ 9846 h 563042"/>
                <a:gd name="connsiteX2" fmla="*/ 178594 w 254984"/>
                <a:gd name="connsiteY2" fmla="*/ 7846 h 563042"/>
                <a:gd name="connsiteX3" fmla="*/ 196025 w 254984"/>
                <a:gd name="connsiteY3" fmla="*/ 2036 h 563042"/>
                <a:gd name="connsiteX4" fmla="*/ 225838 w 254984"/>
                <a:gd name="connsiteY4" fmla="*/ 2036 h 563042"/>
                <a:gd name="connsiteX5" fmla="*/ 254984 w 254984"/>
                <a:gd name="connsiteY5" fmla="*/ 29849 h 563042"/>
                <a:gd name="connsiteX6" fmla="*/ 254984 w 254984"/>
                <a:gd name="connsiteY6" fmla="*/ 30325 h 563042"/>
                <a:gd name="connsiteX7" fmla="*/ 254984 w 254984"/>
                <a:gd name="connsiteY7" fmla="*/ 30801 h 563042"/>
                <a:gd name="connsiteX8" fmla="*/ 85249 w 254984"/>
                <a:gd name="connsiteY8" fmla="*/ 553153 h 563042"/>
                <a:gd name="connsiteX9" fmla="*/ 83820 w 254984"/>
                <a:gd name="connsiteY9" fmla="*/ 557439 h 563042"/>
                <a:gd name="connsiteX10" fmla="*/ 83820 w 254984"/>
                <a:gd name="connsiteY10" fmla="*/ 558772 h 563042"/>
                <a:gd name="connsiteX11" fmla="*/ 82486 w 254984"/>
                <a:gd name="connsiteY11" fmla="*/ 558772 h 563042"/>
                <a:gd name="connsiteX12" fmla="*/ 31528 w 254984"/>
                <a:gd name="connsiteY12" fmla="*/ 560487 h 563042"/>
                <a:gd name="connsiteX13" fmla="*/ 10192 w 254984"/>
                <a:gd name="connsiteY13" fmla="*/ 546199 h 563042"/>
                <a:gd name="connsiteX14" fmla="*/ 0 w 254984"/>
                <a:gd name="connsiteY14" fmla="*/ 523339 h 563042"/>
                <a:gd name="connsiteX15" fmla="*/ 0 w 254984"/>
                <a:gd name="connsiteY15" fmla="*/ 522672 h 563042"/>
                <a:gd name="connsiteX16" fmla="*/ 0 w 254984"/>
                <a:gd name="connsiteY16" fmla="*/ 522006 h 563042"/>
                <a:gd name="connsiteX17" fmla="*/ 122587 w 254984"/>
                <a:gd name="connsiteY17" fmla="*/ 156912 h 563042"/>
                <a:gd name="connsiteX18" fmla="*/ 159258 w 254984"/>
                <a:gd name="connsiteY18" fmla="*/ 49185 h 563042"/>
                <a:gd name="connsiteX19" fmla="*/ 169354 w 254984"/>
                <a:gd name="connsiteY19" fmla="*/ 20610 h 563042"/>
                <a:gd name="connsiteX20" fmla="*/ 172021 w 254984"/>
                <a:gd name="connsiteY20" fmla="*/ 13180 h 563042"/>
                <a:gd name="connsiteX21" fmla="*/ 172974 w 254984"/>
                <a:gd name="connsiteY21" fmla="*/ 10799 h 563042"/>
                <a:gd name="connsiteX22" fmla="*/ 172307 w 254984"/>
                <a:gd name="connsiteY22" fmla="*/ 13466 h 563042"/>
                <a:gd name="connsiteX23" fmla="*/ 170021 w 254984"/>
                <a:gd name="connsiteY23" fmla="*/ 21181 h 563042"/>
                <a:gd name="connsiteX24" fmla="*/ 160496 w 254984"/>
                <a:gd name="connsiteY24" fmla="*/ 50518 h 563042"/>
                <a:gd name="connsiteX25" fmla="*/ 125254 w 254984"/>
                <a:gd name="connsiteY25" fmla="*/ 158817 h 563042"/>
                <a:gd name="connsiteX26" fmla="*/ 4381 w 254984"/>
                <a:gd name="connsiteY26" fmla="*/ 524196 h 563042"/>
                <a:gd name="connsiteX27" fmla="*/ 4381 w 254984"/>
                <a:gd name="connsiteY27" fmla="*/ 522958 h 563042"/>
                <a:gd name="connsiteX28" fmla="*/ 13906 w 254984"/>
                <a:gd name="connsiteY28" fmla="*/ 543818 h 563042"/>
                <a:gd name="connsiteX29" fmla="*/ 32956 w 254984"/>
                <a:gd name="connsiteY29" fmla="*/ 556486 h 563042"/>
                <a:gd name="connsiteX30" fmla="*/ 81248 w 254984"/>
                <a:gd name="connsiteY30" fmla="*/ 554676 h 563042"/>
                <a:gd name="connsiteX31" fmla="*/ 79534 w 254984"/>
                <a:gd name="connsiteY31" fmla="*/ 556296 h 563042"/>
                <a:gd name="connsiteX32" fmla="*/ 80867 w 254984"/>
                <a:gd name="connsiteY32" fmla="*/ 552009 h 563042"/>
                <a:gd name="connsiteX33" fmla="*/ 252984 w 254984"/>
                <a:gd name="connsiteY33" fmla="*/ 30420 h 563042"/>
                <a:gd name="connsiteX34" fmla="*/ 252984 w 254984"/>
                <a:gd name="connsiteY34" fmla="*/ 31373 h 563042"/>
                <a:gd name="connsiteX35" fmla="*/ 225266 w 254984"/>
                <a:gd name="connsiteY35" fmla="*/ 4512 h 563042"/>
                <a:gd name="connsiteX36" fmla="*/ 196691 w 254984"/>
                <a:gd name="connsiteY36" fmla="*/ 3560 h 563042"/>
                <a:gd name="connsiteX37" fmla="*/ 172974 w 254984"/>
                <a:gd name="connsiteY37" fmla="*/ 10608 h 56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4984" h="563042">
                  <a:moveTo>
                    <a:pt x="172974" y="10608"/>
                  </a:moveTo>
                  <a:lnTo>
                    <a:pt x="174307" y="9846"/>
                  </a:lnTo>
                  <a:lnTo>
                    <a:pt x="178594" y="7846"/>
                  </a:lnTo>
                  <a:cubicBezTo>
                    <a:pt x="184216" y="5389"/>
                    <a:pt x="190050" y="3446"/>
                    <a:pt x="196025" y="2036"/>
                  </a:cubicBezTo>
                  <a:cubicBezTo>
                    <a:pt x="205777" y="-679"/>
                    <a:pt x="216085" y="-679"/>
                    <a:pt x="225838" y="2036"/>
                  </a:cubicBezTo>
                  <a:cubicBezTo>
                    <a:pt x="238878" y="7046"/>
                    <a:pt x="249373" y="17057"/>
                    <a:pt x="254984" y="29849"/>
                  </a:cubicBezTo>
                  <a:lnTo>
                    <a:pt x="254984" y="30325"/>
                  </a:lnTo>
                  <a:lnTo>
                    <a:pt x="254984" y="30801"/>
                  </a:lnTo>
                  <a:cubicBezTo>
                    <a:pt x="221171" y="136434"/>
                    <a:pt x="157925" y="331125"/>
                    <a:pt x="85249" y="553153"/>
                  </a:cubicBezTo>
                  <a:lnTo>
                    <a:pt x="83820" y="557439"/>
                  </a:lnTo>
                  <a:lnTo>
                    <a:pt x="83820" y="558772"/>
                  </a:lnTo>
                  <a:lnTo>
                    <a:pt x="82486" y="558772"/>
                  </a:lnTo>
                  <a:cubicBezTo>
                    <a:pt x="65946" y="563811"/>
                    <a:pt x="48370" y="564402"/>
                    <a:pt x="31528" y="560487"/>
                  </a:cubicBezTo>
                  <a:cubicBezTo>
                    <a:pt x="23133" y="557991"/>
                    <a:pt x="15693" y="553010"/>
                    <a:pt x="10192" y="546199"/>
                  </a:cubicBezTo>
                  <a:cubicBezTo>
                    <a:pt x="5147" y="539427"/>
                    <a:pt x="1667" y="531616"/>
                    <a:pt x="0" y="523339"/>
                  </a:cubicBezTo>
                  <a:lnTo>
                    <a:pt x="0" y="522672"/>
                  </a:lnTo>
                  <a:lnTo>
                    <a:pt x="0" y="522006"/>
                  </a:lnTo>
                  <a:lnTo>
                    <a:pt x="122587" y="156912"/>
                  </a:lnTo>
                  <a:cubicBezTo>
                    <a:pt x="138113" y="111383"/>
                    <a:pt x="150590" y="74807"/>
                    <a:pt x="159258" y="49185"/>
                  </a:cubicBezTo>
                  <a:cubicBezTo>
                    <a:pt x="163544" y="36897"/>
                    <a:pt x="166878" y="27277"/>
                    <a:pt x="169354" y="20610"/>
                  </a:cubicBezTo>
                  <a:cubicBezTo>
                    <a:pt x="170402" y="17562"/>
                    <a:pt x="171259" y="15085"/>
                    <a:pt x="172021" y="13180"/>
                  </a:cubicBezTo>
                  <a:cubicBezTo>
                    <a:pt x="172270" y="12361"/>
                    <a:pt x="172589" y="11561"/>
                    <a:pt x="172974" y="10799"/>
                  </a:cubicBezTo>
                  <a:cubicBezTo>
                    <a:pt x="172902" y="11723"/>
                    <a:pt x="172677" y="12618"/>
                    <a:pt x="172307" y="13466"/>
                  </a:cubicBezTo>
                  <a:lnTo>
                    <a:pt x="170021" y="21181"/>
                  </a:lnTo>
                  <a:cubicBezTo>
                    <a:pt x="167735" y="28134"/>
                    <a:pt x="164592" y="37945"/>
                    <a:pt x="160496" y="50518"/>
                  </a:cubicBezTo>
                  <a:lnTo>
                    <a:pt x="125254" y="158817"/>
                  </a:lnTo>
                  <a:cubicBezTo>
                    <a:pt x="94774" y="250829"/>
                    <a:pt x="52388" y="378845"/>
                    <a:pt x="4381" y="524196"/>
                  </a:cubicBezTo>
                  <a:lnTo>
                    <a:pt x="4381" y="522958"/>
                  </a:lnTo>
                  <a:cubicBezTo>
                    <a:pt x="5977" y="530531"/>
                    <a:pt x="9230" y="537655"/>
                    <a:pt x="13906" y="543818"/>
                  </a:cubicBezTo>
                  <a:cubicBezTo>
                    <a:pt x="18809" y="549895"/>
                    <a:pt x="25458" y="554315"/>
                    <a:pt x="32956" y="556486"/>
                  </a:cubicBezTo>
                  <a:cubicBezTo>
                    <a:pt x="48941" y="560049"/>
                    <a:pt x="65574" y="559420"/>
                    <a:pt x="81248" y="554676"/>
                  </a:cubicBezTo>
                  <a:lnTo>
                    <a:pt x="79534" y="556296"/>
                  </a:lnTo>
                  <a:lnTo>
                    <a:pt x="80867" y="552009"/>
                  </a:lnTo>
                  <a:cubicBezTo>
                    <a:pt x="153638" y="329982"/>
                    <a:pt x="217742" y="135576"/>
                    <a:pt x="252984" y="30420"/>
                  </a:cubicBezTo>
                  <a:lnTo>
                    <a:pt x="252984" y="31373"/>
                  </a:lnTo>
                  <a:cubicBezTo>
                    <a:pt x="247685" y="19086"/>
                    <a:pt x="237711" y="9427"/>
                    <a:pt x="225266" y="4512"/>
                  </a:cubicBezTo>
                  <a:cubicBezTo>
                    <a:pt x="215983" y="1731"/>
                    <a:pt x="206138" y="1407"/>
                    <a:pt x="196691" y="3560"/>
                  </a:cubicBezTo>
                  <a:cubicBezTo>
                    <a:pt x="188649" y="5427"/>
                    <a:pt x="180729" y="7780"/>
                    <a:pt x="172974" y="10608"/>
                  </a:cubicBezTo>
                  <a:close/>
                </a:path>
              </a:pathLst>
            </a:custGeom>
            <a:solidFill>
              <a:srgbClr val="263238"/>
            </a:solidFill>
            <a:ln w="9525" cap="flat">
              <a:noFill/>
              <a:prstDash val="solid"/>
              <a:miter/>
            </a:ln>
          </p:spPr>
          <p:txBody>
            <a:bodyPr rtlCol="0" anchor="ctr"/>
            <a:lstStyle/>
            <a:p>
              <a:endParaRPr lang="zh-CN" altLang="en-US"/>
            </a:p>
          </p:txBody>
        </p:sp>
        <p:sp>
          <p:nvSpPr>
            <p:cNvPr id="368" name="任意多边形: 形状 367"/>
            <p:cNvSpPr/>
            <p:nvPr/>
          </p:nvSpPr>
          <p:spPr>
            <a:xfrm>
              <a:off x="7708034" y="4023910"/>
              <a:ext cx="79650" cy="49406"/>
            </a:xfrm>
            <a:custGeom>
              <a:avLst/>
              <a:gdLst>
                <a:gd name="connsiteX0" fmla="*/ 78731 w 79650"/>
                <a:gd name="connsiteY0" fmla="*/ 49406 h 49406"/>
                <a:gd name="connsiteX1" fmla="*/ 74540 w 79650"/>
                <a:gd name="connsiteY1" fmla="*/ 34357 h 49406"/>
                <a:gd name="connsiteX2" fmla="*/ 15903 w 79650"/>
                <a:gd name="connsiteY2" fmla="*/ 7430 h 49406"/>
                <a:gd name="connsiteX3" fmla="*/ 14056 w 79650"/>
                <a:gd name="connsiteY3" fmla="*/ 8163 h 49406"/>
                <a:gd name="connsiteX4" fmla="*/ 54 w 79650"/>
                <a:gd name="connsiteY4" fmla="*/ 15307 h 49406"/>
                <a:gd name="connsiteX5" fmla="*/ 12627 w 79650"/>
                <a:gd name="connsiteY5" fmla="*/ 4925 h 49406"/>
                <a:gd name="connsiteX6" fmla="*/ 74645 w 79650"/>
                <a:gd name="connsiteY6" fmla="*/ 25470 h 49406"/>
                <a:gd name="connsiteX7" fmla="*/ 77778 w 79650"/>
                <a:gd name="connsiteY7" fmla="*/ 33500 h 49406"/>
                <a:gd name="connsiteX8" fmla="*/ 78731 w 79650"/>
                <a:gd name="connsiteY8" fmla="*/ 49406 h 4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650" h="49406">
                  <a:moveTo>
                    <a:pt x="78731" y="49406"/>
                  </a:moveTo>
                  <a:cubicBezTo>
                    <a:pt x="77874" y="49406"/>
                    <a:pt x="78064" y="43215"/>
                    <a:pt x="74540" y="34357"/>
                  </a:cubicBezTo>
                  <a:cubicBezTo>
                    <a:pt x="65783" y="10725"/>
                    <a:pt x="39530" y="-1324"/>
                    <a:pt x="15903" y="7430"/>
                  </a:cubicBezTo>
                  <a:cubicBezTo>
                    <a:pt x="15282" y="7658"/>
                    <a:pt x="14667" y="7906"/>
                    <a:pt x="14056" y="8163"/>
                  </a:cubicBezTo>
                  <a:cubicBezTo>
                    <a:pt x="5103" y="11592"/>
                    <a:pt x="626" y="15974"/>
                    <a:pt x="54" y="15307"/>
                  </a:cubicBezTo>
                  <a:cubicBezTo>
                    <a:pt x="-517" y="14640"/>
                    <a:pt x="3388" y="9592"/>
                    <a:pt x="12627" y="4925"/>
                  </a:cubicBezTo>
                  <a:cubicBezTo>
                    <a:pt x="35427" y="-6524"/>
                    <a:pt x="63192" y="2667"/>
                    <a:pt x="74645" y="25470"/>
                  </a:cubicBezTo>
                  <a:cubicBezTo>
                    <a:pt x="75937" y="28042"/>
                    <a:pt x="76986" y="30728"/>
                    <a:pt x="77778" y="33500"/>
                  </a:cubicBezTo>
                  <a:cubicBezTo>
                    <a:pt x="79890" y="38538"/>
                    <a:pt x="80226" y="44149"/>
                    <a:pt x="78731" y="49406"/>
                  </a:cubicBezTo>
                  <a:close/>
                </a:path>
              </a:pathLst>
            </a:custGeom>
            <a:solidFill>
              <a:srgbClr val="263238"/>
            </a:solidFill>
            <a:ln w="9525" cap="flat">
              <a:noFill/>
              <a:prstDash val="solid"/>
              <a:miter/>
            </a:ln>
          </p:spPr>
          <p:txBody>
            <a:bodyPr rtlCol="0" anchor="ctr"/>
            <a:lstStyle/>
            <a:p>
              <a:endParaRPr lang="zh-CN" altLang="en-US"/>
            </a:p>
          </p:txBody>
        </p:sp>
        <p:sp>
          <p:nvSpPr>
            <p:cNvPr id="369" name="任意多边形: 形状 368"/>
            <p:cNvSpPr/>
            <p:nvPr/>
          </p:nvSpPr>
          <p:spPr>
            <a:xfrm>
              <a:off x="7723629" y="4034276"/>
              <a:ext cx="57896" cy="32601"/>
            </a:xfrm>
            <a:custGeom>
              <a:avLst/>
              <a:gdLst>
                <a:gd name="connsiteX0" fmla="*/ 57897 w 57896"/>
                <a:gd name="connsiteY0" fmla="*/ 23039 h 32601"/>
                <a:gd name="connsiteX1" fmla="*/ 42085 w 57896"/>
                <a:gd name="connsiteY1" fmla="*/ 31516 h 32601"/>
                <a:gd name="connsiteX2" fmla="*/ 22178 w 57896"/>
                <a:gd name="connsiteY2" fmla="*/ 31516 h 32601"/>
                <a:gd name="connsiteX3" fmla="*/ 10938 w 57896"/>
                <a:gd name="connsiteY3" fmla="*/ 27611 h 32601"/>
                <a:gd name="connsiteX4" fmla="*/ 1413 w 57896"/>
                <a:gd name="connsiteY4" fmla="*/ 18086 h 32601"/>
                <a:gd name="connsiteX5" fmla="*/ 2937 w 57896"/>
                <a:gd name="connsiteY5" fmla="*/ 3989 h 32601"/>
                <a:gd name="connsiteX6" fmla="*/ 15510 w 57896"/>
                <a:gd name="connsiteY6" fmla="*/ 369 h 32601"/>
                <a:gd name="connsiteX7" fmla="*/ 28560 w 57896"/>
                <a:gd name="connsiteY7" fmla="*/ 15895 h 32601"/>
                <a:gd name="connsiteX8" fmla="*/ 23702 w 57896"/>
                <a:gd name="connsiteY8" fmla="*/ 22848 h 32601"/>
                <a:gd name="connsiteX9" fmla="*/ 17225 w 57896"/>
                <a:gd name="connsiteY9" fmla="*/ 22848 h 32601"/>
                <a:gd name="connsiteX10" fmla="*/ 14939 w 57896"/>
                <a:gd name="connsiteY10" fmla="*/ 18276 h 32601"/>
                <a:gd name="connsiteX11" fmla="*/ 18177 w 57896"/>
                <a:gd name="connsiteY11" fmla="*/ 21134 h 32601"/>
                <a:gd name="connsiteX12" fmla="*/ 22368 w 57896"/>
                <a:gd name="connsiteY12" fmla="*/ 21134 h 32601"/>
                <a:gd name="connsiteX13" fmla="*/ 25131 w 57896"/>
                <a:gd name="connsiteY13" fmla="*/ 16181 h 32601"/>
                <a:gd name="connsiteX14" fmla="*/ 14653 w 57896"/>
                <a:gd name="connsiteY14" fmla="*/ 5322 h 32601"/>
                <a:gd name="connsiteX15" fmla="*/ 6462 w 57896"/>
                <a:gd name="connsiteY15" fmla="*/ 7703 h 32601"/>
                <a:gd name="connsiteX16" fmla="*/ 5795 w 57896"/>
                <a:gd name="connsiteY16" fmla="*/ 16466 h 32601"/>
                <a:gd name="connsiteX17" fmla="*/ 23321 w 57896"/>
                <a:gd name="connsiteY17" fmla="*/ 27325 h 32601"/>
                <a:gd name="connsiteX18" fmla="*/ 41418 w 57896"/>
                <a:gd name="connsiteY18" fmla="*/ 28087 h 32601"/>
                <a:gd name="connsiteX19" fmla="*/ 57897 w 57896"/>
                <a:gd name="connsiteY19" fmla="*/ 23039 h 32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896" h="32601">
                  <a:moveTo>
                    <a:pt x="57897" y="23039"/>
                  </a:moveTo>
                  <a:cubicBezTo>
                    <a:pt x="53721" y="27554"/>
                    <a:pt x="48154" y="30535"/>
                    <a:pt x="42085" y="31516"/>
                  </a:cubicBezTo>
                  <a:cubicBezTo>
                    <a:pt x="35528" y="32964"/>
                    <a:pt x="28735" y="32964"/>
                    <a:pt x="22178" y="31516"/>
                  </a:cubicBezTo>
                  <a:cubicBezTo>
                    <a:pt x="18272" y="30735"/>
                    <a:pt x="14490" y="29420"/>
                    <a:pt x="10938" y="27611"/>
                  </a:cubicBezTo>
                  <a:cubicBezTo>
                    <a:pt x="6857" y="25496"/>
                    <a:pt x="3530" y="22162"/>
                    <a:pt x="1413" y="18086"/>
                  </a:cubicBezTo>
                  <a:cubicBezTo>
                    <a:pt x="-924" y="13504"/>
                    <a:pt x="-326" y="7970"/>
                    <a:pt x="2937" y="3989"/>
                  </a:cubicBezTo>
                  <a:cubicBezTo>
                    <a:pt x="6198" y="655"/>
                    <a:pt x="10975" y="-726"/>
                    <a:pt x="15510" y="369"/>
                  </a:cubicBezTo>
                  <a:cubicBezTo>
                    <a:pt x="23172" y="1474"/>
                    <a:pt x="28784" y="8161"/>
                    <a:pt x="28560" y="15895"/>
                  </a:cubicBezTo>
                  <a:cubicBezTo>
                    <a:pt x="28244" y="18895"/>
                    <a:pt x="26410" y="21524"/>
                    <a:pt x="23702" y="22848"/>
                  </a:cubicBezTo>
                  <a:cubicBezTo>
                    <a:pt x="21679" y="23934"/>
                    <a:pt x="19248" y="23934"/>
                    <a:pt x="17225" y="22848"/>
                  </a:cubicBezTo>
                  <a:cubicBezTo>
                    <a:pt x="14177" y="20753"/>
                    <a:pt x="14748" y="18181"/>
                    <a:pt x="14939" y="18276"/>
                  </a:cubicBezTo>
                  <a:cubicBezTo>
                    <a:pt x="15129" y="18372"/>
                    <a:pt x="15701" y="20086"/>
                    <a:pt x="18177" y="21134"/>
                  </a:cubicBezTo>
                  <a:cubicBezTo>
                    <a:pt x="19496" y="21801"/>
                    <a:pt x="21050" y="21801"/>
                    <a:pt x="22368" y="21134"/>
                  </a:cubicBezTo>
                  <a:cubicBezTo>
                    <a:pt x="24001" y="19991"/>
                    <a:pt x="25020" y="18171"/>
                    <a:pt x="25131" y="16181"/>
                  </a:cubicBezTo>
                  <a:cubicBezTo>
                    <a:pt x="24707" y="10513"/>
                    <a:pt x="20304" y="5951"/>
                    <a:pt x="14653" y="5322"/>
                  </a:cubicBezTo>
                  <a:cubicBezTo>
                    <a:pt x="11695" y="4665"/>
                    <a:pt x="8605" y="5560"/>
                    <a:pt x="6462" y="7703"/>
                  </a:cubicBezTo>
                  <a:cubicBezTo>
                    <a:pt x="4559" y="10247"/>
                    <a:pt x="4299" y="13666"/>
                    <a:pt x="5795" y="16466"/>
                  </a:cubicBezTo>
                  <a:cubicBezTo>
                    <a:pt x="9953" y="22277"/>
                    <a:pt x="16263" y="26192"/>
                    <a:pt x="23321" y="27325"/>
                  </a:cubicBezTo>
                  <a:cubicBezTo>
                    <a:pt x="29242" y="28782"/>
                    <a:pt x="35396" y="29049"/>
                    <a:pt x="41418" y="28087"/>
                  </a:cubicBezTo>
                  <a:cubicBezTo>
                    <a:pt x="51801" y="26277"/>
                    <a:pt x="57420" y="22277"/>
                    <a:pt x="57897" y="23039"/>
                  </a:cubicBezTo>
                  <a:close/>
                </a:path>
              </a:pathLst>
            </a:custGeom>
            <a:solidFill>
              <a:srgbClr val="263238"/>
            </a:solidFill>
            <a:ln w="9525" cap="flat">
              <a:noFill/>
              <a:prstDash val="solid"/>
              <a:miter/>
            </a:ln>
          </p:spPr>
          <p:txBody>
            <a:bodyPr rtlCol="0" anchor="ctr"/>
            <a:lstStyle/>
            <a:p>
              <a:endParaRPr lang="zh-CN" altLang="en-US"/>
            </a:p>
          </p:txBody>
        </p:sp>
        <p:sp>
          <p:nvSpPr>
            <p:cNvPr id="370" name="任意多边形: 形状 369"/>
            <p:cNvSpPr/>
            <p:nvPr/>
          </p:nvSpPr>
          <p:spPr>
            <a:xfrm>
              <a:off x="7760095" y="3527058"/>
              <a:ext cx="187070" cy="502538"/>
            </a:xfrm>
            <a:custGeom>
              <a:avLst/>
              <a:gdLst>
                <a:gd name="connsiteX0" fmla="*/ 187071 w 187070"/>
                <a:gd name="connsiteY0" fmla="*/ 0 h 502538"/>
                <a:gd name="connsiteX1" fmla="*/ 185547 w 187070"/>
                <a:gd name="connsiteY1" fmla="*/ 5239 h 502538"/>
                <a:gd name="connsiteX2" fmla="*/ 180308 w 187070"/>
                <a:gd name="connsiteY2" fmla="*/ 20003 h 502538"/>
                <a:gd name="connsiteX3" fmla="*/ 160496 w 187070"/>
                <a:gd name="connsiteY3" fmla="*/ 73914 h 502538"/>
                <a:gd name="connsiteX4" fmla="*/ 95821 w 187070"/>
                <a:gd name="connsiteY4" fmla="*/ 252127 h 502538"/>
                <a:gd name="connsiteX5" fmla="*/ 29813 w 187070"/>
                <a:gd name="connsiteY5" fmla="*/ 429863 h 502538"/>
                <a:gd name="connsiteX6" fmla="*/ 8477 w 187070"/>
                <a:gd name="connsiteY6" fmla="*/ 483203 h 502538"/>
                <a:gd name="connsiteX7" fmla="*/ 2477 w 187070"/>
                <a:gd name="connsiteY7" fmla="*/ 497681 h 502538"/>
                <a:gd name="connsiteX8" fmla="*/ 0 w 187070"/>
                <a:gd name="connsiteY8" fmla="*/ 502539 h 502538"/>
                <a:gd name="connsiteX9" fmla="*/ 1524 w 187070"/>
                <a:gd name="connsiteY9" fmla="*/ 497300 h 502538"/>
                <a:gd name="connsiteX10" fmla="*/ 6763 w 187070"/>
                <a:gd name="connsiteY10" fmla="*/ 482537 h 502538"/>
                <a:gd name="connsiteX11" fmla="*/ 26479 w 187070"/>
                <a:gd name="connsiteY11" fmla="*/ 428625 h 502538"/>
                <a:gd name="connsiteX12" fmla="*/ 91154 w 187070"/>
                <a:gd name="connsiteY12" fmla="*/ 250412 h 502538"/>
                <a:gd name="connsiteX13" fmla="*/ 157258 w 187070"/>
                <a:gd name="connsiteY13" fmla="*/ 72676 h 502538"/>
                <a:gd name="connsiteX14" fmla="*/ 178498 w 187070"/>
                <a:gd name="connsiteY14" fmla="*/ 19336 h 502538"/>
                <a:gd name="connsiteX15" fmla="*/ 184594 w 187070"/>
                <a:gd name="connsiteY15" fmla="*/ 4953 h 502538"/>
                <a:gd name="connsiteX16" fmla="*/ 187071 w 187070"/>
                <a:gd name="connsiteY16" fmla="*/ 0 h 502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070" h="502538">
                  <a:moveTo>
                    <a:pt x="187071" y="0"/>
                  </a:moveTo>
                  <a:cubicBezTo>
                    <a:pt x="186740" y="1791"/>
                    <a:pt x="186230" y="3543"/>
                    <a:pt x="185547" y="5239"/>
                  </a:cubicBezTo>
                  <a:cubicBezTo>
                    <a:pt x="184118" y="9144"/>
                    <a:pt x="182404" y="14002"/>
                    <a:pt x="180308" y="20003"/>
                  </a:cubicBezTo>
                  <a:cubicBezTo>
                    <a:pt x="175450" y="33338"/>
                    <a:pt x="168688" y="51625"/>
                    <a:pt x="160496" y="73914"/>
                  </a:cubicBezTo>
                  <a:lnTo>
                    <a:pt x="95821" y="252127"/>
                  </a:lnTo>
                  <a:cubicBezTo>
                    <a:pt x="70675" y="321755"/>
                    <a:pt x="47339" y="384620"/>
                    <a:pt x="29813" y="429863"/>
                  </a:cubicBezTo>
                  <a:cubicBezTo>
                    <a:pt x="20955" y="452438"/>
                    <a:pt x="13716" y="470725"/>
                    <a:pt x="8477" y="483203"/>
                  </a:cubicBezTo>
                  <a:cubicBezTo>
                    <a:pt x="6096" y="489109"/>
                    <a:pt x="4000" y="493871"/>
                    <a:pt x="2477" y="497681"/>
                  </a:cubicBezTo>
                  <a:cubicBezTo>
                    <a:pt x="1845" y="499396"/>
                    <a:pt x="1014" y="501025"/>
                    <a:pt x="0" y="502539"/>
                  </a:cubicBezTo>
                  <a:cubicBezTo>
                    <a:pt x="272" y="500729"/>
                    <a:pt x="785" y="498967"/>
                    <a:pt x="1524" y="497300"/>
                  </a:cubicBezTo>
                  <a:cubicBezTo>
                    <a:pt x="2857" y="493395"/>
                    <a:pt x="4572" y="488537"/>
                    <a:pt x="6763" y="482537"/>
                  </a:cubicBezTo>
                  <a:cubicBezTo>
                    <a:pt x="11621" y="469201"/>
                    <a:pt x="18288" y="450913"/>
                    <a:pt x="26479" y="428625"/>
                  </a:cubicBezTo>
                  <a:lnTo>
                    <a:pt x="91154" y="250412"/>
                  </a:lnTo>
                  <a:cubicBezTo>
                    <a:pt x="116396" y="180784"/>
                    <a:pt x="139636" y="117920"/>
                    <a:pt x="157258" y="72676"/>
                  </a:cubicBezTo>
                  <a:cubicBezTo>
                    <a:pt x="166021" y="50101"/>
                    <a:pt x="173260" y="31813"/>
                    <a:pt x="178498" y="19336"/>
                  </a:cubicBezTo>
                  <a:cubicBezTo>
                    <a:pt x="180975" y="13430"/>
                    <a:pt x="182975" y="8668"/>
                    <a:pt x="184594" y="4953"/>
                  </a:cubicBezTo>
                  <a:cubicBezTo>
                    <a:pt x="185165" y="3191"/>
                    <a:pt x="186000" y="1514"/>
                    <a:pt x="187071" y="0"/>
                  </a:cubicBezTo>
                  <a:close/>
                </a:path>
              </a:pathLst>
            </a:custGeom>
            <a:solidFill>
              <a:srgbClr val="263238"/>
            </a:solidFill>
            <a:ln w="9525" cap="flat">
              <a:noFill/>
              <a:prstDash val="solid"/>
              <a:miter/>
            </a:ln>
          </p:spPr>
          <p:txBody>
            <a:bodyPr rtlCol="0" anchor="ctr"/>
            <a:lstStyle/>
            <a:p>
              <a:endParaRPr lang="zh-CN" altLang="en-US"/>
            </a:p>
          </p:txBody>
        </p:sp>
        <p:sp>
          <p:nvSpPr>
            <p:cNvPr id="371" name="任意多边形: 形状 370"/>
            <p:cNvSpPr/>
            <p:nvPr/>
          </p:nvSpPr>
          <p:spPr>
            <a:xfrm>
              <a:off x="7792385" y="3738455"/>
              <a:ext cx="93345" cy="82544"/>
            </a:xfrm>
            <a:custGeom>
              <a:avLst/>
              <a:gdLst>
                <a:gd name="connsiteX0" fmla="*/ 0 w 93345"/>
                <a:gd name="connsiteY0" fmla="*/ 55589 h 82544"/>
                <a:gd name="connsiteX1" fmla="*/ 76200 w 93345"/>
                <a:gd name="connsiteY1" fmla="*/ 82545 h 82544"/>
                <a:gd name="connsiteX2" fmla="*/ 93345 w 93345"/>
                <a:gd name="connsiteY2" fmla="*/ 28824 h 82544"/>
                <a:gd name="connsiteX3" fmla="*/ 15811 w 93345"/>
                <a:gd name="connsiteY3" fmla="*/ 7202 h 82544"/>
              </a:gdLst>
              <a:ahLst/>
              <a:cxnLst>
                <a:cxn ang="0">
                  <a:pos x="connsiteX0" y="connsiteY0"/>
                </a:cxn>
                <a:cxn ang="0">
                  <a:pos x="connsiteX1" y="connsiteY1"/>
                </a:cxn>
                <a:cxn ang="0">
                  <a:pos x="connsiteX2" y="connsiteY2"/>
                </a:cxn>
                <a:cxn ang="0">
                  <a:pos x="connsiteX3" y="connsiteY3"/>
                </a:cxn>
              </a:cxnLst>
              <a:rect l="l" t="t" r="r" b="b"/>
              <a:pathLst>
                <a:path w="93345" h="82544">
                  <a:moveTo>
                    <a:pt x="0" y="55589"/>
                  </a:moveTo>
                  <a:cubicBezTo>
                    <a:pt x="0" y="55589"/>
                    <a:pt x="53435" y="32634"/>
                    <a:pt x="76200" y="82545"/>
                  </a:cubicBezTo>
                  <a:lnTo>
                    <a:pt x="93345" y="28824"/>
                  </a:lnTo>
                  <a:cubicBezTo>
                    <a:pt x="93345" y="28824"/>
                    <a:pt x="69247" y="-17372"/>
                    <a:pt x="15811" y="7202"/>
                  </a:cubicBezTo>
                  <a:close/>
                </a:path>
              </a:pathLst>
            </a:custGeom>
            <a:solidFill>
              <a:schemeClr val="accent1"/>
            </a:solidFill>
            <a:ln w="9525" cap="flat">
              <a:noFill/>
              <a:prstDash val="solid"/>
              <a:miter/>
            </a:ln>
          </p:spPr>
          <p:txBody>
            <a:bodyPr rtlCol="0" anchor="ctr"/>
            <a:lstStyle/>
            <a:p>
              <a:endParaRPr lang="zh-CN" altLang="en-US"/>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3" name="组合 1132"/>
          <p:cNvGrpSpPr/>
          <p:nvPr/>
        </p:nvGrpSpPr>
        <p:grpSpPr>
          <a:xfrm rot="18501917">
            <a:off x="5445015" y="933990"/>
            <a:ext cx="898558" cy="1485767"/>
            <a:chOff x="11970908" y="2741446"/>
            <a:chExt cx="898558" cy="1485767"/>
          </a:xfrm>
        </p:grpSpPr>
        <p:sp>
          <p:nvSpPr>
            <p:cNvPr id="1062" name="任意多边形: 形状 1061"/>
            <p:cNvSpPr/>
            <p:nvPr/>
          </p:nvSpPr>
          <p:spPr>
            <a:xfrm>
              <a:off x="12183516" y="2766082"/>
              <a:ext cx="223272" cy="766021"/>
            </a:xfrm>
            <a:custGeom>
              <a:avLst/>
              <a:gdLst>
                <a:gd name="connsiteX0" fmla="*/ 104071 w 123970"/>
                <a:gd name="connsiteY0" fmla="*/ 425328 h 425327"/>
                <a:gd name="connsiteX1" fmla="*/ 98356 w 123970"/>
                <a:gd name="connsiteY1" fmla="*/ 422661 h 425327"/>
                <a:gd name="connsiteX2" fmla="*/ 97404 w 123970"/>
                <a:gd name="connsiteY2" fmla="*/ 355129 h 425327"/>
                <a:gd name="connsiteX3" fmla="*/ 66066 w 123970"/>
                <a:gd name="connsiteY3" fmla="*/ 222922 h 425327"/>
                <a:gd name="connsiteX4" fmla="*/ 22728 w 123970"/>
                <a:gd name="connsiteY4" fmla="*/ 3275 h 425327"/>
                <a:gd name="connsiteX5" fmla="*/ 33205 w 123970"/>
                <a:gd name="connsiteY5" fmla="*/ 1275 h 425327"/>
                <a:gd name="connsiteX6" fmla="*/ 35205 w 123970"/>
                <a:gd name="connsiteY6" fmla="*/ 11848 h 425327"/>
                <a:gd name="connsiteX7" fmla="*/ 76449 w 123970"/>
                <a:gd name="connsiteY7" fmla="*/ 211873 h 425327"/>
                <a:gd name="connsiteX8" fmla="*/ 111596 w 123970"/>
                <a:gd name="connsiteY8" fmla="*/ 360177 h 425327"/>
                <a:gd name="connsiteX9" fmla="*/ 109881 w 123970"/>
                <a:gd name="connsiteY9" fmla="*/ 412755 h 425327"/>
                <a:gd name="connsiteX10" fmla="*/ 109005 w 123970"/>
                <a:gd name="connsiteY10" fmla="*/ 423356 h 425327"/>
                <a:gd name="connsiteX11" fmla="*/ 108929 w 123970"/>
                <a:gd name="connsiteY11" fmla="*/ 423423 h 425327"/>
                <a:gd name="connsiteX12" fmla="*/ 104071 w 123970"/>
                <a:gd name="connsiteY12" fmla="*/ 425328 h 425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970" h="425327">
                  <a:moveTo>
                    <a:pt x="104071" y="425328"/>
                  </a:moveTo>
                  <a:cubicBezTo>
                    <a:pt x="101871" y="425319"/>
                    <a:pt x="99775" y="424347"/>
                    <a:pt x="98356" y="422661"/>
                  </a:cubicBezTo>
                  <a:cubicBezTo>
                    <a:pt x="80640" y="401706"/>
                    <a:pt x="88831" y="379036"/>
                    <a:pt x="97404" y="355129"/>
                  </a:cubicBezTo>
                  <a:cubicBezTo>
                    <a:pt x="110262" y="319315"/>
                    <a:pt x="124740" y="278929"/>
                    <a:pt x="66066" y="222922"/>
                  </a:cubicBezTo>
                  <a:cubicBezTo>
                    <a:pt x="-49948" y="112622"/>
                    <a:pt x="21966" y="3847"/>
                    <a:pt x="22728" y="3275"/>
                  </a:cubicBezTo>
                  <a:cubicBezTo>
                    <a:pt x="25090" y="-135"/>
                    <a:pt x="29748" y="-1021"/>
                    <a:pt x="33205" y="1275"/>
                  </a:cubicBezTo>
                  <a:cubicBezTo>
                    <a:pt x="36625" y="3675"/>
                    <a:pt x="37511" y="8362"/>
                    <a:pt x="35205" y="11848"/>
                  </a:cubicBezTo>
                  <a:cubicBezTo>
                    <a:pt x="32443" y="15753"/>
                    <a:pt x="-30041" y="110717"/>
                    <a:pt x="76449" y="211873"/>
                  </a:cubicBezTo>
                  <a:cubicBezTo>
                    <a:pt x="142362" y="274452"/>
                    <a:pt x="124550" y="323982"/>
                    <a:pt x="111596" y="360177"/>
                  </a:cubicBezTo>
                  <a:cubicBezTo>
                    <a:pt x="102833" y="384656"/>
                    <a:pt x="98356" y="399134"/>
                    <a:pt x="109881" y="412755"/>
                  </a:cubicBezTo>
                  <a:cubicBezTo>
                    <a:pt x="112568" y="415927"/>
                    <a:pt x="112177" y="420670"/>
                    <a:pt x="109005" y="423356"/>
                  </a:cubicBezTo>
                  <a:cubicBezTo>
                    <a:pt x="108976" y="423385"/>
                    <a:pt x="108958" y="423404"/>
                    <a:pt x="108929" y="423423"/>
                  </a:cubicBezTo>
                  <a:cubicBezTo>
                    <a:pt x="107605" y="424652"/>
                    <a:pt x="105871" y="425328"/>
                    <a:pt x="104071" y="425328"/>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063" name="任意多边形: 形状 1062"/>
            <p:cNvSpPr/>
            <p:nvPr/>
          </p:nvSpPr>
          <p:spPr>
            <a:xfrm>
              <a:off x="12198236" y="2741446"/>
              <a:ext cx="76136" cy="76167"/>
            </a:xfrm>
            <a:custGeom>
              <a:avLst/>
              <a:gdLst>
                <a:gd name="connsiteX0" fmla="*/ 21127 w 42274"/>
                <a:gd name="connsiteY0" fmla="*/ 42291 h 42291"/>
                <a:gd name="connsiteX1" fmla="*/ 0 w 42274"/>
                <a:gd name="connsiteY1" fmla="*/ 21126 h 42291"/>
                <a:gd name="connsiteX2" fmla="*/ 21165 w 42274"/>
                <a:gd name="connsiteY2" fmla="*/ 0 h 42291"/>
                <a:gd name="connsiteX3" fmla="*/ 41605 w 42274"/>
                <a:gd name="connsiteY3" fmla="*/ 15812 h 42291"/>
                <a:gd name="connsiteX4" fmla="*/ 41605 w 42274"/>
                <a:gd name="connsiteY4" fmla="*/ 15812 h 42291"/>
                <a:gd name="connsiteX5" fmla="*/ 26461 w 42274"/>
                <a:gd name="connsiteY5" fmla="*/ 41624 h 42291"/>
                <a:gd name="connsiteX6" fmla="*/ 21127 w 42274"/>
                <a:gd name="connsiteY6" fmla="*/ 42291 h 42291"/>
                <a:gd name="connsiteX7" fmla="*/ 21127 w 42274"/>
                <a:gd name="connsiteY7" fmla="*/ 15050 h 42291"/>
                <a:gd name="connsiteX8" fmla="*/ 19603 w 42274"/>
                <a:gd name="connsiteY8" fmla="*/ 15050 h 42291"/>
                <a:gd name="connsiteX9" fmla="*/ 15888 w 42274"/>
                <a:gd name="connsiteY9" fmla="*/ 17907 h 42291"/>
                <a:gd name="connsiteX10" fmla="*/ 15221 w 42274"/>
                <a:gd name="connsiteY10" fmla="*/ 22479 h 42291"/>
                <a:gd name="connsiteX11" fmla="*/ 22641 w 42274"/>
                <a:gd name="connsiteY11" fmla="*/ 26861 h 42291"/>
                <a:gd name="connsiteX12" fmla="*/ 22651 w 42274"/>
                <a:gd name="connsiteY12" fmla="*/ 26861 h 42291"/>
                <a:gd name="connsiteX13" fmla="*/ 27032 w 42274"/>
                <a:gd name="connsiteY13" fmla="*/ 19431 h 42291"/>
                <a:gd name="connsiteX14" fmla="*/ 27032 w 42274"/>
                <a:gd name="connsiteY14" fmla="*/ 19431 h 42291"/>
                <a:gd name="connsiteX15" fmla="*/ 24174 w 42274"/>
                <a:gd name="connsiteY15" fmla="*/ 15716 h 42291"/>
                <a:gd name="connsiteX16" fmla="*/ 21127 w 42274"/>
                <a:gd name="connsiteY16" fmla="*/ 15050 h 42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74" h="42291">
                  <a:moveTo>
                    <a:pt x="21127" y="42291"/>
                  </a:moveTo>
                  <a:cubicBezTo>
                    <a:pt x="9449" y="42281"/>
                    <a:pt x="-9" y="32804"/>
                    <a:pt x="0" y="21126"/>
                  </a:cubicBezTo>
                  <a:cubicBezTo>
                    <a:pt x="10" y="9449"/>
                    <a:pt x="9487" y="-10"/>
                    <a:pt x="21165" y="0"/>
                  </a:cubicBezTo>
                  <a:cubicBezTo>
                    <a:pt x="30775" y="10"/>
                    <a:pt x="39176" y="6506"/>
                    <a:pt x="41605" y="15812"/>
                  </a:cubicBezTo>
                  <a:lnTo>
                    <a:pt x="41605" y="15812"/>
                  </a:lnTo>
                  <a:cubicBezTo>
                    <a:pt x="44501" y="27118"/>
                    <a:pt x="37738" y="38643"/>
                    <a:pt x="26461" y="41624"/>
                  </a:cubicBezTo>
                  <a:cubicBezTo>
                    <a:pt x="24717" y="42072"/>
                    <a:pt x="22927" y="42300"/>
                    <a:pt x="21127" y="42291"/>
                  </a:cubicBezTo>
                  <a:close/>
                  <a:moveTo>
                    <a:pt x="21127" y="15050"/>
                  </a:moveTo>
                  <a:lnTo>
                    <a:pt x="19603" y="15050"/>
                  </a:lnTo>
                  <a:cubicBezTo>
                    <a:pt x="18012" y="15411"/>
                    <a:pt x="16650" y="16459"/>
                    <a:pt x="15888" y="17907"/>
                  </a:cubicBezTo>
                  <a:cubicBezTo>
                    <a:pt x="15040" y="19269"/>
                    <a:pt x="14802" y="20926"/>
                    <a:pt x="15221" y="22479"/>
                  </a:cubicBezTo>
                  <a:cubicBezTo>
                    <a:pt x="16059" y="25737"/>
                    <a:pt x="19383" y="27699"/>
                    <a:pt x="22641" y="26861"/>
                  </a:cubicBezTo>
                  <a:cubicBezTo>
                    <a:pt x="22651" y="26861"/>
                    <a:pt x="22651" y="26861"/>
                    <a:pt x="22651" y="26861"/>
                  </a:cubicBezTo>
                  <a:cubicBezTo>
                    <a:pt x="25880" y="25975"/>
                    <a:pt x="27823" y="22689"/>
                    <a:pt x="27032" y="19431"/>
                  </a:cubicBezTo>
                  <a:lnTo>
                    <a:pt x="27032" y="19431"/>
                  </a:lnTo>
                  <a:cubicBezTo>
                    <a:pt x="26603" y="17869"/>
                    <a:pt x="25575" y="16535"/>
                    <a:pt x="24174" y="15716"/>
                  </a:cubicBezTo>
                  <a:cubicBezTo>
                    <a:pt x="23241" y="15221"/>
                    <a:pt x="22184" y="14992"/>
                    <a:pt x="21127" y="15050"/>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064" name="任意多边形: 形状 1063"/>
            <p:cNvSpPr/>
            <p:nvPr/>
          </p:nvSpPr>
          <p:spPr>
            <a:xfrm>
              <a:off x="12051531" y="3170484"/>
              <a:ext cx="817935" cy="1056729"/>
            </a:xfrm>
            <a:custGeom>
              <a:avLst/>
              <a:gdLst>
                <a:gd name="connsiteX0" fmla="*/ 454152 w 454152"/>
                <a:gd name="connsiteY0" fmla="*/ 579311 h 586740"/>
                <a:gd name="connsiteX1" fmla="*/ 444532 w 454152"/>
                <a:gd name="connsiteY1" fmla="*/ 586740 h 586740"/>
                <a:gd name="connsiteX2" fmla="*/ 0 w 454152"/>
                <a:gd name="connsiteY2" fmla="*/ 7429 h 586740"/>
                <a:gd name="connsiteX3" fmla="*/ 9620 w 454152"/>
                <a:gd name="connsiteY3" fmla="*/ 0 h 586740"/>
                <a:gd name="connsiteX4" fmla="*/ 321755 w 454152"/>
                <a:gd name="connsiteY4" fmla="*/ 220694 h 586740"/>
                <a:gd name="connsiteX5" fmla="*/ 454152 w 454152"/>
                <a:gd name="connsiteY5" fmla="*/ 579311 h 586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152" h="586740">
                  <a:moveTo>
                    <a:pt x="454152" y="579311"/>
                  </a:moveTo>
                  <a:lnTo>
                    <a:pt x="444532" y="586740"/>
                  </a:lnTo>
                  <a:lnTo>
                    <a:pt x="0" y="7429"/>
                  </a:lnTo>
                  <a:lnTo>
                    <a:pt x="9620" y="0"/>
                  </a:lnTo>
                  <a:lnTo>
                    <a:pt x="321755" y="220694"/>
                  </a:lnTo>
                  <a:lnTo>
                    <a:pt x="454152" y="579311"/>
                  </a:ln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065" name="任意多边形: 形状 1064"/>
            <p:cNvSpPr/>
            <p:nvPr/>
          </p:nvSpPr>
          <p:spPr>
            <a:xfrm>
              <a:off x="12051531" y="3183864"/>
              <a:ext cx="800608" cy="1043347"/>
            </a:xfrm>
            <a:custGeom>
              <a:avLst/>
              <a:gdLst>
                <a:gd name="connsiteX0" fmla="*/ 444532 w 444531"/>
                <a:gd name="connsiteY0" fmla="*/ 579311 h 579310"/>
                <a:gd name="connsiteX1" fmla="*/ 132398 w 444531"/>
                <a:gd name="connsiteY1" fmla="*/ 358616 h 579310"/>
                <a:gd name="connsiteX2" fmla="*/ 0 w 444531"/>
                <a:gd name="connsiteY2" fmla="*/ 0 h 579310"/>
                <a:gd name="connsiteX3" fmla="*/ 312134 w 444531"/>
                <a:gd name="connsiteY3" fmla="*/ 220694 h 579310"/>
                <a:gd name="connsiteX4" fmla="*/ 444532 w 444531"/>
                <a:gd name="connsiteY4" fmla="*/ 579311 h 579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31" h="579310">
                  <a:moveTo>
                    <a:pt x="444532" y="579311"/>
                  </a:moveTo>
                  <a:lnTo>
                    <a:pt x="132398" y="358616"/>
                  </a:lnTo>
                  <a:lnTo>
                    <a:pt x="0" y="0"/>
                  </a:lnTo>
                  <a:lnTo>
                    <a:pt x="312134" y="220694"/>
                  </a:lnTo>
                  <a:lnTo>
                    <a:pt x="444532" y="579311"/>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066" name="任意多边形: 形状 1065"/>
            <p:cNvSpPr/>
            <p:nvPr/>
          </p:nvSpPr>
          <p:spPr>
            <a:xfrm>
              <a:off x="11970908" y="3395186"/>
              <a:ext cx="704498" cy="804973"/>
            </a:xfrm>
            <a:custGeom>
              <a:avLst/>
              <a:gdLst>
                <a:gd name="connsiteX0" fmla="*/ 263554 w 391167"/>
                <a:gd name="connsiteY0" fmla="*/ 439402 h 446955"/>
                <a:gd name="connsiteX1" fmla="*/ 4664 w 391167"/>
                <a:gd name="connsiteY1" fmla="*/ 102122 h 446955"/>
                <a:gd name="connsiteX2" fmla="*/ 3778 w 391167"/>
                <a:gd name="connsiteY2" fmla="*/ 81805 h 446955"/>
                <a:gd name="connsiteX3" fmla="*/ 5140 w 391167"/>
                <a:gd name="connsiteY3" fmla="*/ 80500 h 446955"/>
                <a:gd name="connsiteX4" fmla="*/ 106582 w 391167"/>
                <a:gd name="connsiteY4" fmla="*/ 2681 h 446955"/>
                <a:gd name="connsiteX5" fmla="*/ 125060 w 391167"/>
                <a:gd name="connsiteY5" fmla="*/ 4300 h 446955"/>
                <a:gd name="connsiteX6" fmla="*/ 389093 w 391167"/>
                <a:gd name="connsiteY6" fmla="*/ 348343 h 446955"/>
                <a:gd name="connsiteX7" fmla="*/ 385950 w 391167"/>
                <a:gd name="connsiteY7" fmla="*/ 366726 h 446955"/>
                <a:gd name="connsiteX8" fmla="*/ 284509 w 391167"/>
                <a:gd name="connsiteY8" fmla="*/ 444260 h 446955"/>
                <a:gd name="connsiteX9" fmla="*/ 264563 w 391167"/>
                <a:gd name="connsiteY9" fmla="*/ 441021 h 446955"/>
                <a:gd name="connsiteX10" fmla="*/ 263554 w 391167"/>
                <a:gd name="connsiteY10" fmla="*/ 439402 h 446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1167" h="446955">
                  <a:moveTo>
                    <a:pt x="263554" y="439402"/>
                  </a:moveTo>
                  <a:cubicBezTo>
                    <a:pt x="192907" y="315787"/>
                    <a:pt x="105810" y="202325"/>
                    <a:pt x="4664" y="102122"/>
                  </a:cubicBezTo>
                  <a:cubicBezTo>
                    <a:pt x="-1194" y="96750"/>
                    <a:pt x="-1584" y="87653"/>
                    <a:pt x="3778" y="81805"/>
                  </a:cubicBezTo>
                  <a:cubicBezTo>
                    <a:pt x="4207" y="81338"/>
                    <a:pt x="4655" y="80900"/>
                    <a:pt x="5140" y="80500"/>
                  </a:cubicBezTo>
                  <a:lnTo>
                    <a:pt x="106582" y="2681"/>
                  </a:lnTo>
                  <a:cubicBezTo>
                    <a:pt x="112287" y="-1434"/>
                    <a:pt x="120155" y="-748"/>
                    <a:pt x="125060" y="4300"/>
                  </a:cubicBezTo>
                  <a:cubicBezTo>
                    <a:pt x="228530" y="106246"/>
                    <a:pt x="317379" y="222032"/>
                    <a:pt x="389093" y="348343"/>
                  </a:cubicBezTo>
                  <a:cubicBezTo>
                    <a:pt x="392779" y="354391"/>
                    <a:pt x="391446" y="362240"/>
                    <a:pt x="385950" y="366726"/>
                  </a:cubicBezTo>
                  <a:lnTo>
                    <a:pt x="284509" y="444260"/>
                  </a:lnTo>
                  <a:cubicBezTo>
                    <a:pt x="278108" y="448870"/>
                    <a:pt x="269173" y="447422"/>
                    <a:pt x="264563" y="441021"/>
                  </a:cubicBezTo>
                  <a:cubicBezTo>
                    <a:pt x="264192" y="440507"/>
                    <a:pt x="263859" y="439964"/>
                    <a:pt x="263554" y="439402"/>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067" name="任意多边形: 形状 1066"/>
            <p:cNvSpPr/>
            <p:nvPr/>
          </p:nvSpPr>
          <p:spPr>
            <a:xfrm>
              <a:off x="11972035" y="3392756"/>
              <a:ext cx="704498" cy="804973"/>
            </a:xfrm>
            <a:custGeom>
              <a:avLst/>
              <a:gdLst>
                <a:gd name="connsiteX0" fmla="*/ 263554 w 391167"/>
                <a:gd name="connsiteY0" fmla="*/ 439402 h 446955"/>
                <a:gd name="connsiteX1" fmla="*/ 4664 w 391167"/>
                <a:gd name="connsiteY1" fmla="*/ 102122 h 446955"/>
                <a:gd name="connsiteX2" fmla="*/ 3778 w 391167"/>
                <a:gd name="connsiteY2" fmla="*/ 81805 h 446955"/>
                <a:gd name="connsiteX3" fmla="*/ 5140 w 391167"/>
                <a:gd name="connsiteY3" fmla="*/ 80500 h 446955"/>
                <a:gd name="connsiteX4" fmla="*/ 106582 w 391167"/>
                <a:gd name="connsiteY4" fmla="*/ 2681 h 446955"/>
                <a:gd name="connsiteX5" fmla="*/ 125060 w 391167"/>
                <a:gd name="connsiteY5" fmla="*/ 4300 h 446955"/>
                <a:gd name="connsiteX6" fmla="*/ 389093 w 391167"/>
                <a:gd name="connsiteY6" fmla="*/ 348343 h 446955"/>
                <a:gd name="connsiteX7" fmla="*/ 385950 w 391167"/>
                <a:gd name="connsiteY7" fmla="*/ 366726 h 446955"/>
                <a:gd name="connsiteX8" fmla="*/ 284509 w 391167"/>
                <a:gd name="connsiteY8" fmla="*/ 444260 h 446955"/>
                <a:gd name="connsiteX9" fmla="*/ 264563 w 391167"/>
                <a:gd name="connsiteY9" fmla="*/ 441021 h 446955"/>
                <a:gd name="connsiteX10" fmla="*/ 263554 w 391167"/>
                <a:gd name="connsiteY10" fmla="*/ 439402 h 446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1167" h="446955">
                  <a:moveTo>
                    <a:pt x="263554" y="439402"/>
                  </a:moveTo>
                  <a:cubicBezTo>
                    <a:pt x="192907" y="315787"/>
                    <a:pt x="105810" y="202325"/>
                    <a:pt x="4664" y="102122"/>
                  </a:cubicBezTo>
                  <a:cubicBezTo>
                    <a:pt x="-1194" y="96750"/>
                    <a:pt x="-1584" y="87653"/>
                    <a:pt x="3778" y="81805"/>
                  </a:cubicBezTo>
                  <a:cubicBezTo>
                    <a:pt x="4207" y="81338"/>
                    <a:pt x="4655" y="80900"/>
                    <a:pt x="5140" y="80500"/>
                  </a:cubicBezTo>
                  <a:lnTo>
                    <a:pt x="106582" y="2681"/>
                  </a:lnTo>
                  <a:cubicBezTo>
                    <a:pt x="112287" y="-1434"/>
                    <a:pt x="120155" y="-748"/>
                    <a:pt x="125060" y="4300"/>
                  </a:cubicBezTo>
                  <a:cubicBezTo>
                    <a:pt x="228530" y="106246"/>
                    <a:pt x="317379" y="222032"/>
                    <a:pt x="389093" y="348343"/>
                  </a:cubicBezTo>
                  <a:cubicBezTo>
                    <a:pt x="392779" y="354391"/>
                    <a:pt x="391446" y="362240"/>
                    <a:pt x="385950" y="366726"/>
                  </a:cubicBezTo>
                  <a:lnTo>
                    <a:pt x="284509" y="444260"/>
                  </a:lnTo>
                  <a:cubicBezTo>
                    <a:pt x="278108" y="448870"/>
                    <a:pt x="269173" y="447422"/>
                    <a:pt x="264563" y="441021"/>
                  </a:cubicBezTo>
                  <a:cubicBezTo>
                    <a:pt x="264192" y="440507"/>
                    <a:pt x="263859" y="439964"/>
                    <a:pt x="263554" y="439402"/>
                  </a:cubicBezTo>
                  <a:close/>
                </a:path>
              </a:pathLst>
            </a:custGeom>
            <a:solidFill>
              <a:srgbClr val="263238">
                <a:alpha val="30000"/>
              </a:srgb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grpSp>
      <p:sp>
        <p:nvSpPr>
          <p:cNvPr id="215" name="文本框 214"/>
          <p:cNvSpPr txBox="1"/>
          <p:nvPr/>
        </p:nvSpPr>
        <p:spPr>
          <a:xfrm>
            <a:off x="1376315" y="2276240"/>
            <a:ext cx="9439370" cy="1015663"/>
          </a:xfrm>
          <a:prstGeom prst="rect">
            <a:avLst/>
          </a:prstGeom>
          <a:noFill/>
        </p:spPr>
        <p:txBody>
          <a:bodyPr wrap="square">
            <a:spAutoFit/>
          </a:bodyPr>
          <a:lstStyle/>
          <a:p>
            <a:pPr algn="ctr"/>
            <a:r>
              <a:rPr lang="zh-CN" altLang="en-US" sz="6000" b="1" dirty="0">
                <a:solidFill>
                  <a:schemeClr val="accent1"/>
                </a:solidFill>
                <a:effectLst>
                  <a:outerShdw blurRad="228600" dist="139700" dir="2700000" algn="ctr" rotWithShape="0">
                    <a:srgbClr val="000000">
                      <a:alpha val="10000"/>
                    </a:srgbClr>
                  </a:outerShdw>
                </a:effectLst>
                <a:latin typeface="+mj-ea"/>
                <a:ea typeface="+mj-ea"/>
              </a:rPr>
              <a:t>感谢各位老师的指导观看</a:t>
            </a:r>
            <a:endParaRPr lang="en-US" altLang="zh-CN" sz="6000" b="1" dirty="0">
              <a:solidFill>
                <a:schemeClr val="accent1"/>
              </a:solidFill>
              <a:effectLst>
                <a:outerShdw blurRad="228600" dist="139700" dir="2700000" algn="ctr" rotWithShape="0">
                  <a:srgbClr val="000000">
                    <a:alpha val="10000"/>
                  </a:srgbClr>
                </a:outerShdw>
              </a:effectLst>
              <a:latin typeface="+mj-ea"/>
              <a:ea typeface="+mj-ea"/>
            </a:endParaRPr>
          </a:p>
        </p:txBody>
      </p:sp>
      <p:grpSp>
        <p:nvGrpSpPr>
          <p:cNvPr id="1131" name="组合 1130"/>
          <p:cNvGrpSpPr/>
          <p:nvPr/>
        </p:nvGrpSpPr>
        <p:grpSpPr>
          <a:xfrm rot="20570040">
            <a:off x="788774" y="1391520"/>
            <a:ext cx="858591" cy="999508"/>
            <a:chOff x="6807172" y="1342483"/>
            <a:chExt cx="858591" cy="999508"/>
          </a:xfrm>
        </p:grpSpPr>
        <p:sp>
          <p:nvSpPr>
            <p:cNvPr id="1056" name="任意多边形: 形状 1055"/>
            <p:cNvSpPr/>
            <p:nvPr/>
          </p:nvSpPr>
          <p:spPr>
            <a:xfrm>
              <a:off x="7318587" y="1360423"/>
              <a:ext cx="85703" cy="516940"/>
            </a:xfrm>
            <a:custGeom>
              <a:avLst/>
              <a:gdLst>
                <a:gd name="connsiteX0" fmla="*/ 7601 w 47586"/>
                <a:gd name="connsiteY0" fmla="*/ 287028 h 287027"/>
                <a:gd name="connsiteX1" fmla="*/ 3029 w 47586"/>
                <a:gd name="connsiteY1" fmla="*/ 284170 h 287027"/>
                <a:gd name="connsiteX2" fmla="*/ 15126 w 47586"/>
                <a:gd name="connsiteY2" fmla="*/ 239403 h 287027"/>
                <a:gd name="connsiteX3" fmla="*/ 29032 w 47586"/>
                <a:gd name="connsiteY3" fmla="*/ 144153 h 287027"/>
                <a:gd name="connsiteX4" fmla="*/ 23317 w 47586"/>
                <a:gd name="connsiteY4" fmla="*/ 2230 h 287027"/>
                <a:gd name="connsiteX5" fmla="*/ 30328 w 47586"/>
                <a:gd name="connsiteY5" fmla="*/ 860 h 287027"/>
                <a:gd name="connsiteX6" fmla="*/ 32080 w 47586"/>
                <a:gd name="connsiteY6" fmla="*/ 7183 h 287027"/>
                <a:gd name="connsiteX7" fmla="*/ 38462 w 47586"/>
                <a:gd name="connsiteY7" fmla="*/ 140533 h 287027"/>
                <a:gd name="connsiteX8" fmla="*/ 23222 w 47586"/>
                <a:gd name="connsiteY8" fmla="*/ 245308 h 287027"/>
                <a:gd name="connsiteX9" fmla="*/ 12078 w 47586"/>
                <a:gd name="connsiteY9" fmla="*/ 279789 h 287027"/>
                <a:gd name="connsiteX10" fmla="*/ 9735 w 47586"/>
                <a:gd name="connsiteY10" fmla="*/ 286532 h 287027"/>
                <a:gd name="connsiteX11" fmla="*/ 9696 w 47586"/>
                <a:gd name="connsiteY11" fmla="*/ 286551 h 287027"/>
                <a:gd name="connsiteX12" fmla="*/ 7601 w 47586"/>
                <a:gd name="connsiteY12" fmla="*/ 287028 h 28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586" h="287027">
                  <a:moveTo>
                    <a:pt x="7601" y="287028"/>
                  </a:moveTo>
                  <a:cubicBezTo>
                    <a:pt x="5658" y="287037"/>
                    <a:pt x="3877" y="285923"/>
                    <a:pt x="3029" y="284170"/>
                  </a:cubicBezTo>
                  <a:cubicBezTo>
                    <a:pt x="-5163" y="267120"/>
                    <a:pt x="4743" y="253690"/>
                    <a:pt x="15126" y="239403"/>
                  </a:cubicBezTo>
                  <a:cubicBezTo>
                    <a:pt x="30080" y="218924"/>
                    <a:pt x="48654" y="193492"/>
                    <a:pt x="29032" y="144153"/>
                  </a:cubicBezTo>
                  <a:cubicBezTo>
                    <a:pt x="-5639" y="55761"/>
                    <a:pt x="22079" y="4326"/>
                    <a:pt x="23317" y="2230"/>
                  </a:cubicBezTo>
                  <a:cubicBezTo>
                    <a:pt x="24870" y="-83"/>
                    <a:pt x="28013" y="-696"/>
                    <a:pt x="30328" y="860"/>
                  </a:cubicBezTo>
                  <a:cubicBezTo>
                    <a:pt x="32385" y="2248"/>
                    <a:pt x="33128" y="4930"/>
                    <a:pt x="32080" y="7183"/>
                  </a:cubicBezTo>
                  <a:cubicBezTo>
                    <a:pt x="32080" y="7659"/>
                    <a:pt x="5601" y="56808"/>
                    <a:pt x="38462" y="140533"/>
                  </a:cubicBezTo>
                  <a:cubicBezTo>
                    <a:pt x="60084" y="195492"/>
                    <a:pt x="38462" y="224544"/>
                    <a:pt x="23222" y="245308"/>
                  </a:cubicBezTo>
                  <a:cubicBezTo>
                    <a:pt x="12268" y="260358"/>
                    <a:pt x="6839" y="268740"/>
                    <a:pt x="12078" y="279789"/>
                  </a:cubicBezTo>
                  <a:cubicBezTo>
                    <a:pt x="13297" y="282294"/>
                    <a:pt x="12249" y="285313"/>
                    <a:pt x="9735" y="286532"/>
                  </a:cubicBezTo>
                  <a:cubicBezTo>
                    <a:pt x="9725" y="286542"/>
                    <a:pt x="9706" y="286542"/>
                    <a:pt x="9696" y="286551"/>
                  </a:cubicBezTo>
                  <a:cubicBezTo>
                    <a:pt x="9039" y="286847"/>
                    <a:pt x="8325" y="287009"/>
                    <a:pt x="7601" y="287028"/>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057" name="任意多边形: 形状 1056"/>
            <p:cNvSpPr/>
            <p:nvPr/>
          </p:nvSpPr>
          <p:spPr>
            <a:xfrm>
              <a:off x="7343255" y="1342483"/>
              <a:ext cx="51120" cy="51120"/>
            </a:xfrm>
            <a:custGeom>
              <a:avLst/>
              <a:gdLst>
                <a:gd name="connsiteX0" fmla="*/ 14288 w 28384"/>
                <a:gd name="connsiteY0" fmla="*/ 28384 h 28384"/>
                <a:gd name="connsiteX1" fmla="*/ 0 w 28384"/>
                <a:gd name="connsiteY1" fmla="*/ 14287 h 28384"/>
                <a:gd name="connsiteX2" fmla="*/ 14097 w 28384"/>
                <a:gd name="connsiteY2" fmla="*/ 0 h 28384"/>
                <a:gd name="connsiteX3" fmla="*/ 28385 w 28384"/>
                <a:gd name="connsiteY3" fmla="*/ 14097 h 28384"/>
                <a:gd name="connsiteX4" fmla="*/ 28385 w 28384"/>
                <a:gd name="connsiteY4" fmla="*/ 14287 h 28384"/>
                <a:gd name="connsiteX5" fmla="*/ 14288 w 28384"/>
                <a:gd name="connsiteY5" fmla="*/ 28384 h 28384"/>
                <a:gd name="connsiteX6" fmla="*/ 14288 w 28384"/>
                <a:gd name="connsiteY6" fmla="*/ 10191 h 28384"/>
                <a:gd name="connsiteX7" fmla="*/ 9621 w 28384"/>
                <a:gd name="connsiteY7" fmla="*/ 13616 h 28384"/>
                <a:gd name="connsiteX8" fmla="*/ 13040 w 28384"/>
                <a:gd name="connsiteY8" fmla="*/ 18287 h 28384"/>
                <a:gd name="connsiteX9" fmla="*/ 14288 w 28384"/>
                <a:gd name="connsiteY9" fmla="*/ 18287 h 28384"/>
                <a:gd name="connsiteX10" fmla="*/ 17717 w 28384"/>
                <a:gd name="connsiteY10" fmla="*/ 13616 h 28384"/>
                <a:gd name="connsiteX11" fmla="*/ 14288 w 28384"/>
                <a:gd name="connsiteY11" fmla="*/ 10191 h 28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384" h="28384">
                  <a:moveTo>
                    <a:pt x="14288" y="28384"/>
                  </a:moveTo>
                  <a:cubicBezTo>
                    <a:pt x="6449" y="28436"/>
                    <a:pt x="57" y="22125"/>
                    <a:pt x="0" y="14287"/>
                  </a:cubicBezTo>
                  <a:cubicBezTo>
                    <a:pt x="-47" y="6449"/>
                    <a:pt x="6258" y="53"/>
                    <a:pt x="14097" y="0"/>
                  </a:cubicBezTo>
                  <a:cubicBezTo>
                    <a:pt x="21936" y="-52"/>
                    <a:pt x="28337" y="6259"/>
                    <a:pt x="28385" y="14097"/>
                  </a:cubicBezTo>
                  <a:cubicBezTo>
                    <a:pt x="28385" y="14160"/>
                    <a:pt x="28385" y="14224"/>
                    <a:pt x="28385" y="14287"/>
                  </a:cubicBezTo>
                  <a:cubicBezTo>
                    <a:pt x="28337" y="22051"/>
                    <a:pt x="22051" y="28332"/>
                    <a:pt x="14288" y="28384"/>
                  </a:cubicBezTo>
                  <a:close/>
                  <a:moveTo>
                    <a:pt x="14288" y="10191"/>
                  </a:moveTo>
                  <a:cubicBezTo>
                    <a:pt x="12049" y="9847"/>
                    <a:pt x="9963" y="11381"/>
                    <a:pt x="9621" y="13616"/>
                  </a:cubicBezTo>
                  <a:cubicBezTo>
                    <a:pt x="9278" y="15852"/>
                    <a:pt x="10811" y="17943"/>
                    <a:pt x="13040" y="18287"/>
                  </a:cubicBezTo>
                  <a:cubicBezTo>
                    <a:pt x="13459" y="18351"/>
                    <a:pt x="13878" y="18351"/>
                    <a:pt x="14288" y="18287"/>
                  </a:cubicBezTo>
                  <a:cubicBezTo>
                    <a:pt x="16526" y="17943"/>
                    <a:pt x="18060" y="15852"/>
                    <a:pt x="17717" y="13616"/>
                  </a:cubicBezTo>
                  <a:cubicBezTo>
                    <a:pt x="17441" y="11849"/>
                    <a:pt x="16059" y="10463"/>
                    <a:pt x="14288" y="10191"/>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058" name="任意多边形: 形状 1057"/>
            <p:cNvSpPr/>
            <p:nvPr/>
          </p:nvSpPr>
          <p:spPr>
            <a:xfrm>
              <a:off x="6807172" y="1717482"/>
              <a:ext cx="858591" cy="533510"/>
            </a:xfrm>
            <a:custGeom>
              <a:avLst/>
              <a:gdLst>
                <a:gd name="connsiteX0" fmla="*/ 471964 w 476726"/>
                <a:gd name="connsiteY0" fmla="*/ 0 h 296227"/>
                <a:gd name="connsiteX1" fmla="*/ 476726 w 476726"/>
                <a:gd name="connsiteY1" fmla="*/ 7906 h 296227"/>
                <a:gd name="connsiteX2" fmla="*/ 4763 w 476726"/>
                <a:gd name="connsiteY2" fmla="*/ 296228 h 296227"/>
                <a:gd name="connsiteX3" fmla="*/ 0 w 476726"/>
                <a:gd name="connsiteY3" fmla="*/ 288322 h 296227"/>
                <a:gd name="connsiteX4" fmla="*/ 191262 w 476726"/>
                <a:gd name="connsiteY4" fmla="*/ 70961 h 296227"/>
                <a:gd name="connsiteX5" fmla="*/ 471964 w 476726"/>
                <a:gd name="connsiteY5" fmla="*/ 0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726" h="296227">
                  <a:moveTo>
                    <a:pt x="471964" y="0"/>
                  </a:moveTo>
                  <a:lnTo>
                    <a:pt x="476726" y="7906"/>
                  </a:lnTo>
                  <a:lnTo>
                    <a:pt x="4763" y="296228"/>
                  </a:lnTo>
                  <a:lnTo>
                    <a:pt x="0" y="288322"/>
                  </a:lnTo>
                  <a:lnTo>
                    <a:pt x="191262" y="70961"/>
                  </a:lnTo>
                  <a:lnTo>
                    <a:pt x="471964" y="0"/>
                  </a:ln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059" name="任意多边形: 形状 1058"/>
            <p:cNvSpPr/>
            <p:nvPr/>
          </p:nvSpPr>
          <p:spPr>
            <a:xfrm>
              <a:off x="6815748" y="1731721"/>
              <a:ext cx="850013" cy="519271"/>
            </a:xfrm>
            <a:custGeom>
              <a:avLst/>
              <a:gdLst>
                <a:gd name="connsiteX0" fmla="*/ 471964 w 471963"/>
                <a:gd name="connsiteY0" fmla="*/ 0 h 288321"/>
                <a:gd name="connsiteX1" fmla="*/ 280702 w 471963"/>
                <a:gd name="connsiteY1" fmla="*/ 217361 h 288321"/>
                <a:gd name="connsiteX2" fmla="*/ 0 w 471963"/>
                <a:gd name="connsiteY2" fmla="*/ 288322 h 288321"/>
                <a:gd name="connsiteX3" fmla="*/ 191262 w 471963"/>
                <a:gd name="connsiteY3" fmla="*/ 70961 h 288321"/>
                <a:gd name="connsiteX4" fmla="*/ 471964 w 471963"/>
                <a:gd name="connsiteY4" fmla="*/ 0 h 288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963" h="288321">
                  <a:moveTo>
                    <a:pt x="471964" y="0"/>
                  </a:moveTo>
                  <a:lnTo>
                    <a:pt x="280702" y="217361"/>
                  </a:lnTo>
                  <a:lnTo>
                    <a:pt x="0" y="288322"/>
                  </a:lnTo>
                  <a:lnTo>
                    <a:pt x="191262" y="70961"/>
                  </a:lnTo>
                  <a:lnTo>
                    <a:pt x="471964" y="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060" name="任意多边形: 形状 1059"/>
            <p:cNvSpPr/>
            <p:nvPr/>
          </p:nvSpPr>
          <p:spPr>
            <a:xfrm>
              <a:off x="6984943" y="1848909"/>
              <a:ext cx="630304" cy="493082"/>
            </a:xfrm>
            <a:custGeom>
              <a:avLst/>
              <a:gdLst>
                <a:gd name="connsiteX0" fmla="*/ 342968 w 349971"/>
                <a:gd name="connsiteY0" fmla="*/ 103144 h 273780"/>
                <a:gd name="connsiteX1" fmla="*/ 68076 w 349971"/>
                <a:gd name="connsiteY1" fmla="*/ 271069 h 273780"/>
                <a:gd name="connsiteX2" fmla="*/ 52751 w 349971"/>
                <a:gd name="connsiteY2" fmla="*/ 270098 h 273780"/>
                <a:gd name="connsiteX3" fmla="*/ 51884 w 349971"/>
                <a:gd name="connsiteY3" fmla="*/ 268974 h 273780"/>
                <a:gd name="connsiteX4" fmla="*/ 1401 w 349971"/>
                <a:gd name="connsiteY4" fmla="*/ 186297 h 273780"/>
                <a:gd name="connsiteX5" fmla="*/ 4164 w 349971"/>
                <a:gd name="connsiteY5" fmla="*/ 172486 h 273780"/>
                <a:gd name="connsiteX6" fmla="*/ 284484 w 349971"/>
                <a:gd name="connsiteY6" fmla="*/ 1036 h 273780"/>
                <a:gd name="connsiteX7" fmla="*/ 298010 w 349971"/>
                <a:gd name="connsiteY7" fmla="*/ 4846 h 273780"/>
                <a:gd name="connsiteX8" fmla="*/ 348492 w 349971"/>
                <a:gd name="connsiteY8" fmla="*/ 87523 h 273780"/>
                <a:gd name="connsiteX9" fmla="*/ 344587 w 349971"/>
                <a:gd name="connsiteY9" fmla="*/ 102372 h 273780"/>
                <a:gd name="connsiteX10" fmla="*/ 342968 w 349971"/>
                <a:gd name="connsiteY10" fmla="*/ 103144 h 273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9971" h="273780">
                  <a:moveTo>
                    <a:pt x="342968" y="103144"/>
                  </a:moveTo>
                  <a:cubicBezTo>
                    <a:pt x="244156" y="146416"/>
                    <a:pt x="151687" y="202909"/>
                    <a:pt x="68076" y="271069"/>
                  </a:cubicBezTo>
                  <a:cubicBezTo>
                    <a:pt x="63576" y="275032"/>
                    <a:pt x="56715" y="274603"/>
                    <a:pt x="52751" y="270098"/>
                  </a:cubicBezTo>
                  <a:cubicBezTo>
                    <a:pt x="52437" y="269746"/>
                    <a:pt x="52148" y="269365"/>
                    <a:pt x="51884" y="268974"/>
                  </a:cubicBezTo>
                  <a:lnTo>
                    <a:pt x="1401" y="186297"/>
                  </a:lnTo>
                  <a:cubicBezTo>
                    <a:pt x="-1236" y="181649"/>
                    <a:pt x="-60" y="175762"/>
                    <a:pt x="4164" y="172486"/>
                  </a:cubicBezTo>
                  <a:cubicBezTo>
                    <a:pt x="89238" y="102668"/>
                    <a:pt x="183577" y="44965"/>
                    <a:pt x="284484" y="1036"/>
                  </a:cubicBezTo>
                  <a:cubicBezTo>
                    <a:pt x="289314" y="-1260"/>
                    <a:pt x="295095" y="369"/>
                    <a:pt x="298010" y="4846"/>
                  </a:cubicBezTo>
                  <a:lnTo>
                    <a:pt x="348492" y="87523"/>
                  </a:lnTo>
                  <a:cubicBezTo>
                    <a:pt x="351512" y="92704"/>
                    <a:pt x="349759" y="99353"/>
                    <a:pt x="344587" y="102372"/>
                  </a:cubicBezTo>
                  <a:cubicBezTo>
                    <a:pt x="344063" y="102677"/>
                    <a:pt x="343530" y="102934"/>
                    <a:pt x="342968" y="103144"/>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061" name="任意多边形: 形状 1060"/>
            <p:cNvSpPr/>
            <p:nvPr/>
          </p:nvSpPr>
          <p:spPr>
            <a:xfrm>
              <a:off x="6980348" y="1848499"/>
              <a:ext cx="630304" cy="493082"/>
            </a:xfrm>
            <a:custGeom>
              <a:avLst/>
              <a:gdLst>
                <a:gd name="connsiteX0" fmla="*/ 342968 w 349971"/>
                <a:gd name="connsiteY0" fmla="*/ 103144 h 273780"/>
                <a:gd name="connsiteX1" fmla="*/ 68076 w 349971"/>
                <a:gd name="connsiteY1" fmla="*/ 271069 h 273780"/>
                <a:gd name="connsiteX2" fmla="*/ 52751 w 349971"/>
                <a:gd name="connsiteY2" fmla="*/ 270098 h 273780"/>
                <a:gd name="connsiteX3" fmla="*/ 51884 w 349971"/>
                <a:gd name="connsiteY3" fmla="*/ 268974 h 273780"/>
                <a:gd name="connsiteX4" fmla="*/ 1401 w 349971"/>
                <a:gd name="connsiteY4" fmla="*/ 186297 h 273780"/>
                <a:gd name="connsiteX5" fmla="*/ 4164 w 349971"/>
                <a:gd name="connsiteY5" fmla="*/ 172486 h 273780"/>
                <a:gd name="connsiteX6" fmla="*/ 284484 w 349971"/>
                <a:gd name="connsiteY6" fmla="*/ 1036 h 273780"/>
                <a:gd name="connsiteX7" fmla="*/ 298010 w 349971"/>
                <a:gd name="connsiteY7" fmla="*/ 4846 h 273780"/>
                <a:gd name="connsiteX8" fmla="*/ 348492 w 349971"/>
                <a:gd name="connsiteY8" fmla="*/ 87523 h 273780"/>
                <a:gd name="connsiteX9" fmla="*/ 344587 w 349971"/>
                <a:gd name="connsiteY9" fmla="*/ 102372 h 273780"/>
                <a:gd name="connsiteX10" fmla="*/ 342968 w 349971"/>
                <a:gd name="connsiteY10" fmla="*/ 103144 h 273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9971" h="273780">
                  <a:moveTo>
                    <a:pt x="342968" y="103144"/>
                  </a:moveTo>
                  <a:cubicBezTo>
                    <a:pt x="244156" y="146416"/>
                    <a:pt x="151687" y="202909"/>
                    <a:pt x="68076" y="271069"/>
                  </a:cubicBezTo>
                  <a:cubicBezTo>
                    <a:pt x="63576" y="275032"/>
                    <a:pt x="56715" y="274603"/>
                    <a:pt x="52751" y="270098"/>
                  </a:cubicBezTo>
                  <a:cubicBezTo>
                    <a:pt x="52437" y="269746"/>
                    <a:pt x="52148" y="269365"/>
                    <a:pt x="51884" y="268974"/>
                  </a:cubicBezTo>
                  <a:lnTo>
                    <a:pt x="1401" y="186297"/>
                  </a:lnTo>
                  <a:cubicBezTo>
                    <a:pt x="-1236" y="181649"/>
                    <a:pt x="-60" y="175762"/>
                    <a:pt x="4164" y="172486"/>
                  </a:cubicBezTo>
                  <a:cubicBezTo>
                    <a:pt x="89238" y="102668"/>
                    <a:pt x="183577" y="44965"/>
                    <a:pt x="284484" y="1036"/>
                  </a:cubicBezTo>
                  <a:cubicBezTo>
                    <a:pt x="289314" y="-1260"/>
                    <a:pt x="295095" y="369"/>
                    <a:pt x="298010" y="4846"/>
                  </a:cubicBezTo>
                  <a:lnTo>
                    <a:pt x="348492" y="87523"/>
                  </a:lnTo>
                  <a:cubicBezTo>
                    <a:pt x="351512" y="92704"/>
                    <a:pt x="349759" y="99353"/>
                    <a:pt x="344587" y="102372"/>
                  </a:cubicBezTo>
                  <a:cubicBezTo>
                    <a:pt x="344063" y="102677"/>
                    <a:pt x="343530" y="102934"/>
                    <a:pt x="342968" y="103144"/>
                  </a:cubicBezTo>
                  <a:close/>
                </a:path>
              </a:pathLst>
            </a:custGeom>
            <a:solidFill>
              <a:srgbClr val="263238">
                <a:alpha val="30000"/>
              </a:srgb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grpSp>
      <p:sp>
        <p:nvSpPr>
          <p:cNvPr id="223" name="文本框 222"/>
          <p:cNvSpPr txBox="1"/>
          <p:nvPr/>
        </p:nvSpPr>
        <p:spPr>
          <a:xfrm>
            <a:off x="2813107" y="3417952"/>
            <a:ext cx="6565785" cy="461665"/>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lumMod val="75000"/>
                    <a:lumOff val="25000"/>
                  </a:prstClr>
                </a:solidFill>
                <a:effectLst/>
                <a:uLnTx/>
                <a:uFillTx/>
                <a:latin typeface="+mn-ea"/>
                <a:cs typeface="+mn-ea"/>
                <a:sym typeface="+mn-lt"/>
              </a:rPr>
              <a:t>论文答辩</a:t>
            </a:r>
            <a:r>
              <a:rPr kumimoji="0" lang="en-US" altLang="zh-CN" sz="2400" b="0" i="0" u="none" strike="noStrike" kern="1200" cap="none" spc="0" normalizeH="0" baseline="0" noProof="0" dirty="0">
                <a:ln>
                  <a:noFill/>
                </a:ln>
                <a:solidFill>
                  <a:prstClr val="black">
                    <a:lumMod val="75000"/>
                    <a:lumOff val="25000"/>
                  </a:prstClr>
                </a:solidFill>
                <a:effectLst/>
                <a:uLnTx/>
                <a:uFillTx/>
                <a:latin typeface="+mn-ea"/>
                <a:cs typeface="+mn-ea"/>
                <a:sym typeface="+mn-lt"/>
              </a:rPr>
              <a:t>/</a:t>
            </a:r>
            <a:r>
              <a:rPr kumimoji="0" lang="zh-CN" altLang="en-US" sz="2400" b="0" i="0" u="none" strike="noStrike" kern="1200" cap="none" spc="0" normalizeH="0" baseline="0" noProof="0" dirty="0">
                <a:ln>
                  <a:noFill/>
                </a:ln>
                <a:solidFill>
                  <a:prstClr val="black">
                    <a:lumMod val="75000"/>
                    <a:lumOff val="25000"/>
                  </a:prstClr>
                </a:solidFill>
                <a:effectLst/>
                <a:uLnTx/>
                <a:uFillTx/>
                <a:latin typeface="+mn-ea"/>
                <a:cs typeface="+mn-ea"/>
                <a:sym typeface="+mn-lt"/>
              </a:rPr>
              <a:t>课程演讲</a:t>
            </a:r>
            <a:r>
              <a:rPr kumimoji="0" lang="en-US" altLang="zh-CN" sz="2400" b="0" i="0" u="none" strike="noStrike" kern="1200" cap="none" spc="0" normalizeH="0" baseline="0" noProof="0" dirty="0">
                <a:ln>
                  <a:noFill/>
                </a:ln>
                <a:solidFill>
                  <a:prstClr val="black">
                    <a:lumMod val="75000"/>
                    <a:lumOff val="25000"/>
                  </a:prstClr>
                </a:solidFill>
                <a:effectLst/>
                <a:uLnTx/>
                <a:uFillTx/>
                <a:latin typeface="+mn-ea"/>
                <a:cs typeface="+mn-ea"/>
                <a:sym typeface="+mn-lt"/>
              </a:rPr>
              <a:t>/</a:t>
            </a:r>
            <a:r>
              <a:rPr kumimoji="0" lang="zh-CN" altLang="en-US" sz="2400" b="0" i="0" u="none" strike="noStrike" kern="1200" cap="none" spc="0" normalizeH="0" baseline="0" noProof="0" dirty="0">
                <a:ln>
                  <a:noFill/>
                </a:ln>
                <a:solidFill>
                  <a:prstClr val="black">
                    <a:lumMod val="75000"/>
                    <a:lumOff val="25000"/>
                  </a:prstClr>
                </a:solidFill>
                <a:effectLst/>
                <a:uLnTx/>
                <a:uFillTx/>
                <a:latin typeface="+mn-ea"/>
                <a:cs typeface="+mn-ea"/>
                <a:sym typeface="+mn-lt"/>
              </a:rPr>
              <a:t>汇报总结</a:t>
            </a:r>
            <a:r>
              <a:rPr kumimoji="0" lang="en-US" altLang="zh-CN" sz="2400" b="0" i="0" u="none" strike="noStrike" kern="1200" cap="none" spc="0" normalizeH="0" baseline="0" noProof="0" dirty="0">
                <a:ln>
                  <a:noFill/>
                </a:ln>
                <a:solidFill>
                  <a:prstClr val="black">
                    <a:lumMod val="75000"/>
                    <a:lumOff val="25000"/>
                  </a:prstClr>
                </a:solidFill>
                <a:effectLst/>
                <a:uLnTx/>
                <a:uFillTx/>
                <a:latin typeface="+mn-ea"/>
                <a:cs typeface="+mn-ea"/>
                <a:sym typeface="+mn-lt"/>
              </a:rPr>
              <a:t>/</a:t>
            </a:r>
            <a:r>
              <a:rPr kumimoji="0" lang="zh-CN" altLang="en-US" sz="2400" b="0" i="0" u="none" strike="noStrike" kern="1200" cap="none" spc="0" normalizeH="0" baseline="0" noProof="0" dirty="0">
                <a:ln>
                  <a:noFill/>
                </a:ln>
                <a:solidFill>
                  <a:prstClr val="black">
                    <a:lumMod val="75000"/>
                    <a:lumOff val="25000"/>
                  </a:prstClr>
                </a:solidFill>
                <a:effectLst/>
                <a:uLnTx/>
                <a:uFillTx/>
                <a:latin typeface="+mn-ea"/>
                <a:cs typeface="+mn-ea"/>
                <a:sym typeface="+mn-lt"/>
              </a:rPr>
              <a:t>学术交流</a:t>
            </a:r>
          </a:p>
        </p:txBody>
      </p:sp>
      <p:grpSp>
        <p:nvGrpSpPr>
          <p:cNvPr id="1132" name="组合 1131"/>
          <p:cNvGrpSpPr/>
          <p:nvPr/>
        </p:nvGrpSpPr>
        <p:grpSpPr>
          <a:xfrm>
            <a:off x="10725545" y="1912445"/>
            <a:ext cx="829876" cy="658204"/>
            <a:chOff x="7496790" y="3605653"/>
            <a:chExt cx="590464" cy="468319"/>
          </a:xfrm>
        </p:grpSpPr>
        <p:sp>
          <p:nvSpPr>
            <p:cNvPr id="1068" name="任意多边形: 形状 1067"/>
            <p:cNvSpPr/>
            <p:nvPr/>
          </p:nvSpPr>
          <p:spPr>
            <a:xfrm>
              <a:off x="7570553" y="3856117"/>
              <a:ext cx="398592" cy="217855"/>
            </a:xfrm>
            <a:custGeom>
              <a:avLst/>
              <a:gdLst>
                <a:gd name="connsiteX0" fmla="*/ 24766 w 221315"/>
                <a:gd name="connsiteY0" fmla="*/ 784 h 120962"/>
                <a:gd name="connsiteX1" fmla="*/ 215266 w 221315"/>
                <a:gd name="connsiteY1" fmla="*/ 51076 h 120962"/>
                <a:gd name="connsiteX2" fmla="*/ 221286 w 221315"/>
                <a:gd name="connsiteY2" fmla="*/ 58335 h 120962"/>
                <a:gd name="connsiteX3" fmla="*/ 221172 w 221315"/>
                <a:gd name="connsiteY3" fmla="*/ 59077 h 120962"/>
                <a:gd name="connsiteX4" fmla="*/ 206027 w 221315"/>
                <a:gd name="connsiteY4" fmla="*/ 116227 h 120962"/>
                <a:gd name="connsiteX5" fmla="*/ 198788 w 221315"/>
                <a:gd name="connsiteY5" fmla="*/ 120895 h 120962"/>
                <a:gd name="connsiteX6" fmla="*/ 4192 w 221315"/>
                <a:gd name="connsiteY6" fmla="*/ 69555 h 120962"/>
                <a:gd name="connsiteX7" fmla="*/ 192 w 221315"/>
                <a:gd name="connsiteY7" fmla="*/ 61935 h 120962"/>
                <a:gd name="connsiteX8" fmla="*/ 15337 w 221315"/>
                <a:gd name="connsiteY8" fmla="*/ 4785 h 120962"/>
                <a:gd name="connsiteX9" fmla="*/ 23452 w 221315"/>
                <a:gd name="connsiteY9" fmla="*/ 251 h 120962"/>
                <a:gd name="connsiteX10" fmla="*/ 24766 w 221315"/>
                <a:gd name="connsiteY10" fmla="*/ 784 h 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1315" h="120962">
                  <a:moveTo>
                    <a:pt x="24766" y="784"/>
                  </a:moveTo>
                  <a:cubicBezTo>
                    <a:pt x="85698" y="26102"/>
                    <a:pt x="149782" y="43018"/>
                    <a:pt x="215266" y="51076"/>
                  </a:cubicBezTo>
                  <a:cubicBezTo>
                    <a:pt x="218933" y="51419"/>
                    <a:pt x="221629" y="54667"/>
                    <a:pt x="221286" y="58335"/>
                  </a:cubicBezTo>
                  <a:cubicBezTo>
                    <a:pt x="221258" y="58582"/>
                    <a:pt x="221220" y="58830"/>
                    <a:pt x="221172" y="59077"/>
                  </a:cubicBezTo>
                  <a:lnTo>
                    <a:pt x="206027" y="116227"/>
                  </a:lnTo>
                  <a:cubicBezTo>
                    <a:pt x="205113" y="119371"/>
                    <a:pt x="202027" y="121361"/>
                    <a:pt x="198788" y="120895"/>
                  </a:cubicBezTo>
                  <a:cubicBezTo>
                    <a:pt x="131866" y="112827"/>
                    <a:pt x="66381" y="95558"/>
                    <a:pt x="4192" y="69555"/>
                  </a:cubicBezTo>
                  <a:cubicBezTo>
                    <a:pt x="1116" y="68393"/>
                    <a:pt x="-599" y="65126"/>
                    <a:pt x="192" y="61935"/>
                  </a:cubicBezTo>
                  <a:lnTo>
                    <a:pt x="15337" y="4785"/>
                  </a:lnTo>
                  <a:cubicBezTo>
                    <a:pt x="16327" y="1289"/>
                    <a:pt x="19956" y="-740"/>
                    <a:pt x="23452" y="251"/>
                  </a:cubicBezTo>
                  <a:cubicBezTo>
                    <a:pt x="23909" y="385"/>
                    <a:pt x="24347" y="556"/>
                    <a:pt x="24766" y="784"/>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069" name="任意多边形: 形状 1068"/>
            <p:cNvSpPr/>
            <p:nvPr/>
          </p:nvSpPr>
          <p:spPr>
            <a:xfrm>
              <a:off x="7496790" y="3807437"/>
              <a:ext cx="590463" cy="178751"/>
            </a:xfrm>
            <a:custGeom>
              <a:avLst/>
              <a:gdLst>
                <a:gd name="connsiteX0" fmla="*/ 0 w 327850"/>
                <a:gd name="connsiteY0" fmla="*/ 5429 h 99250"/>
                <a:gd name="connsiteX1" fmla="*/ 1524 w 327850"/>
                <a:gd name="connsiteY1" fmla="*/ 0 h 99250"/>
                <a:gd name="connsiteX2" fmla="*/ 327850 w 327850"/>
                <a:gd name="connsiteY2" fmla="*/ 86392 h 99250"/>
                <a:gd name="connsiteX3" fmla="*/ 326422 w 327850"/>
                <a:gd name="connsiteY3" fmla="*/ 91821 h 99250"/>
                <a:gd name="connsiteX4" fmla="*/ 149828 w 327850"/>
                <a:gd name="connsiteY4" fmla="*/ 99250 h 99250"/>
                <a:gd name="connsiteX5" fmla="*/ 0 w 327850"/>
                <a:gd name="connsiteY5" fmla="*/ 5429 h 9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850" h="99250">
                  <a:moveTo>
                    <a:pt x="0" y="5429"/>
                  </a:moveTo>
                  <a:lnTo>
                    <a:pt x="1524" y="0"/>
                  </a:lnTo>
                  <a:lnTo>
                    <a:pt x="327850" y="86392"/>
                  </a:lnTo>
                  <a:lnTo>
                    <a:pt x="326422" y="91821"/>
                  </a:lnTo>
                  <a:lnTo>
                    <a:pt x="149828" y="99250"/>
                  </a:lnTo>
                  <a:lnTo>
                    <a:pt x="0" y="5429"/>
                  </a:ln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070" name="任意多边形: 形状 1069"/>
            <p:cNvSpPr/>
            <p:nvPr/>
          </p:nvSpPr>
          <p:spPr>
            <a:xfrm>
              <a:off x="7499535" y="3794058"/>
              <a:ext cx="587719" cy="182353"/>
            </a:xfrm>
            <a:custGeom>
              <a:avLst/>
              <a:gdLst>
                <a:gd name="connsiteX0" fmla="*/ 0 w 326326"/>
                <a:gd name="connsiteY0" fmla="*/ 7429 h 101250"/>
                <a:gd name="connsiteX1" fmla="*/ 176498 w 326326"/>
                <a:gd name="connsiteY1" fmla="*/ 0 h 101250"/>
                <a:gd name="connsiteX2" fmla="*/ 326326 w 326326"/>
                <a:gd name="connsiteY2" fmla="*/ 93821 h 101250"/>
                <a:gd name="connsiteX3" fmla="*/ 149733 w 326326"/>
                <a:gd name="connsiteY3" fmla="*/ 101251 h 101250"/>
                <a:gd name="connsiteX4" fmla="*/ 0 w 326326"/>
                <a:gd name="connsiteY4" fmla="*/ 7429 h 101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326" h="101250">
                  <a:moveTo>
                    <a:pt x="0" y="7429"/>
                  </a:moveTo>
                  <a:lnTo>
                    <a:pt x="176498" y="0"/>
                  </a:lnTo>
                  <a:lnTo>
                    <a:pt x="326326" y="93821"/>
                  </a:lnTo>
                  <a:lnTo>
                    <a:pt x="149733" y="101251"/>
                  </a:lnTo>
                  <a:lnTo>
                    <a:pt x="0" y="7429"/>
                  </a:lnTo>
                  <a:close/>
                </a:path>
              </a:pathLst>
            </a:custGeom>
            <a:solidFill>
              <a:srgbClr val="006E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071" name="任意多边形: 形状 1070"/>
            <p:cNvSpPr/>
            <p:nvPr/>
          </p:nvSpPr>
          <p:spPr>
            <a:xfrm>
              <a:off x="7499535" y="3794058"/>
              <a:ext cx="587719" cy="182353"/>
            </a:xfrm>
            <a:custGeom>
              <a:avLst/>
              <a:gdLst>
                <a:gd name="connsiteX0" fmla="*/ 0 w 326326"/>
                <a:gd name="connsiteY0" fmla="*/ 7429 h 101250"/>
                <a:gd name="connsiteX1" fmla="*/ 176498 w 326326"/>
                <a:gd name="connsiteY1" fmla="*/ 0 h 101250"/>
                <a:gd name="connsiteX2" fmla="*/ 326326 w 326326"/>
                <a:gd name="connsiteY2" fmla="*/ 93821 h 101250"/>
                <a:gd name="connsiteX3" fmla="*/ 149733 w 326326"/>
                <a:gd name="connsiteY3" fmla="*/ 101251 h 101250"/>
                <a:gd name="connsiteX4" fmla="*/ 0 w 326326"/>
                <a:gd name="connsiteY4" fmla="*/ 7429 h 101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326" h="101250">
                  <a:moveTo>
                    <a:pt x="0" y="7429"/>
                  </a:moveTo>
                  <a:lnTo>
                    <a:pt x="176498" y="0"/>
                  </a:lnTo>
                  <a:lnTo>
                    <a:pt x="326326" y="93821"/>
                  </a:lnTo>
                  <a:lnTo>
                    <a:pt x="149733" y="101251"/>
                  </a:lnTo>
                  <a:lnTo>
                    <a:pt x="0" y="7429"/>
                  </a:ln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072" name="任意多边形: 形状 1071"/>
            <p:cNvSpPr/>
            <p:nvPr/>
          </p:nvSpPr>
          <p:spPr>
            <a:xfrm>
              <a:off x="7778835" y="3614309"/>
              <a:ext cx="45477" cy="275835"/>
            </a:xfrm>
            <a:custGeom>
              <a:avLst/>
              <a:gdLst>
                <a:gd name="connsiteX0" fmla="*/ 17133 w 25251"/>
                <a:gd name="connsiteY0" fmla="*/ 153049 h 153155"/>
                <a:gd name="connsiteX1" fmla="*/ 15799 w 25251"/>
                <a:gd name="connsiteY1" fmla="*/ 153049 h 153155"/>
                <a:gd name="connsiteX2" fmla="*/ 14847 w 25251"/>
                <a:gd name="connsiteY2" fmla="*/ 149429 h 153155"/>
                <a:gd name="connsiteX3" fmla="*/ 10370 w 25251"/>
                <a:gd name="connsiteY3" fmla="*/ 130379 h 153155"/>
                <a:gd name="connsiteX4" fmla="*/ 6846 w 25251"/>
                <a:gd name="connsiteY4" fmla="*/ 73991 h 153155"/>
                <a:gd name="connsiteX5" fmla="*/ 16371 w 25251"/>
                <a:gd name="connsiteY5" fmla="*/ 3792 h 153155"/>
                <a:gd name="connsiteX6" fmla="*/ 17704 w 25251"/>
                <a:gd name="connsiteY6" fmla="*/ 268 h 153155"/>
                <a:gd name="connsiteX7" fmla="*/ 21152 w 25251"/>
                <a:gd name="connsiteY7" fmla="*/ 1430 h 153155"/>
                <a:gd name="connsiteX8" fmla="*/ 21228 w 25251"/>
                <a:gd name="connsiteY8" fmla="*/ 1601 h 153155"/>
                <a:gd name="connsiteX9" fmla="*/ 12180 w 25251"/>
                <a:gd name="connsiteY9" fmla="*/ 76373 h 153155"/>
                <a:gd name="connsiteX10" fmla="*/ 15418 w 25251"/>
                <a:gd name="connsiteY10" fmla="*/ 127522 h 153155"/>
                <a:gd name="connsiteX11" fmla="*/ 19895 w 25251"/>
                <a:gd name="connsiteY11" fmla="*/ 151715 h 153155"/>
                <a:gd name="connsiteX12" fmla="*/ 17133 w 25251"/>
                <a:gd name="connsiteY12" fmla="*/ 153049 h 153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251" h="153155">
                  <a:moveTo>
                    <a:pt x="17133" y="153049"/>
                  </a:moveTo>
                  <a:cubicBezTo>
                    <a:pt x="16695" y="153192"/>
                    <a:pt x="16237" y="153192"/>
                    <a:pt x="15799" y="153049"/>
                  </a:cubicBezTo>
                  <a:cubicBezTo>
                    <a:pt x="14542" y="152306"/>
                    <a:pt x="14123" y="150696"/>
                    <a:pt x="14847" y="149429"/>
                  </a:cubicBezTo>
                  <a:cubicBezTo>
                    <a:pt x="18085" y="143810"/>
                    <a:pt x="15609" y="139142"/>
                    <a:pt x="10370" y="130379"/>
                  </a:cubicBezTo>
                  <a:cubicBezTo>
                    <a:pt x="-2041" y="114006"/>
                    <a:pt x="-3432" y="91784"/>
                    <a:pt x="6846" y="73991"/>
                  </a:cubicBezTo>
                  <a:cubicBezTo>
                    <a:pt x="27896" y="31034"/>
                    <a:pt x="16371" y="4078"/>
                    <a:pt x="16371" y="3792"/>
                  </a:cubicBezTo>
                  <a:cubicBezTo>
                    <a:pt x="15771" y="2449"/>
                    <a:pt x="16361" y="877"/>
                    <a:pt x="17704" y="268"/>
                  </a:cubicBezTo>
                  <a:cubicBezTo>
                    <a:pt x="18981" y="-361"/>
                    <a:pt x="20524" y="154"/>
                    <a:pt x="21152" y="1430"/>
                  </a:cubicBezTo>
                  <a:cubicBezTo>
                    <a:pt x="21181" y="1487"/>
                    <a:pt x="21209" y="1544"/>
                    <a:pt x="21228" y="1601"/>
                  </a:cubicBezTo>
                  <a:cubicBezTo>
                    <a:pt x="21800" y="2744"/>
                    <a:pt x="34278" y="31129"/>
                    <a:pt x="12180" y="76373"/>
                  </a:cubicBezTo>
                  <a:cubicBezTo>
                    <a:pt x="2645" y="92470"/>
                    <a:pt x="3931" y="112758"/>
                    <a:pt x="15418" y="127522"/>
                  </a:cubicBezTo>
                  <a:cubicBezTo>
                    <a:pt x="20371" y="135523"/>
                    <a:pt x="24943" y="143048"/>
                    <a:pt x="19895" y="151715"/>
                  </a:cubicBezTo>
                  <a:cubicBezTo>
                    <a:pt x="19371" y="152725"/>
                    <a:pt x="18247" y="153258"/>
                    <a:pt x="17133" y="153049"/>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073" name="任意多边形: 形状 1072"/>
            <p:cNvSpPr/>
            <p:nvPr/>
          </p:nvSpPr>
          <p:spPr>
            <a:xfrm>
              <a:off x="7798147" y="3605653"/>
              <a:ext cx="26929" cy="26977"/>
            </a:xfrm>
            <a:custGeom>
              <a:avLst/>
              <a:gdLst>
                <a:gd name="connsiteX0" fmla="*/ 7458 w 14952"/>
                <a:gd name="connsiteY0" fmla="*/ 14980 h 14979"/>
                <a:gd name="connsiteX1" fmla="*/ 6886 w 14952"/>
                <a:gd name="connsiteY1" fmla="*/ 14980 h 14979"/>
                <a:gd name="connsiteX2" fmla="*/ 1743 w 14952"/>
                <a:gd name="connsiteY2" fmla="*/ 12313 h 14979"/>
                <a:gd name="connsiteX3" fmla="*/ 28 w 14952"/>
                <a:gd name="connsiteY3" fmla="*/ 6884 h 14979"/>
                <a:gd name="connsiteX4" fmla="*/ 2600 w 14952"/>
                <a:gd name="connsiteY4" fmla="*/ 1740 h 14979"/>
                <a:gd name="connsiteX5" fmla="*/ 8124 w 14952"/>
                <a:gd name="connsiteY5" fmla="*/ 26 h 14979"/>
                <a:gd name="connsiteX6" fmla="*/ 13173 w 14952"/>
                <a:gd name="connsiteY6" fmla="*/ 2597 h 14979"/>
                <a:gd name="connsiteX7" fmla="*/ 12287 w 14952"/>
                <a:gd name="connsiteY7" fmla="*/ 13199 h 14979"/>
                <a:gd name="connsiteX8" fmla="*/ 7458 w 14952"/>
                <a:gd name="connsiteY8" fmla="*/ 14980 h 14979"/>
                <a:gd name="connsiteX9" fmla="*/ 7458 w 14952"/>
                <a:gd name="connsiteY9" fmla="*/ 5455 h 14979"/>
                <a:gd name="connsiteX10" fmla="*/ 6124 w 14952"/>
                <a:gd name="connsiteY10" fmla="*/ 5931 h 14979"/>
                <a:gd name="connsiteX11" fmla="*/ 5362 w 14952"/>
                <a:gd name="connsiteY11" fmla="*/ 7360 h 14979"/>
                <a:gd name="connsiteX12" fmla="*/ 7267 w 14952"/>
                <a:gd name="connsiteY12" fmla="*/ 9741 h 14979"/>
                <a:gd name="connsiteX13" fmla="*/ 9648 w 14952"/>
                <a:gd name="connsiteY13" fmla="*/ 7760 h 14979"/>
                <a:gd name="connsiteX14" fmla="*/ 9648 w 14952"/>
                <a:gd name="connsiteY14" fmla="*/ 7741 h 14979"/>
                <a:gd name="connsiteX15" fmla="*/ 7648 w 14952"/>
                <a:gd name="connsiteY15" fmla="*/ 5455 h 1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52" h="14979">
                  <a:moveTo>
                    <a:pt x="7458" y="14980"/>
                  </a:moveTo>
                  <a:lnTo>
                    <a:pt x="6886" y="14980"/>
                  </a:lnTo>
                  <a:cubicBezTo>
                    <a:pt x="4895" y="14780"/>
                    <a:pt x="3048" y="13827"/>
                    <a:pt x="1743" y="12313"/>
                  </a:cubicBezTo>
                  <a:cubicBezTo>
                    <a:pt x="476" y="10798"/>
                    <a:pt x="-143" y="8846"/>
                    <a:pt x="28" y="6884"/>
                  </a:cubicBezTo>
                  <a:cubicBezTo>
                    <a:pt x="152" y="4893"/>
                    <a:pt x="1076" y="3035"/>
                    <a:pt x="2600" y="1740"/>
                  </a:cubicBezTo>
                  <a:cubicBezTo>
                    <a:pt x="4152" y="473"/>
                    <a:pt x="6134" y="-136"/>
                    <a:pt x="8124" y="26"/>
                  </a:cubicBezTo>
                  <a:cubicBezTo>
                    <a:pt x="10096" y="140"/>
                    <a:pt x="11925" y="1073"/>
                    <a:pt x="13173" y="2597"/>
                  </a:cubicBezTo>
                  <a:cubicBezTo>
                    <a:pt x="15859" y="5769"/>
                    <a:pt x="15459" y="10522"/>
                    <a:pt x="12287" y="13199"/>
                  </a:cubicBezTo>
                  <a:cubicBezTo>
                    <a:pt x="10934" y="14342"/>
                    <a:pt x="9229" y="14970"/>
                    <a:pt x="7458" y="14980"/>
                  </a:cubicBezTo>
                  <a:close/>
                  <a:moveTo>
                    <a:pt x="7458" y="5455"/>
                  </a:moveTo>
                  <a:cubicBezTo>
                    <a:pt x="6962" y="5426"/>
                    <a:pt x="6486" y="5598"/>
                    <a:pt x="6124" y="5931"/>
                  </a:cubicBezTo>
                  <a:cubicBezTo>
                    <a:pt x="5657" y="6264"/>
                    <a:pt x="5381" y="6788"/>
                    <a:pt x="5362" y="7360"/>
                  </a:cubicBezTo>
                  <a:cubicBezTo>
                    <a:pt x="5248" y="8541"/>
                    <a:pt x="6095" y="9589"/>
                    <a:pt x="7267" y="9741"/>
                  </a:cubicBezTo>
                  <a:cubicBezTo>
                    <a:pt x="8477" y="9846"/>
                    <a:pt x="9534" y="8960"/>
                    <a:pt x="9648" y="7760"/>
                  </a:cubicBezTo>
                  <a:cubicBezTo>
                    <a:pt x="9648" y="7750"/>
                    <a:pt x="9648" y="7750"/>
                    <a:pt x="9648" y="7741"/>
                  </a:cubicBezTo>
                  <a:cubicBezTo>
                    <a:pt x="9705" y="6569"/>
                    <a:pt x="8820" y="5560"/>
                    <a:pt x="7648" y="5455"/>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grpSp>
      <p:grpSp>
        <p:nvGrpSpPr>
          <p:cNvPr id="1149" name="组合 1148"/>
          <p:cNvGrpSpPr/>
          <p:nvPr/>
        </p:nvGrpSpPr>
        <p:grpSpPr>
          <a:xfrm>
            <a:off x="3031864" y="4411488"/>
            <a:ext cx="2788276" cy="443598"/>
            <a:chOff x="3108862" y="4388130"/>
            <a:chExt cx="2788276" cy="443598"/>
          </a:xfrm>
        </p:grpSpPr>
        <p:grpSp>
          <p:nvGrpSpPr>
            <p:cNvPr id="1140" name="组合 1139"/>
            <p:cNvGrpSpPr/>
            <p:nvPr/>
          </p:nvGrpSpPr>
          <p:grpSpPr>
            <a:xfrm>
              <a:off x="3108862" y="4388130"/>
              <a:ext cx="508184" cy="443598"/>
              <a:chOff x="1131874" y="4016529"/>
              <a:chExt cx="2182033" cy="1904712"/>
            </a:xfrm>
          </p:grpSpPr>
          <p:sp>
            <p:nvSpPr>
              <p:cNvPr id="1138" name="任意多边形: 形状 1137"/>
              <p:cNvSpPr/>
              <p:nvPr/>
            </p:nvSpPr>
            <p:spPr>
              <a:xfrm>
                <a:off x="1131874" y="4016529"/>
                <a:ext cx="2182033" cy="1564534"/>
              </a:xfrm>
              <a:custGeom>
                <a:avLst/>
                <a:gdLst>
                  <a:gd name="connsiteX0" fmla="*/ 2182034 w 2182033"/>
                  <a:gd name="connsiteY0" fmla="*/ 407928 h 1564534"/>
                  <a:gd name="connsiteX1" fmla="*/ 2023177 w 2182033"/>
                  <a:gd name="connsiteY1" fmla="*/ 209262 h 1564534"/>
                  <a:gd name="connsiteX2" fmla="*/ 1136836 w 2182033"/>
                  <a:gd name="connsiteY2" fmla="*/ 5155 h 1564534"/>
                  <a:gd name="connsiteX3" fmla="*/ 1045474 w 2182033"/>
                  <a:gd name="connsiteY3" fmla="*/ 5155 h 1564534"/>
                  <a:gd name="connsiteX4" fmla="*/ 159135 w 2182033"/>
                  <a:gd name="connsiteY4" fmla="*/ 209262 h 1564534"/>
                  <a:gd name="connsiteX5" fmla="*/ 5158 w 2182033"/>
                  <a:gd name="connsiteY5" fmla="*/ 453620 h 1564534"/>
                  <a:gd name="connsiteX6" fmla="*/ 159135 w 2182033"/>
                  <a:gd name="connsiteY6" fmla="*/ 607272 h 1564534"/>
                  <a:gd name="connsiteX7" fmla="*/ 341175 w 2182033"/>
                  <a:gd name="connsiteY7" fmla="*/ 648772 h 1564534"/>
                  <a:gd name="connsiteX8" fmla="*/ 341175 w 2182033"/>
                  <a:gd name="connsiteY8" fmla="*/ 1224356 h 1564534"/>
                  <a:gd name="connsiteX9" fmla="*/ 1091155 w 2182033"/>
                  <a:gd name="connsiteY9" fmla="*/ 1564534 h 1564534"/>
                  <a:gd name="connsiteX10" fmla="*/ 1841135 w 2182033"/>
                  <a:gd name="connsiteY10" fmla="*/ 1224356 h 1564534"/>
                  <a:gd name="connsiteX11" fmla="*/ 1841135 w 2182033"/>
                  <a:gd name="connsiteY11" fmla="*/ 648772 h 1564534"/>
                  <a:gd name="connsiteX12" fmla="*/ 2023177 w 2182033"/>
                  <a:gd name="connsiteY12" fmla="*/ 606591 h 1564534"/>
                  <a:gd name="connsiteX13" fmla="*/ 2182034 w 2182033"/>
                  <a:gd name="connsiteY13" fmla="*/ 407928 h 1564534"/>
                  <a:gd name="connsiteX14" fmla="*/ 1704774 w 2182033"/>
                  <a:gd name="connsiteY14" fmla="*/ 1224356 h 1564534"/>
                  <a:gd name="connsiteX15" fmla="*/ 1091155 w 2182033"/>
                  <a:gd name="connsiteY15" fmla="*/ 1428463 h 1564534"/>
                  <a:gd name="connsiteX16" fmla="*/ 477535 w 2182033"/>
                  <a:gd name="connsiteY16" fmla="*/ 1224356 h 1564534"/>
                  <a:gd name="connsiteX17" fmla="*/ 477535 w 2182033"/>
                  <a:gd name="connsiteY17" fmla="*/ 680069 h 1564534"/>
                  <a:gd name="connsiteX18" fmla="*/ 1046156 w 2182033"/>
                  <a:gd name="connsiteY18" fmla="*/ 810697 h 1564534"/>
                  <a:gd name="connsiteX19" fmla="*/ 1137516 w 2182033"/>
                  <a:gd name="connsiteY19" fmla="*/ 810697 h 1564534"/>
                  <a:gd name="connsiteX20" fmla="*/ 1704774 w 2182033"/>
                  <a:gd name="connsiteY20" fmla="*/ 680069 h 1564534"/>
                  <a:gd name="connsiteX21" fmla="*/ 1106835 w 2182033"/>
                  <a:gd name="connsiteY21" fmla="*/ 680069 h 1564534"/>
                  <a:gd name="connsiteX22" fmla="*/ 1075472 w 2182033"/>
                  <a:gd name="connsiteY22" fmla="*/ 680069 h 1564534"/>
                  <a:gd name="connsiteX23" fmla="*/ 189134 w 2182033"/>
                  <a:gd name="connsiteY23" fmla="*/ 475962 h 1564534"/>
                  <a:gd name="connsiteX24" fmla="*/ 120966 w 2182033"/>
                  <a:gd name="connsiteY24" fmla="*/ 407916 h 1564534"/>
                  <a:gd name="connsiteX25" fmla="*/ 189134 w 2182033"/>
                  <a:gd name="connsiteY25" fmla="*/ 339891 h 1564534"/>
                  <a:gd name="connsiteX26" fmla="*/ 1075472 w 2182033"/>
                  <a:gd name="connsiteY26" fmla="*/ 135784 h 1564534"/>
                  <a:gd name="connsiteX27" fmla="*/ 1106835 w 2182033"/>
                  <a:gd name="connsiteY27" fmla="*/ 135784 h 1564534"/>
                  <a:gd name="connsiteX28" fmla="*/ 1993181 w 2182033"/>
                  <a:gd name="connsiteY28" fmla="*/ 339891 h 1564534"/>
                  <a:gd name="connsiteX29" fmla="*/ 2044505 w 2182033"/>
                  <a:gd name="connsiteY29" fmla="*/ 421344 h 1564534"/>
                  <a:gd name="connsiteX30" fmla="*/ 1993181 w 2182033"/>
                  <a:gd name="connsiteY30" fmla="*/ 472560 h 156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82033" h="1564534">
                    <a:moveTo>
                      <a:pt x="2182034" y="407928"/>
                    </a:moveTo>
                    <a:cubicBezTo>
                      <a:pt x="2181903" y="312871"/>
                      <a:pt x="2116019" y="230491"/>
                      <a:pt x="2023177" y="209262"/>
                    </a:cubicBezTo>
                    <a:lnTo>
                      <a:pt x="1136836" y="5155"/>
                    </a:lnTo>
                    <a:cubicBezTo>
                      <a:pt x="1106770" y="-1718"/>
                      <a:pt x="1075538" y="-1718"/>
                      <a:pt x="1045474" y="5155"/>
                    </a:cubicBezTo>
                    <a:lnTo>
                      <a:pt x="159135" y="209262"/>
                    </a:lnTo>
                    <a:cubicBezTo>
                      <a:pt x="48995" y="234310"/>
                      <a:pt x="-19943" y="343714"/>
                      <a:pt x="5158" y="453620"/>
                    </a:cubicBezTo>
                    <a:cubicBezTo>
                      <a:pt x="22628" y="530110"/>
                      <a:pt x="82483" y="589838"/>
                      <a:pt x="159135" y="607272"/>
                    </a:cubicBezTo>
                    <a:lnTo>
                      <a:pt x="341175" y="648772"/>
                    </a:lnTo>
                    <a:lnTo>
                      <a:pt x="341175" y="1224356"/>
                    </a:lnTo>
                    <a:cubicBezTo>
                      <a:pt x="341175" y="1404650"/>
                      <a:pt x="545714" y="1564534"/>
                      <a:pt x="1091155" y="1564534"/>
                    </a:cubicBezTo>
                    <a:cubicBezTo>
                      <a:pt x="1636594" y="1564534"/>
                      <a:pt x="1841135" y="1404650"/>
                      <a:pt x="1841135" y="1224356"/>
                    </a:cubicBezTo>
                    <a:lnTo>
                      <a:pt x="1841135" y="648772"/>
                    </a:lnTo>
                    <a:lnTo>
                      <a:pt x="2023177" y="606591"/>
                    </a:lnTo>
                    <a:cubicBezTo>
                      <a:pt x="2116019" y="585362"/>
                      <a:pt x="2181903" y="502982"/>
                      <a:pt x="2182034" y="407928"/>
                    </a:cubicBezTo>
                    <a:close/>
                    <a:moveTo>
                      <a:pt x="1704774" y="1224356"/>
                    </a:moveTo>
                    <a:cubicBezTo>
                      <a:pt x="1704774" y="1299875"/>
                      <a:pt x="1500233" y="1428463"/>
                      <a:pt x="1091155" y="1428463"/>
                    </a:cubicBezTo>
                    <a:cubicBezTo>
                      <a:pt x="682075" y="1428463"/>
                      <a:pt x="477535" y="1299875"/>
                      <a:pt x="477535" y="1224356"/>
                    </a:cubicBezTo>
                    <a:lnTo>
                      <a:pt x="477535" y="680069"/>
                    </a:lnTo>
                    <a:lnTo>
                      <a:pt x="1046156" y="810697"/>
                    </a:lnTo>
                    <a:cubicBezTo>
                      <a:pt x="1076220" y="817571"/>
                      <a:pt x="1107452" y="817571"/>
                      <a:pt x="1137516" y="810697"/>
                    </a:cubicBezTo>
                    <a:lnTo>
                      <a:pt x="1704774" y="680069"/>
                    </a:lnTo>
                    <a:close/>
                    <a:moveTo>
                      <a:pt x="1106835" y="680069"/>
                    </a:moveTo>
                    <a:lnTo>
                      <a:pt x="1075472" y="680069"/>
                    </a:lnTo>
                    <a:lnTo>
                      <a:pt x="189134" y="475962"/>
                    </a:lnTo>
                    <a:cubicBezTo>
                      <a:pt x="151479" y="475957"/>
                      <a:pt x="120959" y="445490"/>
                      <a:pt x="120966" y="407916"/>
                    </a:cubicBezTo>
                    <a:cubicBezTo>
                      <a:pt x="120972" y="370348"/>
                      <a:pt x="151488" y="339896"/>
                      <a:pt x="189134" y="339891"/>
                    </a:cubicBezTo>
                    <a:lnTo>
                      <a:pt x="1075472" y="135784"/>
                    </a:lnTo>
                    <a:lnTo>
                      <a:pt x="1106835" y="135784"/>
                    </a:lnTo>
                    <a:lnTo>
                      <a:pt x="1993181" y="339891"/>
                    </a:lnTo>
                    <a:cubicBezTo>
                      <a:pt x="2029889" y="348240"/>
                      <a:pt x="2052876" y="384709"/>
                      <a:pt x="2044505" y="421344"/>
                    </a:cubicBezTo>
                    <a:cubicBezTo>
                      <a:pt x="2038670" y="446841"/>
                      <a:pt x="2018722" y="466750"/>
                      <a:pt x="1993181" y="472560"/>
                    </a:cubicBezTo>
                    <a:close/>
                  </a:path>
                </a:pathLst>
              </a:custGeom>
              <a:solidFill>
                <a:schemeClr val="accent1"/>
              </a:solidFill>
              <a:ln w="18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139" name="任意多边形: 形状 1138"/>
              <p:cNvSpPr/>
              <p:nvPr/>
            </p:nvSpPr>
            <p:spPr>
              <a:xfrm>
                <a:off x="3041180" y="4696609"/>
                <a:ext cx="272727" cy="1224632"/>
              </a:xfrm>
              <a:custGeom>
                <a:avLst/>
                <a:gdLst>
                  <a:gd name="connsiteX0" fmla="*/ 68196 w 272727"/>
                  <a:gd name="connsiteY0" fmla="*/ 68026 h 1224632"/>
                  <a:gd name="connsiteX1" fmla="*/ 68196 w 272727"/>
                  <a:gd name="connsiteY1" fmla="*/ 680347 h 1224632"/>
                  <a:gd name="connsiteX2" fmla="*/ 136373 w 272727"/>
                  <a:gd name="connsiteY2" fmla="*/ 748371 h 1224632"/>
                  <a:gd name="connsiteX3" fmla="*/ 204550 w 272727"/>
                  <a:gd name="connsiteY3" fmla="*/ 680347 h 1224632"/>
                  <a:gd name="connsiteX4" fmla="*/ 204550 w 272727"/>
                  <a:gd name="connsiteY4" fmla="*/ 68026 h 1224632"/>
                  <a:gd name="connsiteX5" fmla="*/ 136355 w 272727"/>
                  <a:gd name="connsiteY5" fmla="*/ 0 h 1224632"/>
                  <a:gd name="connsiteX6" fmla="*/ 68196 w 272727"/>
                  <a:gd name="connsiteY6" fmla="*/ 68026 h 1224632"/>
                  <a:gd name="connsiteX7" fmla="*/ 136373 w 272727"/>
                  <a:gd name="connsiteY7" fmla="*/ 816417 h 1224632"/>
                  <a:gd name="connsiteX8" fmla="*/ 0 w 272727"/>
                  <a:gd name="connsiteY8" fmla="*/ 1088561 h 1224632"/>
                  <a:gd name="connsiteX9" fmla="*/ 136373 w 272727"/>
                  <a:gd name="connsiteY9" fmla="*/ 1224632 h 1224632"/>
                  <a:gd name="connsiteX10" fmla="*/ 272728 w 272727"/>
                  <a:gd name="connsiteY10" fmla="*/ 1088561 h 1224632"/>
                  <a:gd name="connsiteX11" fmla="*/ 136373 w 272727"/>
                  <a:gd name="connsiteY11" fmla="*/ 816417 h 122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2727" h="1224632">
                    <a:moveTo>
                      <a:pt x="68196" y="68026"/>
                    </a:moveTo>
                    <a:lnTo>
                      <a:pt x="68196" y="680347"/>
                    </a:lnTo>
                    <a:cubicBezTo>
                      <a:pt x="68196" y="717921"/>
                      <a:pt x="98733" y="748377"/>
                      <a:pt x="136373" y="748371"/>
                    </a:cubicBezTo>
                    <a:cubicBezTo>
                      <a:pt x="174032" y="748366"/>
                      <a:pt x="204532" y="717913"/>
                      <a:pt x="204550" y="680347"/>
                    </a:cubicBezTo>
                    <a:lnTo>
                      <a:pt x="204550" y="68026"/>
                    </a:lnTo>
                    <a:cubicBezTo>
                      <a:pt x="204532" y="30450"/>
                      <a:pt x="174013" y="-6"/>
                      <a:pt x="136355" y="0"/>
                    </a:cubicBezTo>
                    <a:cubicBezTo>
                      <a:pt x="98714" y="7"/>
                      <a:pt x="68196" y="30460"/>
                      <a:pt x="68196" y="68026"/>
                    </a:cubicBezTo>
                    <a:close/>
                    <a:moveTo>
                      <a:pt x="136373" y="816417"/>
                    </a:moveTo>
                    <a:cubicBezTo>
                      <a:pt x="61373" y="816417"/>
                      <a:pt x="0" y="1013722"/>
                      <a:pt x="0" y="1088561"/>
                    </a:cubicBezTo>
                    <a:cubicBezTo>
                      <a:pt x="0" y="1163711"/>
                      <a:pt x="61056" y="1224632"/>
                      <a:pt x="136373" y="1224632"/>
                    </a:cubicBezTo>
                    <a:cubicBezTo>
                      <a:pt x="211672" y="1224632"/>
                      <a:pt x="272728" y="1163711"/>
                      <a:pt x="272728" y="1088561"/>
                    </a:cubicBezTo>
                    <a:cubicBezTo>
                      <a:pt x="272728" y="1013722"/>
                      <a:pt x="211374" y="816417"/>
                      <a:pt x="136373" y="816417"/>
                    </a:cubicBezTo>
                    <a:close/>
                  </a:path>
                </a:pathLst>
              </a:custGeom>
              <a:solidFill>
                <a:schemeClr val="accent2"/>
              </a:solidFill>
              <a:ln w="186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grpSp>
        <p:sp>
          <p:nvSpPr>
            <p:cNvPr id="232" name="文本框 761"/>
            <p:cNvSpPr txBox="1"/>
            <p:nvPr/>
          </p:nvSpPr>
          <p:spPr>
            <a:xfrm>
              <a:off x="3585287" y="4409874"/>
              <a:ext cx="2311851"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ea"/>
                  <a:sym typeface="+mn-lt"/>
                </a:rPr>
                <a:t>答辩人：蓝天白云 </a:t>
              </a:r>
            </a:p>
          </p:txBody>
        </p:sp>
      </p:grpSp>
      <p:grpSp>
        <p:nvGrpSpPr>
          <p:cNvPr id="1150" name="组合 1149"/>
          <p:cNvGrpSpPr/>
          <p:nvPr/>
        </p:nvGrpSpPr>
        <p:grpSpPr>
          <a:xfrm>
            <a:off x="6532170" y="4408184"/>
            <a:ext cx="3415668" cy="446902"/>
            <a:chOff x="3139503" y="4878273"/>
            <a:chExt cx="3415668" cy="446902"/>
          </a:xfrm>
        </p:grpSpPr>
        <p:sp>
          <p:nvSpPr>
            <p:cNvPr id="233" name="文本框 761"/>
            <p:cNvSpPr txBox="1"/>
            <p:nvPr/>
          </p:nvSpPr>
          <p:spPr>
            <a:xfrm>
              <a:off x="3568456" y="4901669"/>
              <a:ext cx="2986715" cy="400110"/>
            </a:xfrm>
            <a:prstGeom prst="rect">
              <a:avLst/>
            </a:prstGeom>
            <a:noFill/>
          </p:spPr>
          <p:txBody>
            <a:bodyPr wrap="none" rtlCol="0">
              <a:spAutoFit/>
            </a:bodyPr>
            <a:lstStyle>
              <a:defPPr>
                <a:defRPr lang="zh-CN"/>
              </a:defPPr>
              <a:lvl1pPr>
                <a:defRPr kumimoji="0" sz="2000" b="0" i="0" u="none" strike="noStrike" cap="none" spc="0" normalizeH="0" baseline="0">
                  <a:ln>
                    <a:noFill/>
                  </a:ln>
                  <a:solidFill>
                    <a:srgbClr val="006EFF"/>
                  </a:solidFill>
                  <a:effectLst/>
                  <a:uLnTx/>
                  <a:uFillTx/>
                  <a:latin typeface="+mj-ea"/>
                  <a:ea typeface="+mj-ea"/>
                  <a:cs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sym typeface="+mn-lt"/>
                </a:rPr>
                <a:t>日期：</a:t>
              </a:r>
              <a:r>
                <a:rPr kumimoji="0" lang="en-US" altLang="zh-CN" sz="2000" b="0" i="0" u="none" strike="noStrike" kern="1200" cap="none" spc="0" normalizeH="0" baseline="0" noProof="0" dirty="0">
                  <a:ln>
                    <a:noFill/>
                  </a:ln>
                  <a:solidFill>
                    <a:schemeClr val="accent1"/>
                  </a:solidFill>
                  <a:effectLst/>
                  <a:uLnTx/>
                  <a:uFillTx/>
                  <a:sym typeface="+mn-lt"/>
                </a:rPr>
                <a:t>20XX</a:t>
              </a:r>
              <a:r>
                <a:rPr kumimoji="0" lang="zh-CN" altLang="en-US" sz="2000" b="0" i="0" u="none" strike="noStrike" kern="1200" cap="none" spc="0" normalizeH="0" baseline="0" noProof="0" dirty="0">
                  <a:ln>
                    <a:noFill/>
                  </a:ln>
                  <a:solidFill>
                    <a:schemeClr val="accent1"/>
                  </a:solidFill>
                  <a:effectLst/>
                  <a:uLnTx/>
                  <a:uFillTx/>
                  <a:sym typeface="+mn-lt"/>
                </a:rPr>
                <a:t>年</a:t>
              </a:r>
              <a:r>
                <a:rPr kumimoji="0" lang="en-US" altLang="zh-CN" sz="2000" b="0" i="0" u="none" strike="noStrike" kern="1200" cap="none" spc="0" normalizeH="0" baseline="0" noProof="0" dirty="0">
                  <a:ln>
                    <a:noFill/>
                  </a:ln>
                  <a:solidFill>
                    <a:schemeClr val="accent1"/>
                  </a:solidFill>
                  <a:effectLst/>
                  <a:uLnTx/>
                  <a:uFillTx/>
                  <a:sym typeface="+mn-lt"/>
                </a:rPr>
                <a:t>XX</a:t>
              </a:r>
              <a:r>
                <a:rPr kumimoji="0" lang="zh-CN" altLang="en-US" sz="2000" b="0" i="0" u="none" strike="noStrike" kern="1200" cap="none" spc="0" normalizeH="0" baseline="0" noProof="0" dirty="0">
                  <a:ln>
                    <a:noFill/>
                  </a:ln>
                  <a:solidFill>
                    <a:schemeClr val="accent1"/>
                  </a:solidFill>
                  <a:effectLst/>
                  <a:uLnTx/>
                  <a:uFillTx/>
                  <a:sym typeface="+mn-lt"/>
                </a:rPr>
                <a:t>月</a:t>
              </a:r>
              <a:r>
                <a:rPr kumimoji="0" lang="en-US" altLang="zh-CN" sz="2000" b="0" i="0" u="none" strike="noStrike" kern="1200" cap="none" spc="0" normalizeH="0" baseline="0" noProof="0" dirty="0">
                  <a:ln>
                    <a:noFill/>
                  </a:ln>
                  <a:solidFill>
                    <a:schemeClr val="accent1"/>
                  </a:solidFill>
                  <a:effectLst/>
                  <a:uLnTx/>
                  <a:uFillTx/>
                  <a:sym typeface="+mn-lt"/>
                </a:rPr>
                <a:t>XX</a:t>
              </a:r>
              <a:r>
                <a:rPr kumimoji="0" lang="zh-CN" altLang="en-US" sz="2000" b="0" i="0" u="none" strike="noStrike" kern="1200" cap="none" spc="0" normalizeH="0" baseline="0" noProof="0" dirty="0">
                  <a:ln>
                    <a:noFill/>
                  </a:ln>
                  <a:solidFill>
                    <a:schemeClr val="accent1"/>
                  </a:solidFill>
                  <a:effectLst/>
                  <a:uLnTx/>
                  <a:uFillTx/>
                  <a:sym typeface="+mn-lt"/>
                </a:rPr>
                <a:t>日</a:t>
              </a:r>
            </a:p>
          </p:txBody>
        </p:sp>
        <p:grpSp>
          <p:nvGrpSpPr>
            <p:cNvPr id="1148" name="组合 1147"/>
            <p:cNvGrpSpPr/>
            <p:nvPr/>
          </p:nvGrpSpPr>
          <p:grpSpPr>
            <a:xfrm>
              <a:off x="3139503" y="4878273"/>
              <a:ext cx="446902" cy="446902"/>
              <a:chOff x="5143500" y="2476500"/>
              <a:chExt cx="1904999" cy="1905000"/>
            </a:xfrm>
          </p:grpSpPr>
          <p:sp>
            <p:nvSpPr>
              <p:cNvPr id="1146" name="任意多边形: 形状 1145"/>
              <p:cNvSpPr/>
              <p:nvPr/>
            </p:nvSpPr>
            <p:spPr>
              <a:xfrm>
                <a:off x="5143500" y="2476500"/>
                <a:ext cx="1904999" cy="1905000"/>
              </a:xfrm>
              <a:custGeom>
                <a:avLst/>
                <a:gdLst>
                  <a:gd name="connsiteX0" fmla="*/ 952500 w 1904999"/>
                  <a:gd name="connsiteY0" fmla="*/ 0 h 1905000"/>
                  <a:gd name="connsiteX1" fmla="*/ 0 w 1904999"/>
                  <a:gd name="connsiteY1" fmla="*/ 952500 h 1905000"/>
                  <a:gd name="connsiteX2" fmla="*/ 952500 w 1904999"/>
                  <a:gd name="connsiteY2" fmla="*/ 1905000 h 1905000"/>
                  <a:gd name="connsiteX3" fmla="*/ 1905000 w 1904999"/>
                  <a:gd name="connsiteY3" fmla="*/ 952500 h 1905000"/>
                  <a:gd name="connsiteX4" fmla="*/ 952500 w 1904999"/>
                  <a:gd name="connsiteY4" fmla="*/ 0 h 1905000"/>
                  <a:gd name="connsiteX5" fmla="*/ 952500 w 1904999"/>
                  <a:gd name="connsiteY5" fmla="*/ 1785938 h 1905000"/>
                  <a:gd name="connsiteX6" fmla="*/ 119063 w 1904999"/>
                  <a:gd name="connsiteY6" fmla="*/ 952500 h 1905000"/>
                  <a:gd name="connsiteX7" fmla="*/ 952500 w 1904999"/>
                  <a:gd name="connsiteY7" fmla="*/ 119063 h 1905000"/>
                  <a:gd name="connsiteX8" fmla="*/ 1785938 w 1904999"/>
                  <a:gd name="connsiteY8" fmla="*/ 952500 h 1905000"/>
                  <a:gd name="connsiteX9" fmla="*/ 952500 w 1904999"/>
                  <a:gd name="connsiteY9" fmla="*/ 1785938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4999" h="1905000">
                    <a:moveTo>
                      <a:pt x="952500" y="0"/>
                    </a:moveTo>
                    <a:cubicBezTo>
                      <a:pt x="426448" y="0"/>
                      <a:pt x="0" y="426448"/>
                      <a:pt x="0" y="952500"/>
                    </a:cubicBezTo>
                    <a:cubicBezTo>
                      <a:pt x="0" y="1478552"/>
                      <a:pt x="426448" y="1905000"/>
                      <a:pt x="952500" y="1905000"/>
                    </a:cubicBezTo>
                    <a:cubicBezTo>
                      <a:pt x="1478552" y="1905000"/>
                      <a:pt x="1905000" y="1478552"/>
                      <a:pt x="1905000" y="952500"/>
                    </a:cubicBezTo>
                    <a:cubicBezTo>
                      <a:pt x="1905000" y="426448"/>
                      <a:pt x="1478552" y="0"/>
                      <a:pt x="952500" y="0"/>
                    </a:cubicBezTo>
                    <a:close/>
                    <a:moveTo>
                      <a:pt x="952500" y="1785938"/>
                    </a:moveTo>
                    <a:cubicBezTo>
                      <a:pt x="492204" y="1785938"/>
                      <a:pt x="119063" y="1412796"/>
                      <a:pt x="119063" y="952500"/>
                    </a:cubicBezTo>
                    <a:cubicBezTo>
                      <a:pt x="119063" y="492204"/>
                      <a:pt x="492204" y="119063"/>
                      <a:pt x="952500" y="119063"/>
                    </a:cubicBezTo>
                    <a:cubicBezTo>
                      <a:pt x="1412796" y="119063"/>
                      <a:pt x="1785938" y="492204"/>
                      <a:pt x="1785938" y="952500"/>
                    </a:cubicBezTo>
                    <a:cubicBezTo>
                      <a:pt x="1785938" y="1412796"/>
                      <a:pt x="1412796" y="1785938"/>
                      <a:pt x="952500" y="1785938"/>
                    </a:cubicBezTo>
                    <a:close/>
                  </a:path>
                </a:pathLst>
              </a:custGeom>
              <a:solidFill>
                <a:schemeClr val="accent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147" name="任意多边形: 形状 1146"/>
              <p:cNvSpPr/>
              <p:nvPr/>
            </p:nvSpPr>
            <p:spPr>
              <a:xfrm>
                <a:off x="6036468" y="2974776"/>
                <a:ext cx="591824" cy="896164"/>
              </a:xfrm>
              <a:custGeom>
                <a:avLst/>
                <a:gdLst>
                  <a:gd name="connsiteX0" fmla="*/ 119063 w 591824"/>
                  <a:gd name="connsiteY0" fmla="*/ 425053 h 896164"/>
                  <a:gd name="connsiteX1" fmla="*/ 119063 w 591824"/>
                  <a:gd name="connsiteY1" fmla="*/ 59531 h 896164"/>
                  <a:gd name="connsiteX2" fmla="*/ 59531 w 591824"/>
                  <a:gd name="connsiteY2" fmla="*/ 0 h 896164"/>
                  <a:gd name="connsiteX3" fmla="*/ 0 w 591824"/>
                  <a:gd name="connsiteY3" fmla="*/ 59531 h 896164"/>
                  <a:gd name="connsiteX4" fmla="*/ 0 w 591824"/>
                  <a:gd name="connsiteY4" fmla="*/ 450056 h 896164"/>
                  <a:gd name="connsiteX5" fmla="*/ 20241 w 591824"/>
                  <a:gd name="connsiteY5" fmla="*/ 494109 h 896164"/>
                  <a:gd name="connsiteX6" fmla="*/ 31552 w 591824"/>
                  <a:gd name="connsiteY6" fmla="*/ 507802 h 896164"/>
                  <a:gd name="connsiteX7" fmla="*/ 497086 w 591824"/>
                  <a:gd name="connsiteY7" fmla="*/ 884634 h 896164"/>
                  <a:gd name="connsiteX8" fmla="*/ 580298 w 591824"/>
                  <a:gd name="connsiteY8" fmla="*/ 871835 h 896164"/>
                  <a:gd name="connsiteX9" fmla="*/ 572095 w 591824"/>
                  <a:gd name="connsiteY9" fmla="*/ 792361 h 8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1824" h="896164">
                    <a:moveTo>
                      <a:pt x="119063" y="425053"/>
                    </a:moveTo>
                    <a:lnTo>
                      <a:pt x="119063" y="59531"/>
                    </a:lnTo>
                    <a:cubicBezTo>
                      <a:pt x="119063" y="26653"/>
                      <a:pt x="92409" y="0"/>
                      <a:pt x="59531" y="0"/>
                    </a:cubicBezTo>
                    <a:cubicBezTo>
                      <a:pt x="26653" y="0"/>
                      <a:pt x="0" y="26653"/>
                      <a:pt x="0" y="59531"/>
                    </a:cubicBezTo>
                    <a:lnTo>
                      <a:pt x="0" y="450056"/>
                    </a:lnTo>
                    <a:cubicBezTo>
                      <a:pt x="192" y="466946"/>
                      <a:pt x="7549" y="482962"/>
                      <a:pt x="20241" y="494109"/>
                    </a:cubicBezTo>
                    <a:cubicBezTo>
                      <a:pt x="23305" y="499214"/>
                      <a:pt x="27118" y="503828"/>
                      <a:pt x="31552" y="507802"/>
                    </a:cubicBezTo>
                    <a:lnTo>
                      <a:pt x="497086" y="884634"/>
                    </a:lnTo>
                    <a:cubicBezTo>
                      <a:pt x="523598" y="904079"/>
                      <a:pt x="560853" y="898349"/>
                      <a:pt x="580298" y="871835"/>
                    </a:cubicBezTo>
                    <a:cubicBezTo>
                      <a:pt x="598386" y="847171"/>
                      <a:pt x="594840" y="812812"/>
                      <a:pt x="572095" y="792361"/>
                    </a:cubicBezTo>
                    <a:close/>
                  </a:path>
                </a:pathLst>
              </a:custGeom>
              <a:solidFill>
                <a:schemeClr val="accent2"/>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grpSp>
      </p:grpSp>
      <p:sp>
        <p:nvSpPr>
          <p:cNvPr id="224" name="矩形 223"/>
          <p:cNvSpPr/>
          <p:nvPr/>
        </p:nvSpPr>
        <p:spPr>
          <a:xfrm>
            <a:off x="0" y="6574420"/>
            <a:ext cx="12192000" cy="2835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Times New Roman" panose="02020603050405020304" pitchFamily="18" charset="0"/>
              <a:ea typeface="微软雅黑 Light" panose="020B0502040204020203" charset="-122"/>
              <a:cs typeface="+mn-cs"/>
            </a:endParaRPr>
          </a:p>
        </p:txBody>
      </p:sp>
      <p:grpSp>
        <p:nvGrpSpPr>
          <p:cNvPr id="1469" name="组合 1468"/>
          <p:cNvGrpSpPr/>
          <p:nvPr/>
        </p:nvGrpSpPr>
        <p:grpSpPr>
          <a:xfrm rot="895156">
            <a:off x="10022465" y="4414128"/>
            <a:ext cx="732574" cy="1908954"/>
            <a:chOff x="-513944" y="5116708"/>
            <a:chExt cx="225266" cy="587002"/>
          </a:xfrm>
        </p:grpSpPr>
        <p:sp>
          <p:nvSpPr>
            <p:cNvPr id="1359" name="任意多边形: 形状 1358"/>
            <p:cNvSpPr/>
            <p:nvPr/>
          </p:nvSpPr>
          <p:spPr>
            <a:xfrm>
              <a:off x="-367450" y="5370605"/>
              <a:ext cx="69658" cy="46196"/>
            </a:xfrm>
            <a:custGeom>
              <a:avLst/>
              <a:gdLst>
                <a:gd name="connsiteX0" fmla="*/ 69628 w 69658"/>
                <a:gd name="connsiteY0" fmla="*/ 0 h 46196"/>
                <a:gd name="connsiteX1" fmla="*/ 59246 w 69658"/>
                <a:gd name="connsiteY1" fmla="*/ 9525 h 46196"/>
                <a:gd name="connsiteX2" fmla="*/ 46958 w 69658"/>
                <a:gd name="connsiteY2" fmla="*/ 40196 h 46196"/>
                <a:gd name="connsiteX3" fmla="*/ 46958 w 69658"/>
                <a:gd name="connsiteY3" fmla="*/ 46196 h 46196"/>
                <a:gd name="connsiteX4" fmla="*/ 42863 w 69658"/>
                <a:gd name="connsiteY4" fmla="*/ 41720 h 46196"/>
                <a:gd name="connsiteX5" fmla="*/ 42863 w 69658"/>
                <a:gd name="connsiteY5" fmla="*/ 41720 h 46196"/>
                <a:gd name="connsiteX6" fmla="*/ 14288 w 69658"/>
                <a:gd name="connsiteY6" fmla="*/ 23908 h 46196"/>
                <a:gd name="connsiteX7" fmla="*/ 0 w 69658"/>
                <a:gd name="connsiteY7" fmla="*/ 20955 h 46196"/>
                <a:gd name="connsiteX8" fmla="*/ 15049 w 69658"/>
                <a:gd name="connsiteY8" fmla="*/ 20955 h 46196"/>
                <a:gd name="connsiteX9" fmla="*/ 46577 w 69658"/>
                <a:gd name="connsiteY9" fmla="*/ 38862 h 46196"/>
                <a:gd name="connsiteX10" fmla="*/ 46577 w 69658"/>
                <a:gd name="connsiteY10" fmla="*/ 38862 h 46196"/>
                <a:gd name="connsiteX11" fmla="*/ 42386 w 69658"/>
                <a:gd name="connsiteY11" fmla="*/ 40386 h 46196"/>
                <a:gd name="connsiteX12" fmla="*/ 57055 w 69658"/>
                <a:gd name="connsiteY12" fmla="*/ 7429 h 46196"/>
                <a:gd name="connsiteX13" fmla="*/ 69628 w 69658"/>
                <a:gd name="connsiteY13" fmla="*/ 0 h 46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658" h="46196">
                  <a:moveTo>
                    <a:pt x="69628" y="0"/>
                  </a:moveTo>
                  <a:cubicBezTo>
                    <a:pt x="70104" y="762"/>
                    <a:pt x="65056" y="3429"/>
                    <a:pt x="59246" y="9525"/>
                  </a:cubicBezTo>
                  <a:cubicBezTo>
                    <a:pt x="51721" y="18012"/>
                    <a:pt x="47377" y="28861"/>
                    <a:pt x="46958" y="40196"/>
                  </a:cubicBezTo>
                  <a:lnTo>
                    <a:pt x="46958" y="46196"/>
                  </a:lnTo>
                  <a:lnTo>
                    <a:pt x="42863" y="41720"/>
                  </a:lnTo>
                  <a:lnTo>
                    <a:pt x="42863" y="41720"/>
                  </a:lnTo>
                  <a:cubicBezTo>
                    <a:pt x="35233" y="33176"/>
                    <a:pt x="25317" y="26994"/>
                    <a:pt x="14288" y="23908"/>
                  </a:cubicBezTo>
                  <a:cubicBezTo>
                    <a:pt x="5715" y="21622"/>
                    <a:pt x="95" y="21717"/>
                    <a:pt x="0" y="20955"/>
                  </a:cubicBezTo>
                  <a:cubicBezTo>
                    <a:pt x="4915" y="19517"/>
                    <a:pt x="10135" y="19517"/>
                    <a:pt x="15049" y="20955"/>
                  </a:cubicBezTo>
                  <a:cubicBezTo>
                    <a:pt x="27270" y="23222"/>
                    <a:pt x="38376" y="29528"/>
                    <a:pt x="46577" y="38862"/>
                  </a:cubicBezTo>
                  <a:lnTo>
                    <a:pt x="46577" y="38862"/>
                  </a:lnTo>
                  <a:lnTo>
                    <a:pt x="42386" y="40386"/>
                  </a:lnTo>
                  <a:cubicBezTo>
                    <a:pt x="42767" y="27899"/>
                    <a:pt x="48035" y="16069"/>
                    <a:pt x="57055" y="7429"/>
                  </a:cubicBezTo>
                  <a:cubicBezTo>
                    <a:pt x="60388" y="3724"/>
                    <a:pt x="64779" y="1134"/>
                    <a:pt x="69628" y="0"/>
                  </a:cubicBezTo>
                  <a:close/>
                </a:path>
              </a:pathLst>
            </a:custGeom>
            <a:solidFill>
              <a:srgbClr val="75433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366" name="任意多边形: 形状 1365"/>
            <p:cNvSpPr/>
            <p:nvPr/>
          </p:nvSpPr>
          <p:spPr>
            <a:xfrm>
              <a:off x="-513944" y="5386607"/>
              <a:ext cx="167544" cy="226297"/>
            </a:xfrm>
            <a:custGeom>
              <a:avLst/>
              <a:gdLst>
                <a:gd name="connsiteX0" fmla="*/ 117157 w 167544"/>
                <a:gd name="connsiteY0" fmla="*/ 15430 h 226297"/>
                <a:gd name="connsiteX1" fmla="*/ 95631 w 167544"/>
                <a:gd name="connsiteY1" fmla="*/ 56959 h 226297"/>
                <a:gd name="connsiteX2" fmla="*/ 99631 w 167544"/>
                <a:gd name="connsiteY2" fmla="*/ 105346 h 226297"/>
                <a:gd name="connsiteX3" fmla="*/ 93250 w 167544"/>
                <a:gd name="connsiteY3" fmla="*/ 152971 h 226297"/>
                <a:gd name="connsiteX4" fmla="*/ 59722 w 167544"/>
                <a:gd name="connsiteY4" fmla="*/ 180213 h 226297"/>
                <a:gd name="connsiteX5" fmla="*/ 16288 w 167544"/>
                <a:gd name="connsiteY5" fmla="*/ 187166 h 226297"/>
                <a:gd name="connsiteX6" fmla="*/ 42672 w 167544"/>
                <a:gd name="connsiteY6" fmla="*/ 199930 h 226297"/>
                <a:gd name="connsiteX7" fmla="*/ 0 w 167544"/>
                <a:gd name="connsiteY7" fmla="*/ 217551 h 226297"/>
                <a:gd name="connsiteX8" fmla="*/ 81439 w 167544"/>
                <a:gd name="connsiteY8" fmla="*/ 217551 h 226297"/>
                <a:gd name="connsiteX9" fmla="*/ 136112 w 167544"/>
                <a:gd name="connsiteY9" fmla="*/ 180308 h 226297"/>
                <a:gd name="connsiteX10" fmla="*/ 155162 w 167544"/>
                <a:gd name="connsiteY10" fmla="*/ 118205 h 226297"/>
                <a:gd name="connsiteX11" fmla="*/ 140684 w 167544"/>
                <a:gd name="connsiteY11" fmla="*/ 67437 h 226297"/>
                <a:gd name="connsiteX12" fmla="*/ 167545 w 167544"/>
                <a:gd name="connsiteY12" fmla="*/ 0 h 22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544" h="226297">
                  <a:moveTo>
                    <a:pt x="117157" y="15430"/>
                  </a:moveTo>
                  <a:cubicBezTo>
                    <a:pt x="103794" y="25070"/>
                    <a:pt x="95812" y="40481"/>
                    <a:pt x="95631" y="56959"/>
                  </a:cubicBezTo>
                  <a:cubicBezTo>
                    <a:pt x="95536" y="73171"/>
                    <a:pt x="96879" y="89364"/>
                    <a:pt x="99631" y="105346"/>
                  </a:cubicBezTo>
                  <a:cubicBezTo>
                    <a:pt x="102346" y="121501"/>
                    <a:pt x="100127" y="138103"/>
                    <a:pt x="93250" y="152971"/>
                  </a:cubicBezTo>
                  <a:cubicBezTo>
                    <a:pt x="85687" y="165764"/>
                    <a:pt x="73790" y="175431"/>
                    <a:pt x="59722" y="180213"/>
                  </a:cubicBezTo>
                  <a:cubicBezTo>
                    <a:pt x="45739" y="184947"/>
                    <a:pt x="31052" y="187300"/>
                    <a:pt x="16288" y="187166"/>
                  </a:cubicBezTo>
                  <a:cubicBezTo>
                    <a:pt x="23898" y="193519"/>
                    <a:pt x="32966" y="197910"/>
                    <a:pt x="42672" y="199930"/>
                  </a:cubicBezTo>
                  <a:lnTo>
                    <a:pt x="0" y="217551"/>
                  </a:lnTo>
                  <a:cubicBezTo>
                    <a:pt x="24479" y="231172"/>
                    <a:pt x="55245" y="227076"/>
                    <a:pt x="81439" y="217551"/>
                  </a:cubicBezTo>
                  <a:cubicBezTo>
                    <a:pt x="102556" y="210026"/>
                    <a:pt x="121377" y="197206"/>
                    <a:pt x="136112" y="180308"/>
                  </a:cubicBezTo>
                  <a:cubicBezTo>
                    <a:pt x="150762" y="163125"/>
                    <a:pt x="157658" y="140646"/>
                    <a:pt x="155162" y="118205"/>
                  </a:cubicBezTo>
                  <a:cubicBezTo>
                    <a:pt x="152686" y="100679"/>
                    <a:pt x="143446" y="84772"/>
                    <a:pt x="140684" y="67437"/>
                  </a:cubicBezTo>
                  <a:cubicBezTo>
                    <a:pt x="136827" y="41758"/>
                    <a:pt x="147085" y="15992"/>
                    <a:pt x="167545" y="0"/>
                  </a:cubicBezTo>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367" name="任意多边形: 形状 1366"/>
            <p:cNvSpPr/>
            <p:nvPr/>
          </p:nvSpPr>
          <p:spPr>
            <a:xfrm>
              <a:off x="-431744" y="5117895"/>
              <a:ext cx="141922" cy="584123"/>
            </a:xfrm>
            <a:custGeom>
              <a:avLst/>
              <a:gdLst>
                <a:gd name="connsiteX0" fmla="*/ 58864 w 141922"/>
                <a:gd name="connsiteY0" fmla="*/ 18205 h 584123"/>
                <a:gd name="connsiteX1" fmla="*/ 0 w 141922"/>
                <a:gd name="connsiteY1" fmla="*/ 555605 h 584123"/>
                <a:gd name="connsiteX2" fmla="*/ 84772 w 141922"/>
                <a:gd name="connsiteY2" fmla="*/ 571607 h 584123"/>
                <a:gd name="connsiteX3" fmla="*/ 141922 w 141922"/>
                <a:gd name="connsiteY3" fmla="*/ 20872 h 584123"/>
                <a:gd name="connsiteX4" fmla="*/ 58864 w 141922"/>
                <a:gd name="connsiteY4" fmla="*/ 18205 h 584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2" h="584123">
                  <a:moveTo>
                    <a:pt x="58864" y="18205"/>
                  </a:moveTo>
                  <a:lnTo>
                    <a:pt x="0" y="555605"/>
                  </a:lnTo>
                  <a:cubicBezTo>
                    <a:pt x="14954" y="588181"/>
                    <a:pt x="44101" y="591895"/>
                    <a:pt x="84772" y="571607"/>
                  </a:cubicBezTo>
                  <a:lnTo>
                    <a:pt x="141922" y="20872"/>
                  </a:lnTo>
                  <a:cubicBezTo>
                    <a:pt x="119063" y="-7894"/>
                    <a:pt x="90678" y="-5132"/>
                    <a:pt x="58864" y="18205"/>
                  </a:cubicBezTo>
                  <a:close/>
                </a:path>
              </a:pathLst>
            </a:custGeom>
            <a:solidFill>
              <a:srgbClr val="FAFAF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368" name="任意多边形: 形状 1367"/>
            <p:cNvSpPr/>
            <p:nvPr/>
          </p:nvSpPr>
          <p:spPr>
            <a:xfrm>
              <a:off x="-433553" y="5116708"/>
              <a:ext cx="144875" cy="587002"/>
            </a:xfrm>
            <a:custGeom>
              <a:avLst/>
              <a:gdLst>
                <a:gd name="connsiteX0" fmla="*/ 60674 w 144875"/>
                <a:gd name="connsiteY0" fmla="*/ 19391 h 587002"/>
                <a:gd name="connsiteX1" fmla="*/ 61817 w 144875"/>
                <a:gd name="connsiteY1" fmla="*/ 18344 h 587002"/>
                <a:gd name="connsiteX2" fmla="*/ 65532 w 144875"/>
                <a:gd name="connsiteY2" fmla="*/ 15486 h 587002"/>
                <a:gd name="connsiteX3" fmla="*/ 81344 w 144875"/>
                <a:gd name="connsiteY3" fmla="*/ 5961 h 587002"/>
                <a:gd name="connsiteX4" fmla="*/ 110585 w 144875"/>
                <a:gd name="connsiteY4" fmla="*/ 151 h 587002"/>
                <a:gd name="connsiteX5" fmla="*/ 144875 w 144875"/>
                <a:gd name="connsiteY5" fmla="*/ 21201 h 587002"/>
                <a:gd name="connsiteX6" fmla="*/ 144875 w 144875"/>
                <a:gd name="connsiteY6" fmla="*/ 21201 h 587002"/>
                <a:gd name="connsiteX7" fmla="*/ 144875 w 144875"/>
                <a:gd name="connsiteY7" fmla="*/ 21773 h 587002"/>
                <a:gd name="connsiteX8" fmla="*/ 89249 w 144875"/>
                <a:gd name="connsiteY8" fmla="*/ 568127 h 587002"/>
                <a:gd name="connsiteX9" fmla="*/ 89249 w 144875"/>
                <a:gd name="connsiteY9" fmla="*/ 572604 h 587002"/>
                <a:gd name="connsiteX10" fmla="*/ 89249 w 144875"/>
                <a:gd name="connsiteY10" fmla="*/ 573937 h 587002"/>
                <a:gd name="connsiteX11" fmla="*/ 88106 w 144875"/>
                <a:gd name="connsiteY11" fmla="*/ 574604 h 587002"/>
                <a:gd name="connsiteX12" fmla="*/ 38576 w 144875"/>
                <a:gd name="connsiteY12" fmla="*/ 586986 h 587002"/>
                <a:gd name="connsiteX13" fmla="*/ 14764 w 144875"/>
                <a:gd name="connsiteY13" fmla="*/ 577461 h 587002"/>
                <a:gd name="connsiteX14" fmla="*/ 0 w 144875"/>
                <a:gd name="connsiteY14" fmla="*/ 557268 h 587002"/>
                <a:gd name="connsiteX15" fmla="*/ 0 w 144875"/>
                <a:gd name="connsiteY15" fmla="*/ 556601 h 587002"/>
                <a:gd name="connsiteX16" fmla="*/ 0 w 144875"/>
                <a:gd name="connsiteY16" fmla="*/ 555935 h 587002"/>
                <a:gd name="connsiteX17" fmla="*/ 42958 w 144875"/>
                <a:gd name="connsiteY17" fmla="*/ 172458 h 587002"/>
                <a:gd name="connsiteX18" fmla="*/ 56007 w 144875"/>
                <a:gd name="connsiteY18" fmla="*/ 59492 h 587002"/>
                <a:gd name="connsiteX19" fmla="*/ 59722 w 144875"/>
                <a:gd name="connsiteY19" fmla="*/ 29202 h 587002"/>
                <a:gd name="connsiteX20" fmla="*/ 60865 w 144875"/>
                <a:gd name="connsiteY20" fmla="*/ 21392 h 587002"/>
                <a:gd name="connsiteX21" fmla="*/ 61341 w 144875"/>
                <a:gd name="connsiteY21" fmla="*/ 18820 h 587002"/>
                <a:gd name="connsiteX22" fmla="*/ 61341 w 144875"/>
                <a:gd name="connsiteY22" fmla="*/ 21582 h 587002"/>
                <a:gd name="connsiteX23" fmla="*/ 60674 w 144875"/>
                <a:gd name="connsiteY23" fmla="*/ 29583 h 587002"/>
                <a:gd name="connsiteX24" fmla="*/ 57721 w 144875"/>
                <a:gd name="connsiteY24" fmla="*/ 60254 h 587002"/>
                <a:gd name="connsiteX25" fmla="*/ 46006 w 144875"/>
                <a:gd name="connsiteY25" fmla="*/ 173696 h 587002"/>
                <a:gd name="connsiteX26" fmla="*/ 5048 w 144875"/>
                <a:gd name="connsiteY26" fmla="*/ 556506 h 587002"/>
                <a:gd name="connsiteX27" fmla="*/ 5048 w 144875"/>
                <a:gd name="connsiteY27" fmla="*/ 555173 h 587002"/>
                <a:gd name="connsiteX28" fmla="*/ 18574 w 144875"/>
                <a:gd name="connsiteY28" fmla="*/ 573651 h 587002"/>
                <a:gd name="connsiteX29" fmla="*/ 39719 w 144875"/>
                <a:gd name="connsiteY29" fmla="*/ 582033 h 587002"/>
                <a:gd name="connsiteX30" fmla="*/ 86487 w 144875"/>
                <a:gd name="connsiteY30" fmla="*/ 570032 h 587002"/>
                <a:gd name="connsiteX31" fmla="*/ 85154 w 144875"/>
                <a:gd name="connsiteY31" fmla="*/ 572032 h 587002"/>
                <a:gd name="connsiteX32" fmla="*/ 85630 w 144875"/>
                <a:gd name="connsiteY32" fmla="*/ 567555 h 587002"/>
                <a:gd name="connsiteX33" fmla="*/ 143637 w 144875"/>
                <a:gd name="connsiteY33" fmla="*/ 21392 h 587002"/>
                <a:gd name="connsiteX34" fmla="*/ 143637 w 144875"/>
                <a:gd name="connsiteY34" fmla="*/ 22344 h 587002"/>
                <a:gd name="connsiteX35" fmla="*/ 111157 w 144875"/>
                <a:gd name="connsiteY35" fmla="*/ 1580 h 587002"/>
                <a:gd name="connsiteX36" fmla="*/ 82582 w 144875"/>
                <a:gd name="connsiteY36" fmla="*/ 6723 h 587002"/>
                <a:gd name="connsiteX37" fmla="*/ 60674 w 144875"/>
                <a:gd name="connsiteY37" fmla="*/ 19391 h 587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4875" h="587002">
                  <a:moveTo>
                    <a:pt x="60674" y="19391"/>
                  </a:moveTo>
                  <a:cubicBezTo>
                    <a:pt x="60674" y="19391"/>
                    <a:pt x="60674" y="19391"/>
                    <a:pt x="61817" y="18344"/>
                  </a:cubicBezTo>
                  <a:lnTo>
                    <a:pt x="65532" y="15486"/>
                  </a:lnTo>
                  <a:cubicBezTo>
                    <a:pt x="70523" y="11867"/>
                    <a:pt x="75809" y="8676"/>
                    <a:pt x="81344" y="5961"/>
                  </a:cubicBezTo>
                  <a:cubicBezTo>
                    <a:pt x="90383" y="1418"/>
                    <a:pt x="100489" y="-592"/>
                    <a:pt x="110585" y="151"/>
                  </a:cubicBezTo>
                  <a:cubicBezTo>
                    <a:pt x="124377" y="2275"/>
                    <a:pt x="136741" y="9857"/>
                    <a:pt x="144875" y="21201"/>
                  </a:cubicBezTo>
                  <a:lnTo>
                    <a:pt x="144875" y="21201"/>
                  </a:lnTo>
                  <a:lnTo>
                    <a:pt x="144875" y="21773"/>
                  </a:lnTo>
                  <a:cubicBezTo>
                    <a:pt x="134112" y="132167"/>
                    <a:pt x="113443" y="336098"/>
                    <a:pt x="89249" y="568127"/>
                  </a:cubicBezTo>
                  <a:lnTo>
                    <a:pt x="89249" y="572604"/>
                  </a:lnTo>
                  <a:lnTo>
                    <a:pt x="89249" y="573937"/>
                  </a:lnTo>
                  <a:lnTo>
                    <a:pt x="88106" y="574604"/>
                  </a:lnTo>
                  <a:cubicBezTo>
                    <a:pt x="72980" y="583033"/>
                    <a:pt x="55893" y="587301"/>
                    <a:pt x="38576" y="586986"/>
                  </a:cubicBezTo>
                  <a:cubicBezTo>
                    <a:pt x="29851" y="586320"/>
                    <a:pt x="21545" y="582995"/>
                    <a:pt x="14764" y="577461"/>
                  </a:cubicBezTo>
                  <a:cubicBezTo>
                    <a:pt x="8392" y="571918"/>
                    <a:pt x="3353" y="565022"/>
                    <a:pt x="0" y="557268"/>
                  </a:cubicBezTo>
                  <a:lnTo>
                    <a:pt x="0" y="556601"/>
                  </a:lnTo>
                  <a:lnTo>
                    <a:pt x="0" y="555935"/>
                  </a:lnTo>
                  <a:cubicBezTo>
                    <a:pt x="17145" y="403535"/>
                    <a:pt x="32099" y="269042"/>
                    <a:pt x="42958" y="172458"/>
                  </a:cubicBezTo>
                  <a:cubicBezTo>
                    <a:pt x="48482" y="124833"/>
                    <a:pt x="52959" y="86733"/>
                    <a:pt x="56007" y="59492"/>
                  </a:cubicBezTo>
                  <a:cubicBezTo>
                    <a:pt x="57626" y="46538"/>
                    <a:pt x="58864" y="36346"/>
                    <a:pt x="59722" y="29202"/>
                  </a:cubicBezTo>
                  <a:lnTo>
                    <a:pt x="60865" y="21392"/>
                  </a:lnTo>
                  <a:cubicBezTo>
                    <a:pt x="60865" y="19677"/>
                    <a:pt x="60865" y="18725"/>
                    <a:pt x="61341" y="18820"/>
                  </a:cubicBezTo>
                  <a:cubicBezTo>
                    <a:pt x="61817" y="18915"/>
                    <a:pt x="61341" y="19772"/>
                    <a:pt x="61341" y="21582"/>
                  </a:cubicBezTo>
                  <a:cubicBezTo>
                    <a:pt x="61341" y="23392"/>
                    <a:pt x="61341" y="26249"/>
                    <a:pt x="60674" y="29583"/>
                  </a:cubicBezTo>
                  <a:cubicBezTo>
                    <a:pt x="59912" y="36917"/>
                    <a:pt x="58960" y="47204"/>
                    <a:pt x="57721" y="60254"/>
                  </a:cubicBezTo>
                  <a:cubicBezTo>
                    <a:pt x="54959" y="87209"/>
                    <a:pt x="50959" y="125786"/>
                    <a:pt x="46006" y="173696"/>
                  </a:cubicBezTo>
                  <a:cubicBezTo>
                    <a:pt x="35719" y="270185"/>
                    <a:pt x="21336" y="404297"/>
                    <a:pt x="5048" y="556506"/>
                  </a:cubicBezTo>
                  <a:lnTo>
                    <a:pt x="5048" y="555173"/>
                  </a:lnTo>
                  <a:cubicBezTo>
                    <a:pt x="8163" y="562240"/>
                    <a:pt x="12783" y="568546"/>
                    <a:pt x="18574" y="573651"/>
                  </a:cubicBezTo>
                  <a:cubicBezTo>
                    <a:pt x="24603" y="578538"/>
                    <a:pt x="31985" y="581462"/>
                    <a:pt x="39719" y="582033"/>
                  </a:cubicBezTo>
                  <a:cubicBezTo>
                    <a:pt x="56083" y="582148"/>
                    <a:pt x="72199" y="578014"/>
                    <a:pt x="86487" y="570032"/>
                  </a:cubicBezTo>
                  <a:lnTo>
                    <a:pt x="85154" y="572032"/>
                  </a:lnTo>
                  <a:lnTo>
                    <a:pt x="85630" y="567555"/>
                  </a:lnTo>
                  <a:cubicBezTo>
                    <a:pt x="109823" y="335145"/>
                    <a:pt x="131445" y="131596"/>
                    <a:pt x="143637" y="21392"/>
                  </a:cubicBezTo>
                  <a:lnTo>
                    <a:pt x="143637" y="22344"/>
                  </a:lnTo>
                  <a:cubicBezTo>
                    <a:pt x="136017" y="11371"/>
                    <a:pt x="124320" y="3894"/>
                    <a:pt x="111157" y="1580"/>
                  </a:cubicBezTo>
                  <a:cubicBezTo>
                    <a:pt x="101346" y="732"/>
                    <a:pt x="91478" y="2504"/>
                    <a:pt x="82582" y="6723"/>
                  </a:cubicBezTo>
                  <a:cubicBezTo>
                    <a:pt x="75000" y="10448"/>
                    <a:pt x="67685" y="14677"/>
                    <a:pt x="60674" y="19391"/>
                  </a:cubicBez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369" name="任意多边形: 形状 1368"/>
            <p:cNvSpPr/>
            <p:nvPr/>
          </p:nvSpPr>
          <p:spPr>
            <a:xfrm>
              <a:off x="-432604" y="5651669"/>
              <a:ext cx="84239" cy="39738"/>
            </a:xfrm>
            <a:custGeom>
              <a:avLst/>
              <a:gdLst>
                <a:gd name="connsiteX0" fmla="*/ 84204 w 84239"/>
                <a:gd name="connsiteY0" fmla="*/ 39738 h 39738"/>
                <a:gd name="connsiteX1" fmla="*/ 76870 w 84239"/>
                <a:gd name="connsiteY1" fmla="*/ 25927 h 39738"/>
                <a:gd name="connsiteX2" fmla="*/ 13719 w 84239"/>
                <a:gd name="connsiteY2" fmla="*/ 12049 h 39738"/>
                <a:gd name="connsiteX3" fmla="*/ 12195 w 84239"/>
                <a:gd name="connsiteY3" fmla="*/ 13068 h 39738"/>
                <a:gd name="connsiteX4" fmla="*/ 98 w 84239"/>
                <a:gd name="connsiteY4" fmla="*/ 23069 h 39738"/>
                <a:gd name="connsiteX5" fmla="*/ 10099 w 84239"/>
                <a:gd name="connsiteY5" fmla="*/ 10210 h 39738"/>
                <a:gd name="connsiteX6" fmla="*/ 75308 w 84239"/>
                <a:gd name="connsiteY6" fmla="*/ 17354 h 39738"/>
                <a:gd name="connsiteX7" fmla="*/ 79823 w 84239"/>
                <a:gd name="connsiteY7" fmla="*/ 24117 h 39738"/>
                <a:gd name="connsiteX8" fmla="*/ 84204 w 84239"/>
                <a:gd name="connsiteY8" fmla="*/ 39738 h 3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39" h="39738">
                  <a:moveTo>
                    <a:pt x="84204" y="39738"/>
                  </a:moveTo>
                  <a:cubicBezTo>
                    <a:pt x="83347" y="39738"/>
                    <a:pt x="82204" y="33832"/>
                    <a:pt x="76870" y="25927"/>
                  </a:cubicBezTo>
                  <a:cubicBezTo>
                    <a:pt x="63258" y="4657"/>
                    <a:pt x="34988" y="-1553"/>
                    <a:pt x="13719" y="12049"/>
                  </a:cubicBezTo>
                  <a:cubicBezTo>
                    <a:pt x="13205" y="12382"/>
                    <a:pt x="12700" y="12716"/>
                    <a:pt x="12195" y="13068"/>
                  </a:cubicBezTo>
                  <a:cubicBezTo>
                    <a:pt x="4194" y="18307"/>
                    <a:pt x="765" y="23546"/>
                    <a:pt x="98" y="23069"/>
                  </a:cubicBezTo>
                  <a:cubicBezTo>
                    <a:pt x="-568" y="22593"/>
                    <a:pt x="2098" y="16688"/>
                    <a:pt x="10099" y="10210"/>
                  </a:cubicBezTo>
                  <a:cubicBezTo>
                    <a:pt x="30083" y="-5820"/>
                    <a:pt x="59277" y="-2629"/>
                    <a:pt x="75308" y="17354"/>
                  </a:cubicBezTo>
                  <a:cubicBezTo>
                    <a:pt x="77013" y="19469"/>
                    <a:pt x="78517" y="21736"/>
                    <a:pt x="79823" y="24117"/>
                  </a:cubicBezTo>
                  <a:cubicBezTo>
                    <a:pt x="82956" y="28699"/>
                    <a:pt x="84499" y="34194"/>
                    <a:pt x="84204" y="39738"/>
                  </a:cubicBez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370" name="任意多边形: 形状 1369"/>
            <p:cNvSpPr/>
            <p:nvPr/>
          </p:nvSpPr>
          <p:spPr>
            <a:xfrm>
              <a:off x="-415934" y="5664130"/>
              <a:ext cx="58961" cy="28896"/>
            </a:xfrm>
            <a:custGeom>
              <a:avLst/>
              <a:gdLst>
                <a:gd name="connsiteX0" fmla="*/ 58962 w 58961"/>
                <a:gd name="connsiteY0" fmla="*/ 12704 h 28896"/>
                <a:gd name="connsiteX1" fmla="*/ 45246 w 58961"/>
                <a:gd name="connsiteY1" fmla="*/ 24324 h 28896"/>
                <a:gd name="connsiteX2" fmla="*/ 26196 w 58961"/>
                <a:gd name="connsiteY2" fmla="*/ 28896 h 28896"/>
                <a:gd name="connsiteX3" fmla="*/ 14385 w 58961"/>
                <a:gd name="connsiteY3" fmla="*/ 27372 h 28896"/>
                <a:gd name="connsiteX4" fmla="*/ 2955 w 58961"/>
                <a:gd name="connsiteY4" fmla="*/ 20324 h 28896"/>
                <a:gd name="connsiteX5" fmla="*/ 1431 w 58961"/>
                <a:gd name="connsiteY5" fmla="*/ 6227 h 28896"/>
                <a:gd name="connsiteX6" fmla="*/ 12956 w 58961"/>
                <a:gd name="connsiteY6" fmla="*/ 36 h 28896"/>
                <a:gd name="connsiteX7" fmla="*/ 29053 w 58961"/>
                <a:gd name="connsiteY7" fmla="*/ 12418 h 28896"/>
                <a:gd name="connsiteX8" fmla="*/ 25719 w 58961"/>
                <a:gd name="connsiteY8" fmla="*/ 20324 h 28896"/>
                <a:gd name="connsiteX9" fmla="*/ 19338 w 58961"/>
                <a:gd name="connsiteY9" fmla="*/ 21276 h 28896"/>
                <a:gd name="connsiteX10" fmla="*/ 16194 w 58961"/>
                <a:gd name="connsiteY10" fmla="*/ 17371 h 28896"/>
                <a:gd name="connsiteX11" fmla="*/ 19814 w 58961"/>
                <a:gd name="connsiteY11" fmla="*/ 19371 h 28896"/>
                <a:gd name="connsiteX12" fmla="*/ 23910 w 58961"/>
                <a:gd name="connsiteY12" fmla="*/ 18228 h 28896"/>
                <a:gd name="connsiteX13" fmla="*/ 25529 w 58961"/>
                <a:gd name="connsiteY13" fmla="*/ 12799 h 28896"/>
                <a:gd name="connsiteX14" fmla="*/ 13147 w 58961"/>
                <a:gd name="connsiteY14" fmla="*/ 4608 h 28896"/>
                <a:gd name="connsiteX15" fmla="*/ 5622 w 58961"/>
                <a:gd name="connsiteY15" fmla="*/ 8608 h 28896"/>
                <a:gd name="connsiteX16" fmla="*/ 6860 w 58961"/>
                <a:gd name="connsiteY16" fmla="*/ 17276 h 28896"/>
                <a:gd name="connsiteX17" fmla="*/ 25910 w 58961"/>
                <a:gd name="connsiteY17" fmla="*/ 24324 h 28896"/>
                <a:gd name="connsiteX18" fmla="*/ 43817 w 58961"/>
                <a:gd name="connsiteY18" fmla="*/ 21181 h 28896"/>
                <a:gd name="connsiteX19" fmla="*/ 58962 w 58961"/>
                <a:gd name="connsiteY19" fmla="*/ 12704 h 28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961" h="28896">
                  <a:moveTo>
                    <a:pt x="58962" y="12704"/>
                  </a:moveTo>
                  <a:cubicBezTo>
                    <a:pt x="58962" y="12704"/>
                    <a:pt x="55533" y="19276"/>
                    <a:pt x="45246" y="24324"/>
                  </a:cubicBezTo>
                  <a:cubicBezTo>
                    <a:pt x="39302" y="27210"/>
                    <a:pt x="32806" y="28773"/>
                    <a:pt x="26196" y="28896"/>
                  </a:cubicBezTo>
                  <a:cubicBezTo>
                    <a:pt x="22214" y="28887"/>
                    <a:pt x="18242" y="28372"/>
                    <a:pt x="14385" y="27372"/>
                  </a:cubicBezTo>
                  <a:cubicBezTo>
                    <a:pt x="9908" y="26334"/>
                    <a:pt x="5898" y="23858"/>
                    <a:pt x="2955" y="20324"/>
                  </a:cubicBezTo>
                  <a:cubicBezTo>
                    <a:pt x="-331" y="16352"/>
                    <a:pt x="-932" y="10808"/>
                    <a:pt x="1431" y="6227"/>
                  </a:cubicBezTo>
                  <a:cubicBezTo>
                    <a:pt x="3955" y="2322"/>
                    <a:pt x="8308" y="-21"/>
                    <a:pt x="12956" y="36"/>
                  </a:cubicBezTo>
                  <a:cubicBezTo>
                    <a:pt x="20681" y="-488"/>
                    <a:pt x="27577" y="4817"/>
                    <a:pt x="29053" y="12418"/>
                  </a:cubicBezTo>
                  <a:cubicBezTo>
                    <a:pt x="29263" y="15438"/>
                    <a:pt x="28025" y="18371"/>
                    <a:pt x="25719" y="20324"/>
                  </a:cubicBezTo>
                  <a:cubicBezTo>
                    <a:pt x="23891" y="21705"/>
                    <a:pt x="21490" y="22057"/>
                    <a:pt x="19338" y="21276"/>
                  </a:cubicBezTo>
                  <a:cubicBezTo>
                    <a:pt x="15814" y="19848"/>
                    <a:pt x="15814" y="17276"/>
                    <a:pt x="16194" y="17371"/>
                  </a:cubicBezTo>
                  <a:cubicBezTo>
                    <a:pt x="16576" y="17466"/>
                    <a:pt x="17147" y="18895"/>
                    <a:pt x="19814" y="19371"/>
                  </a:cubicBezTo>
                  <a:cubicBezTo>
                    <a:pt x="21281" y="19657"/>
                    <a:pt x="22796" y="19229"/>
                    <a:pt x="23910" y="18228"/>
                  </a:cubicBezTo>
                  <a:cubicBezTo>
                    <a:pt x="25310" y="16790"/>
                    <a:pt x="25910" y="14761"/>
                    <a:pt x="25529" y="12799"/>
                  </a:cubicBezTo>
                  <a:cubicBezTo>
                    <a:pt x="23881" y="7465"/>
                    <a:pt x="18700" y="4036"/>
                    <a:pt x="13147" y="4608"/>
                  </a:cubicBezTo>
                  <a:cubicBezTo>
                    <a:pt x="10146" y="4684"/>
                    <a:pt x="7365" y="6160"/>
                    <a:pt x="5622" y="8608"/>
                  </a:cubicBezTo>
                  <a:cubicBezTo>
                    <a:pt x="4279" y="11485"/>
                    <a:pt x="4765" y="14885"/>
                    <a:pt x="6860" y="17276"/>
                  </a:cubicBezTo>
                  <a:cubicBezTo>
                    <a:pt x="12023" y="22057"/>
                    <a:pt x="18881" y="24591"/>
                    <a:pt x="25910" y="24324"/>
                  </a:cubicBezTo>
                  <a:cubicBezTo>
                    <a:pt x="32025" y="24420"/>
                    <a:pt x="38102" y="23353"/>
                    <a:pt x="43817" y="21181"/>
                  </a:cubicBezTo>
                  <a:cubicBezTo>
                    <a:pt x="49056" y="18705"/>
                    <a:pt x="54114" y="15876"/>
                    <a:pt x="58962" y="12704"/>
                  </a:cubicBez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371" name="任意多边形: 形状 1370"/>
            <p:cNvSpPr/>
            <p:nvPr/>
          </p:nvSpPr>
          <p:spPr>
            <a:xfrm>
              <a:off x="-383543" y="5123622"/>
              <a:ext cx="76688" cy="531495"/>
            </a:xfrm>
            <a:custGeom>
              <a:avLst/>
              <a:gdLst>
                <a:gd name="connsiteX0" fmla="*/ 76481 w 76688"/>
                <a:gd name="connsiteY0" fmla="*/ 0 h 531495"/>
                <a:gd name="connsiteX1" fmla="*/ 76481 w 76688"/>
                <a:gd name="connsiteY1" fmla="*/ 5429 h 531495"/>
                <a:gd name="connsiteX2" fmla="*/ 74481 w 76688"/>
                <a:gd name="connsiteY2" fmla="*/ 20955 h 531495"/>
                <a:gd name="connsiteX3" fmla="*/ 66575 w 76688"/>
                <a:gd name="connsiteY3" fmla="*/ 78105 h 531495"/>
                <a:gd name="connsiteX4" fmla="*/ 40953 w 76688"/>
                <a:gd name="connsiteY4" fmla="*/ 265938 h 531495"/>
                <a:gd name="connsiteX5" fmla="*/ 13902 w 76688"/>
                <a:gd name="connsiteY5" fmla="*/ 453676 h 531495"/>
                <a:gd name="connsiteX6" fmla="*/ 4377 w 76688"/>
                <a:gd name="connsiteY6" fmla="*/ 510826 h 531495"/>
                <a:gd name="connsiteX7" fmla="*/ 1519 w 76688"/>
                <a:gd name="connsiteY7" fmla="*/ 526161 h 531495"/>
                <a:gd name="connsiteX8" fmla="*/ 186 w 76688"/>
                <a:gd name="connsiteY8" fmla="*/ 531495 h 531495"/>
                <a:gd name="connsiteX9" fmla="*/ 186 w 76688"/>
                <a:gd name="connsiteY9" fmla="*/ 525971 h 531495"/>
                <a:gd name="connsiteX10" fmla="*/ 2186 w 76688"/>
                <a:gd name="connsiteY10" fmla="*/ 510540 h 531495"/>
                <a:gd name="connsiteX11" fmla="*/ 10187 w 76688"/>
                <a:gd name="connsiteY11" fmla="*/ 453390 h 531495"/>
                <a:gd name="connsiteX12" fmla="*/ 35809 w 76688"/>
                <a:gd name="connsiteY12" fmla="*/ 265557 h 531495"/>
                <a:gd name="connsiteX13" fmla="*/ 62860 w 76688"/>
                <a:gd name="connsiteY13" fmla="*/ 77914 h 531495"/>
                <a:gd name="connsiteX14" fmla="*/ 72385 w 76688"/>
                <a:gd name="connsiteY14" fmla="*/ 21241 h 531495"/>
                <a:gd name="connsiteX15" fmla="*/ 75338 w 76688"/>
                <a:gd name="connsiteY15" fmla="*/ 5905 h 531495"/>
                <a:gd name="connsiteX16" fmla="*/ 76481 w 76688"/>
                <a:gd name="connsiteY16" fmla="*/ 0 h 531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88" h="531495">
                  <a:moveTo>
                    <a:pt x="76481" y="0"/>
                  </a:moveTo>
                  <a:cubicBezTo>
                    <a:pt x="76757" y="1800"/>
                    <a:pt x="76757" y="3629"/>
                    <a:pt x="76481" y="5429"/>
                  </a:cubicBezTo>
                  <a:cubicBezTo>
                    <a:pt x="76005" y="9525"/>
                    <a:pt x="75338" y="14954"/>
                    <a:pt x="74481" y="20955"/>
                  </a:cubicBezTo>
                  <a:cubicBezTo>
                    <a:pt x="72576" y="35052"/>
                    <a:pt x="69813" y="54388"/>
                    <a:pt x="66575" y="78105"/>
                  </a:cubicBezTo>
                  <a:cubicBezTo>
                    <a:pt x="59908" y="126873"/>
                    <a:pt x="50954" y="192405"/>
                    <a:pt x="40953" y="265938"/>
                  </a:cubicBezTo>
                  <a:cubicBezTo>
                    <a:pt x="30952" y="339471"/>
                    <a:pt x="21903" y="405670"/>
                    <a:pt x="13902" y="453676"/>
                  </a:cubicBezTo>
                  <a:cubicBezTo>
                    <a:pt x="10092" y="477584"/>
                    <a:pt x="6853" y="497014"/>
                    <a:pt x="4377" y="510826"/>
                  </a:cubicBezTo>
                  <a:lnTo>
                    <a:pt x="1519" y="526161"/>
                  </a:lnTo>
                  <a:cubicBezTo>
                    <a:pt x="1205" y="527971"/>
                    <a:pt x="767" y="529752"/>
                    <a:pt x="186" y="531495"/>
                  </a:cubicBezTo>
                  <a:cubicBezTo>
                    <a:pt x="-62" y="529666"/>
                    <a:pt x="-62" y="527799"/>
                    <a:pt x="186" y="525971"/>
                  </a:cubicBezTo>
                  <a:cubicBezTo>
                    <a:pt x="757" y="521875"/>
                    <a:pt x="1424" y="516446"/>
                    <a:pt x="2186" y="510540"/>
                  </a:cubicBezTo>
                  <a:cubicBezTo>
                    <a:pt x="4186" y="496348"/>
                    <a:pt x="6853" y="477107"/>
                    <a:pt x="10187" y="453390"/>
                  </a:cubicBezTo>
                  <a:cubicBezTo>
                    <a:pt x="16759" y="404717"/>
                    <a:pt x="25808" y="339090"/>
                    <a:pt x="35809" y="265557"/>
                  </a:cubicBezTo>
                  <a:cubicBezTo>
                    <a:pt x="45811" y="192024"/>
                    <a:pt x="54859" y="125825"/>
                    <a:pt x="62860" y="77914"/>
                  </a:cubicBezTo>
                  <a:cubicBezTo>
                    <a:pt x="66670" y="53912"/>
                    <a:pt x="69909" y="34576"/>
                    <a:pt x="72385" y="21241"/>
                  </a:cubicBezTo>
                  <a:cubicBezTo>
                    <a:pt x="73624" y="15050"/>
                    <a:pt x="74576" y="9906"/>
                    <a:pt x="75338" y="5905"/>
                  </a:cubicBezTo>
                  <a:cubicBezTo>
                    <a:pt x="75490" y="3896"/>
                    <a:pt x="75872" y="1915"/>
                    <a:pt x="76481" y="0"/>
                  </a:cubicBez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372" name="任意多边形: 形状 1371"/>
            <p:cNvSpPr/>
            <p:nvPr/>
          </p:nvSpPr>
          <p:spPr>
            <a:xfrm>
              <a:off x="-401930" y="5351823"/>
              <a:ext cx="85534" cy="75646"/>
            </a:xfrm>
            <a:custGeom>
              <a:avLst/>
              <a:gdLst>
                <a:gd name="connsiteX0" fmla="*/ 0 w 85534"/>
                <a:gd name="connsiteY0" fmla="*/ 65455 h 75646"/>
                <a:gd name="connsiteX1" fmla="*/ 80010 w 85534"/>
                <a:gd name="connsiteY1" fmla="*/ 75647 h 75646"/>
                <a:gd name="connsiteX2" fmla="*/ 85534 w 85534"/>
                <a:gd name="connsiteY2" fmla="*/ 19354 h 75646"/>
                <a:gd name="connsiteX3" fmla="*/ 5143 w 85534"/>
                <a:gd name="connsiteY3" fmla="*/ 14496 h 75646"/>
              </a:gdLst>
              <a:ahLst/>
              <a:cxnLst>
                <a:cxn ang="0">
                  <a:pos x="connsiteX0" y="connsiteY0"/>
                </a:cxn>
                <a:cxn ang="0">
                  <a:pos x="connsiteX1" y="connsiteY1"/>
                </a:cxn>
                <a:cxn ang="0">
                  <a:pos x="connsiteX2" y="connsiteY2"/>
                </a:cxn>
                <a:cxn ang="0">
                  <a:pos x="connsiteX3" y="connsiteY3"/>
                </a:cxn>
              </a:cxnLst>
              <a:rect l="l" t="t" r="r" b="b"/>
              <a:pathLst>
                <a:path w="85534" h="75646">
                  <a:moveTo>
                    <a:pt x="0" y="65455"/>
                  </a:moveTo>
                  <a:cubicBezTo>
                    <a:pt x="0" y="65455"/>
                    <a:pt x="47625" y="31641"/>
                    <a:pt x="80010" y="75647"/>
                  </a:cubicBezTo>
                  <a:lnTo>
                    <a:pt x="85534" y="19354"/>
                  </a:lnTo>
                  <a:cubicBezTo>
                    <a:pt x="85534" y="19354"/>
                    <a:pt x="52292" y="-20746"/>
                    <a:pt x="5143" y="14496"/>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grpSp>
      <p:grpSp>
        <p:nvGrpSpPr>
          <p:cNvPr id="1470" name="组合 1469"/>
          <p:cNvGrpSpPr/>
          <p:nvPr/>
        </p:nvGrpSpPr>
        <p:grpSpPr>
          <a:xfrm>
            <a:off x="1888307" y="3732333"/>
            <a:ext cx="796588" cy="1069936"/>
            <a:chOff x="922074" y="3831650"/>
            <a:chExt cx="419196" cy="563042"/>
          </a:xfrm>
        </p:grpSpPr>
        <p:sp>
          <p:nvSpPr>
            <p:cNvPr id="1462" name="任意多边形: 形状 1461"/>
            <p:cNvSpPr/>
            <p:nvPr/>
          </p:nvSpPr>
          <p:spPr>
            <a:xfrm>
              <a:off x="922074" y="3872977"/>
              <a:ext cx="307752" cy="211298"/>
            </a:xfrm>
            <a:custGeom>
              <a:avLst/>
              <a:gdLst>
                <a:gd name="connsiteX0" fmla="*/ 307753 w 307752"/>
                <a:gd name="connsiteY0" fmla="*/ 175783 h 211298"/>
                <a:gd name="connsiteX1" fmla="*/ 256773 w 307752"/>
                <a:gd name="connsiteY1" fmla="*/ 210530 h 211298"/>
                <a:gd name="connsiteX2" fmla="*/ 239078 w 307752"/>
                <a:gd name="connsiteY2" fmla="*/ 202834 h 211298"/>
                <a:gd name="connsiteX3" fmla="*/ 216027 w 307752"/>
                <a:gd name="connsiteY3" fmla="*/ 164734 h 211298"/>
                <a:gd name="connsiteX4" fmla="*/ 203645 w 307752"/>
                <a:gd name="connsiteY4" fmla="*/ 121110 h 211298"/>
                <a:gd name="connsiteX5" fmla="*/ 121063 w 307752"/>
                <a:gd name="connsiteY5" fmla="*/ 61864 h 211298"/>
                <a:gd name="connsiteX6" fmla="*/ 20955 w 307752"/>
                <a:gd name="connsiteY6" fmla="*/ 90439 h 211298"/>
                <a:gd name="connsiteX7" fmla="*/ 51911 w 307752"/>
                <a:gd name="connsiteY7" fmla="*/ 54625 h 211298"/>
                <a:gd name="connsiteX8" fmla="*/ 0 w 307752"/>
                <a:gd name="connsiteY8" fmla="*/ 36909 h 211298"/>
                <a:gd name="connsiteX9" fmla="*/ 205753 w 307752"/>
                <a:gd name="connsiteY9" fmla="*/ 48805 h 211298"/>
                <a:gd name="connsiteX10" fmla="*/ 230886 w 307752"/>
                <a:gd name="connsiteY10" fmla="*/ 88344 h 211298"/>
                <a:gd name="connsiteX11" fmla="*/ 245078 w 307752"/>
                <a:gd name="connsiteY11" fmla="*/ 122634 h 211298"/>
                <a:gd name="connsiteX12" fmla="*/ 271653 w 307752"/>
                <a:gd name="connsiteY12" fmla="*/ 147208 h 211298"/>
                <a:gd name="connsiteX13" fmla="*/ 303276 w 307752"/>
                <a:gd name="connsiteY13" fmla="*/ 134826 h 211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7752" h="211298">
                  <a:moveTo>
                    <a:pt x="307753" y="175783"/>
                  </a:moveTo>
                  <a:cubicBezTo>
                    <a:pt x="303269" y="199453"/>
                    <a:pt x="280446" y="215007"/>
                    <a:pt x="256773" y="210530"/>
                  </a:cubicBezTo>
                  <a:cubicBezTo>
                    <a:pt x="250374" y="209321"/>
                    <a:pt x="244328" y="206692"/>
                    <a:pt x="239078" y="202834"/>
                  </a:cubicBezTo>
                  <a:cubicBezTo>
                    <a:pt x="227458" y="192976"/>
                    <a:pt x="219366" y="179603"/>
                    <a:pt x="216027" y="164734"/>
                  </a:cubicBezTo>
                  <a:cubicBezTo>
                    <a:pt x="212759" y="149961"/>
                    <a:pt x="208624" y="135397"/>
                    <a:pt x="203645" y="121110"/>
                  </a:cubicBezTo>
                  <a:cubicBezTo>
                    <a:pt x="188326" y="88315"/>
                    <a:pt x="157035" y="65865"/>
                    <a:pt x="121063" y="61864"/>
                  </a:cubicBezTo>
                  <a:cubicBezTo>
                    <a:pt x="85288" y="58464"/>
                    <a:pt x="49543" y="68665"/>
                    <a:pt x="20955" y="90439"/>
                  </a:cubicBezTo>
                  <a:lnTo>
                    <a:pt x="51911" y="54625"/>
                  </a:lnTo>
                  <a:lnTo>
                    <a:pt x="0" y="36909"/>
                  </a:lnTo>
                  <a:cubicBezTo>
                    <a:pt x="60102" y="-16622"/>
                    <a:pt x="152221" y="-11297"/>
                    <a:pt x="205753" y="48805"/>
                  </a:cubicBezTo>
                  <a:cubicBezTo>
                    <a:pt x="216209" y="60540"/>
                    <a:pt x="224696" y="73894"/>
                    <a:pt x="230886" y="88344"/>
                  </a:cubicBezTo>
                  <a:cubicBezTo>
                    <a:pt x="235744" y="99774"/>
                    <a:pt x="239173" y="111775"/>
                    <a:pt x="245078" y="122634"/>
                  </a:cubicBezTo>
                  <a:cubicBezTo>
                    <a:pt x="250456" y="133930"/>
                    <a:pt x="259971" y="142731"/>
                    <a:pt x="271653" y="147208"/>
                  </a:cubicBezTo>
                  <a:cubicBezTo>
                    <a:pt x="283802" y="151313"/>
                    <a:pt x="297146" y="146094"/>
                    <a:pt x="303276" y="134826"/>
                  </a:cubicBezTo>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463" name="任意多边形: 形状 1462"/>
            <p:cNvSpPr/>
            <p:nvPr/>
          </p:nvSpPr>
          <p:spPr>
            <a:xfrm>
              <a:off x="1088286" y="3832615"/>
              <a:ext cx="251841" cy="560476"/>
            </a:xfrm>
            <a:custGeom>
              <a:avLst/>
              <a:gdLst>
                <a:gd name="connsiteX0" fmla="*/ 170974 w 251841"/>
                <a:gd name="connsiteY0" fmla="*/ 9643 h 560476"/>
                <a:gd name="connsiteX1" fmla="*/ 0 w 251841"/>
                <a:gd name="connsiteY1" fmla="*/ 522469 h 560476"/>
                <a:gd name="connsiteX2" fmla="*/ 79534 w 251841"/>
                <a:gd name="connsiteY2" fmla="*/ 556093 h 560476"/>
                <a:gd name="connsiteX3" fmla="*/ 251841 w 251841"/>
                <a:gd name="connsiteY3" fmla="*/ 29836 h 560476"/>
                <a:gd name="connsiteX4" fmla="*/ 170974 w 251841"/>
                <a:gd name="connsiteY4" fmla="*/ 9643 h 560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841" h="560476">
                  <a:moveTo>
                    <a:pt x="170974" y="9643"/>
                  </a:moveTo>
                  <a:lnTo>
                    <a:pt x="0" y="522469"/>
                  </a:lnTo>
                  <a:cubicBezTo>
                    <a:pt x="7810" y="557522"/>
                    <a:pt x="35433" y="567237"/>
                    <a:pt x="79534" y="556093"/>
                  </a:cubicBezTo>
                  <a:lnTo>
                    <a:pt x="251841" y="29836"/>
                  </a:lnTo>
                  <a:cubicBezTo>
                    <a:pt x="235458" y="-3501"/>
                    <a:pt x="207169" y="-6835"/>
                    <a:pt x="170974" y="9643"/>
                  </a:cubicBezTo>
                  <a:close/>
                </a:path>
              </a:pathLst>
            </a:custGeom>
            <a:solidFill>
              <a:srgbClr val="FAFAF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464" name="任意多边形: 形状 1463"/>
            <p:cNvSpPr/>
            <p:nvPr/>
          </p:nvSpPr>
          <p:spPr>
            <a:xfrm>
              <a:off x="1086286" y="3831650"/>
              <a:ext cx="254984" cy="563042"/>
            </a:xfrm>
            <a:custGeom>
              <a:avLst/>
              <a:gdLst>
                <a:gd name="connsiteX0" fmla="*/ 172974 w 254984"/>
                <a:gd name="connsiteY0" fmla="*/ 10608 h 563042"/>
                <a:gd name="connsiteX1" fmla="*/ 174307 w 254984"/>
                <a:gd name="connsiteY1" fmla="*/ 9846 h 563042"/>
                <a:gd name="connsiteX2" fmla="*/ 178594 w 254984"/>
                <a:gd name="connsiteY2" fmla="*/ 7846 h 563042"/>
                <a:gd name="connsiteX3" fmla="*/ 196025 w 254984"/>
                <a:gd name="connsiteY3" fmla="*/ 2036 h 563042"/>
                <a:gd name="connsiteX4" fmla="*/ 225838 w 254984"/>
                <a:gd name="connsiteY4" fmla="*/ 2036 h 563042"/>
                <a:gd name="connsiteX5" fmla="*/ 254984 w 254984"/>
                <a:gd name="connsiteY5" fmla="*/ 29849 h 563042"/>
                <a:gd name="connsiteX6" fmla="*/ 254984 w 254984"/>
                <a:gd name="connsiteY6" fmla="*/ 30325 h 563042"/>
                <a:gd name="connsiteX7" fmla="*/ 254984 w 254984"/>
                <a:gd name="connsiteY7" fmla="*/ 30801 h 563042"/>
                <a:gd name="connsiteX8" fmla="*/ 85249 w 254984"/>
                <a:gd name="connsiteY8" fmla="*/ 553153 h 563042"/>
                <a:gd name="connsiteX9" fmla="*/ 83820 w 254984"/>
                <a:gd name="connsiteY9" fmla="*/ 557439 h 563042"/>
                <a:gd name="connsiteX10" fmla="*/ 83820 w 254984"/>
                <a:gd name="connsiteY10" fmla="*/ 558772 h 563042"/>
                <a:gd name="connsiteX11" fmla="*/ 82486 w 254984"/>
                <a:gd name="connsiteY11" fmla="*/ 558772 h 563042"/>
                <a:gd name="connsiteX12" fmla="*/ 31528 w 254984"/>
                <a:gd name="connsiteY12" fmla="*/ 560487 h 563042"/>
                <a:gd name="connsiteX13" fmla="*/ 10192 w 254984"/>
                <a:gd name="connsiteY13" fmla="*/ 546199 h 563042"/>
                <a:gd name="connsiteX14" fmla="*/ 0 w 254984"/>
                <a:gd name="connsiteY14" fmla="*/ 523339 h 563042"/>
                <a:gd name="connsiteX15" fmla="*/ 0 w 254984"/>
                <a:gd name="connsiteY15" fmla="*/ 522672 h 563042"/>
                <a:gd name="connsiteX16" fmla="*/ 0 w 254984"/>
                <a:gd name="connsiteY16" fmla="*/ 522006 h 563042"/>
                <a:gd name="connsiteX17" fmla="*/ 122587 w 254984"/>
                <a:gd name="connsiteY17" fmla="*/ 156912 h 563042"/>
                <a:gd name="connsiteX18" fmla="*/ 159258 w 254984"/>
                <a:gd name="connsiteY18" fmla="*/ 49185 h 563042"/>
                <a:gd name="connsiteX19" fmla="*/ 169354 w 254984"/>
                <a:gd name="connsiteY19" fmla="*/ 20610 h 563042"/>
                <a:gd name="connsiteX20" fmla="*/ 172021 w 254984"/>
                <a:gd name="connsiteY20" fmla="*/ 13180 h 563042"/>
                <a:gd name="connsiteX21" fmla="*/ 172974 w 254984"/>
                <a:gd name="connsiteY21" fmla="*/ 10799 h 563042"/>
                <a:gd name="connsiteX22" fmla="*/ 172307 w 254984"/>
                <a:gd name="connsiteY22" fmla="*/ 13466 h 563042"/>
                <a:gd name="connsiteX23" fmla="*/ 170021 w 254984"/>
                <a:gd name="connsiteY23" fmla="*/ 21181 h 563042"/>
                <a:gd name="connsiteX24" fmla="*/ 160496 w 254984"/>
                <a:gd name="connsiteY24" fmla="*/ 50518 h 563042"/>
                <a:gd name="connsiteX25" fmla="*/ 125254 w 254984"/>
                <a:gd name="connsiteY25" fmla="*/ 158817 h 563042"/>
                <a:gd name="connsiteX26" fmla="*/ 4381 w 254984"/>
                <a:gd name="connsiteY26" fmla="*/ 524196 h 563042"/>
                <a:gd name="connsiteX27" fmla="*/ 4381 w 254984"/>
                <a:gd name="connsiteY27" fmla="*/ 522958 h 563042"/>
                <a:gd name="connsiteX28" fmla="*/ 13906 w 254984"/>
                <a:gd name="connsiteY28" fmla="*/ 543818 h 563042"/>
                <a:gd name="connsiteX29" fmla="*/ 32956 w 254984"/>
                <a:gd name="connsiteY29" fmla="*/ 556486 h 563042"/>
                <a:gd name="connsiteX30" fmla="*/ 81248 w 254984"/>
                <a:gd name="connsiteY30" fmla="*/ 554676 h 563042"/>
                <a:gd name="connsiteX31" fmla="*/ 79534 w 254984"/>
                <a:gd name="connsiteY31" fmla="*/ 556296 h 563042"/>
                <a:gd name="connsiteX32" fmla="*/ 80867 w 254984"/>
                <a:gd name="connsiteY32" fmla="*/ 552009 h 563042"/>
                <a:gd name="connsiteX33" fmla="*/ 252984 w 254984"/>
                <a:gd name="connsiteY33" fmla="*/ 30420 h 563042"/>
                <a:gd name="connsiteX34" fmla="*/ 252984 w 254984"/>
                <a:gd name="connsiteY34" fmla="*/ 31373 h 563042"/>
                <a:gd name="connsiteX35" fmla="*/ 225266 w 254984"/>
                <a:gd name="connsiteY35" fmla="*/ 4512 h 563042"/>
                <a:gd name="connsiteX36" fmla="*/ 196691 w 254984"/>
                <a:gd name="connsiteY36" fmla="*/ 3560 h 563042"/>
                <a:gd name="connsiteX37" fmla="*/ 172974 w 254984"/>
                <a:gd name="connsiteY37" fmla="*/ 10608 h 56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4984" h="563042">
                  <a:moveTo>
                    <a:pt x="172974" y="10608"/>
                  </a:moveTo>
                  <a:lnTo>
                    <a:pt x="174307" y="9846"/>
                  </a:lnTo>
                  <a:lnTo>
                    <a:pt x="178594" y="7846"/>
                  </a:lnTo>
                  <a:cubicBezTo>
                    <a:pt x="184216" y="5389"/>
                    <a:pt x="190050" y="3446"/>
                    <a:pt x="196025" y="2036"/>
                  </a:cubicBezTo>
                  <a:cubicBezTo>
                    <a:pt x="205777" y="-679"/>
                    <a:pt x="216085" y="-679"/>
                    <a:pt x="225838" y="2036"/>
                  </a:cubicBezTo>
                  <a:cubicBezTo>
                    <a:pt x="238878" y="7046"/>
                    <a:pt x="249373" y="17057"/>
                    <a:pt x="254984" y="29849"/>
                  </a:cubicBezTo>
                  <a:lnTo>
                    <a:pt x="254984" y="30325"/>
                  </a:lnTo>
                  <a:lnTo>
                    <a:pt x="254984" y="30801"/>
                  </a:lnTo>
                  <a:cubicBezTo>
                    <a:pt x="221171" y="136434"/>
                    <a:pt x="157925" y="331125"/>
                    <a:pt x="85249" y="553153"/>
                  </a:cubicBezTo>
                  <a:lnTo>
                    <a:pt x="83820" y="557439"/>
                  </a:lnTo>
                  <a:lnTo>
                    <a:pt x="83820" y="558772"/>
                  </a:lnTo>
                  <a:lnTo>
                    <a:pt x="82486" y="558772"/>
                  </a:lnTo>
                  <a:cubicBezTo>
                    <a:pt x="65946" y="563811"/>
                    <a:pt x="48370" y="564402"/>
                    <a:pt x="31528" y="560487"/>
                  </a:cubicBezTo>
                  <a:cubicBezTo>
                    <a:pt x="23133" y="557991"/>
                    <a:pt x="15693" y="553010"/>
                    <a:pt x="10192" y="546199"/>
                  </a:cubicBezTo>
                  <a:cubicBezTo>
                    <a:pt x="5147" y="539427"/>
                    <a:pt x="1667" y="531616"/>
                    <a:pt x="0" y="523339"/>
                  </a:cubicBezTo>
                  <a:lnTo>
                    <a:pt x="0" y="522672"/>
                  </a:lnTo>
                  <a:lnTo>
                    <a:pt x="0" y="522006"/>
                  </a:lnTo>
                  <a:lnTo>
                    <a:pt x="122587" y="156912"/>
                  </a:lnTo>
                  <a:cubicBezTo>
                    <a:pt x="138113" y="111383"/>
                    <a:pt x="150590" y="74807"/>
                    <a:pt x="159258" y="49185"/>
                  </a:cubicBezTo>
                  <a:cubicBezTo>
                    <a:pt x="163544" y="36897"/>
                    <a:pt x="166878" y="27277"/>
                    <a:pt x="169354" y="20610"/>
                  </a:cubicBezTo>
                  <a:cubicBezTo>
                    <a:pt x="170402" y="17562"/>
                    <a:pt x="171259" y="15085"/>
                    <a:pt x="172021" y="13180"/>
                  </a:cubicBezTo>
                  <a:cubicBezTo>
                    <a:pt x="172270" y="12361"/>
                    <a:pt x="172589" y="11561"/>
                    <a:pt x="172974" y="10799"/>
                  </a:cubicBezTo>
                  <a:cubicBezTo>
                    <a:pt x="172902" y="11723"/>
                    <a:pt x="172677" y="12618"/>
                    <a:pt x="172307" y="13466"/>
                  </a:cubicBezTo>
                  <a:lnTo>
                    <a:pt x="170021" y="21181"/>
                  </a:lnTo>
                  <a:cubicBezTo>
                    <a:pt x="167735" y="28134"/>
                    <a:pt x="164592" y="37945"/>
                    <a:pt x="160496" y="50518"/>
                  </a:cubicBezTo>
                  <a:lnTo>
                    <a:pt x="125254" y="158817"/>
                  </a:lnTo>
                  <a:cubicBezTo>
                    <a:pt x="94774" y="250829"/>
                    <a:pt x="52388" y="378845"/>
                    <a:pt x="4381" y="524196"/>
                  </a:cubicBezTo>
                  <a:lnTo>
                    <a:pt x="4381" y="522958"/>
                  </a:lnTo>
                  <a:cubicBezTo>
                    <a:pt x="5977" y="530531"/>
                    <a:pt x="9230" y="537655"/>
                    <a:pt x="13906" y="543818"/>
                  </a:cubicBezTo>
                  <a:cubicBezTo>
                    <a:pt x="18809" y="549895"/>
                    <a:pt x="25458" y="554315"/>
                    <a:pt x="32956" y="556486"/>
                  </a:cubicBezTo>
                  <a:cubicBezTo>
                    <a:pt x="48941" y="560049"/>
                    <a:pt x="65574" y="559420"/>
                    <a:pt x="81248" y="554676"/>
                  </a:cubicBezTo>
                  <a:lnTo>
                    <a:pt x="79534" y="556296"/>
                  </a:lnTo>
                  <a:lnTo>
                    <a:pt x="80867" y="552009"/>
                  </a:lnTo>
                  <a:cubicBezTo>
                    <a:pt x="153638" y="329982"/>
                    <a:pt x="217742" y="135576"/>
                    <a:pt x="252984" y="30420"/>
                  </a:cubicBezTo>
                  <a:lnTo>
                    <a:pt x="252984" y="31373"/>
                  </a:lnTo>
                  <a:cubicBezTo>
                    <a:pt x="247685" y="19086"/>
                    <a:pt x="237711" y="9427"/>
                    <a:pt x="225266" y="4512"/>
                  </a:cubicBezTo>
                  <a:cubicBezTo>
                    <a:pt x="215983" y="1731"/>
                    <a:pt x="206138" y="1407"/>
                    <a:pt x="196691" y="3560"/>
                  </a:cubicBezTo>
                  <a:cubicBezTo>
                    <a:pt x="188649" y="5427"/>
                    <a:pt x="180729" y="7780"/>
                    <a:pt x="172974" y="10608"/>
                  </a:cubicBez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465" name="任意多边形: 形状 1464"/>
            <p:cNvSpPr/>
            <p:nvPr/>
          </p:nvSpPr>
          <p:spPr>
            <a:xfrm>
              <a:off x="1087279" y="4340444"/>
              <a:ext cx="79650" cy="49406"/>
            </a:xfrm>
            <a:custGeom>
              <a:avLst/>
              <a:gdLst>
                <a:gd name="connsiteX0" fmla="*/ 78731 w 79650"/>
                <a:gd name="connsiteY0" fmla="*/ 49406 h 49406"/>
                <a:gd name="connsiteX1" fmla="*/ 74540 w 79650"/>
                <a:gd name="connsiteY1" fmla="*/ 34357 h 49406"/>
                <a:gd name="connsiteX2" fmla="*/ 15903 w 79650"/>
                <a:gd name="connsiteY2" fmla="*/ 7430 h 49406"/>
                <a:gd name="connsiteX3" fmla="*/ 14056 w 79650"/>
                <a:gd name="connsiteY3" fmla="*/ 8163 h 49406"/>
                <a:gd name="connsiteX4" fmla="*/ 54 w 79650"/>
                <a:gd name="connsiteY4" fmla="*/ 15307 h 49406"/>
                <a:gd name="connsiteX5" fmla="*/ 12627 w 79650"/>
                <a:gd name="connsiteY5" fmla="*/ 4925 h 49406"/>
                <a:gd name="connsiteX6" fmla="*/ 74645 w 79650"/>
                <a:gd name="connsiteY6" fmla="*/ 25470 h 49406"/>
                <a:gd name="connsiteX7" fmla="*/ 77778 w 79650"/>
                <a:gd name="connsiteY7" fmla="*/ 33500 h 49406"/>
                <a:gd name="connsiteX8" fmla="*/ 78731 w 79650"/>
                <a:gd name="connsiteY8" fmla="*/ 49406 h 4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650" h="49406">
                  <a:moveTo>
                    <a:pt x="78731" y="49406"/>
                  </a:moveTo>
                  <a:cubicBezTo>
                    <a:pt x="77874" y="49406"/>
                    <a:pt x="78064" y="43215"/>
                    <a:pt x="74540" y="34357"/>
                  </a:cubicBezTo>
                  <a:cubicBezTo>
                    <a:pt x="65783" y="10725"/>
                    <a:pt x="39530" y="-1324"/>
                    <a:pt x="15903" y="7430"/>
                  </a:cubicBezTo>
                  <a:cubicBezTo>
                    <a:pt x="15282" y="7658"/>
                    <a:pt x="14667" y="7906"/>
                    <a:pt x="14056" y="8163"/>
                  </a:cubicBezTo>
                  <a:cubicBezTo>
                    <a:pt x="5103" y="11592"/>
                    <a:pt x="626" y="15974"/>
                    <a:pt x="54" y="15307"/>
                  </a:cubicBezTo>
                  <a:cubicBezTo>
                    <a:pt x="-517" y="14640"/>
                    <a:pt x="3388" y="9592"/>
                    <a:pt x="12627" y="4925"/>
                  </a:cubicBezTo>
                  <a:cubicBezTo>
                    <a:pt x="35427" y="-6524"/>
                    <a:pt x="63192" y="2667"/>
                    <a:pt x="74645" y="25470"/>
                  </a:cubicBezTo>
                  <a:cubicBezTo>
                    <a:pt x="75937" y="28042"/>
                    <a:pt x="76986" y="30728"/>
                    <a:pt x="77778" y="33500"/>
                  </a:cubicBezTo>
                  <a:cubicBezTo>
                    <a:pt x="79890" y="38538"/>
                    <a:pt x="80226" y="44149"/>
                    <a:pt x="78731" y="49406"/>
                  </a:cubicBez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466" name="任意多边形: 形状 1465"/>
            <p:cNvSpPr/>
            <p:nvPr/>
          </p:nvSpPr>
          <p:spPr>
            <a:xfrm>
              <a:off x="1102874" y="4350810"/>
              <a:ext cx="57896" cy="32601"/>
            </a:xfrm>
            <a:custGeom>
              <a:avLst/>
              <a:gdLst>
                <a:gd name="connsiteX0" fmla="*/ 57897 w 57896"/>
                <a:gd name="connsiteY0" fmla="*/ 23039 h 32601"/>
                <a:gd name="connsiteX1" fmla="*/ 42085 w 57896"/>
                <a:gd name="connsiteY1" fmla="*/ 31516 h 32601"/>
                <a:gd name="connsiteX2" fmla="*/ 22178 w 57896"/>
                <a:gd name="connsiteY2" fmla="*/ 31516 h 32601"/>
                <a:gd name="connsiteX3" fmla="*/ 10938 w 57896"/>
                <a:gd name="connsiteY3" fmla="*/ 27611 h 32601"/>
                <a:gd name="connsiteX4" fmla="*/ 1413 w 57896"/>
                <a:gd name="connsiteY4" fmla="*/ 18086 h 32601"/>
                <a:gd name="connsiteX5" fmla="*/ 2937 w 57896"/>
                <a:gd name="connsiteY5" fmla="*/ 3989 h 32601"/>
                <a:gd name="connsiteX6" fmla="*/ 15510 w 57896"/>
                <a:gd name="connsiteY6" fmla="*/ 369 h 32601"/>
                <a:gd name="connsiteX7" fmla="*/ 28560 w 57896"/>
                <a:gd name="connsiteY7" fmla="*/ 15895 h 32601"/>
                <a:gd name="connsiteX8" fmla="*/ 23702 w 57896"/>
                <a:gd name="connsiteY8" fmla="*/ 22848 h 32601"/>
                <a:gd name="connsiteX9" fmla="*/ 17225 w 57896"/>
                <a:gd name="connsiteY9" fmla="*/ 22848 h 32601"/>
                <a:gd name="connsiteX10" fmla="*/ 14939 w 57896"/>
                <a:gd name="connsiteY10" fmla="*/ 18276 h 32601"/>
                <a:gd name="connsiteX11" fmla="*/ 18177 w 57896"/>
                <a:gd name="connsiteY11" fmla="*/ 21134 h 32601"/>
                <a:gd name="connsiteX12" fmla="*/ 22368 w 57896"/>
                <a:gd name="connsiteY12" fmla="*/ 21134 h 32601"/>
                <a:gd name="connsiteX13" fmla="*/ 25131 w 57896"/>
                <a:gd name="connsiteY13" fmla="*/ 16181 h 32601"/>
                <a:gd name="connsiteX14" fmla="*/ 14653 w 57896"/>
                <a:gd name="connsiteY14" fmla="*/ 5322 h 32601"/>
                <a:gd name="connsiteX15" fmla="*/ 6462 w 57896"/>
                <a:gd name="connsiteY15" fmla="*/ 7703 h 32601"/>
                <a:gd name="connsiteX16" fmla="*/ 5795 w 57896"/>
                <a:gd name="connsiteY16" fmla="*/ 16466 h 32601"/>
                <a:gd name="connsiteX17" fmla="*/ 23321 w 57896"/>
                <a:gd name="connsiteY17" fmla="*/ 27325 h 32601"/>
                <a:gd name="connsiteX18" fmla="*/ 41418 w 57896"/>
                <a:gd name="connsiteY18" fmla="*/ 28087 h 32601"/>
                <a:gd name="connsiteX19" fmla="*/ 57897 w 57896"/>
                <a:gd name="connsiteY19" fmla="*/ 23039 h 32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896" h="32601">
                  <a:moveTo>
                    <a:pt x="57897" y="23039"/>
                  </a:moveTo>
                  <a:cubicBezTo>
                    <a:pt x="53721" y="27554"/>
                    <a:pt x="48154" y="30535"/>
                    <a:pt x="42085" y="31516"/>
                  </a:cubicBezTo>
                  <a:cubicBezTo>
                    <a:pt x="35528" y="32964"/>
                    <a:pt x="28735" y="32964"/>
                    <a:pt x="22178" y="31516"/>
                  </a:cubicBezTo>
                  <a:cubicBezTo>
                    <a:pt x="18272" y="30735"/>
                    <a:pt x="14490" y="29420"/>
                    <a:pt x="10938" y="27611"/>
                  </a:cubicBezTo>
                  <a:cubicBezTo>
                    <a:pt x="6857" y="25496"/>
                    <a:pt x="3530" y="22162"/>
                    <a:pt x="1413" y="18086"/>
                  </a:cubicBezTo>
                  <a:cubicBezTo>
                    <a:pt x="-924" y="13504"/>
                    <a:pt x="-326" y="7970"/>
                    <a:pt x="2937" y="3989"/>
                  </a:cubicBezTo>
                  <a:cubicBezTo>
                    <a:pt x="6198" y="655"/>
                    <a:pt x="10975" y="-726"/>
                    <a:pt x="15510" y="369"/>
                  </a:cubicBezTo>
                  <a:cubicBezTo>
                    <a:pt x="23172" y="1474"/>
                    <a:pt x="28784" y="8161"/>
                    <a:pt x="28560" y="15895"/>
                  </a:cubicBezTo>
                  <a:cubicBezTo>
                    <a:pt x="28244" y="18895"/>
                    <a:pt x="26410" y="21524"/>
                    <a:pt x="23702" y="22848"/>
                  </a:cubicBezTo>
                  <a:cubicBezTo>
                    <a:pt x="21679" y="23934"/>
                    <a:pt x="19248" y="23934"/>
                    <a:pt x="17225" y="22848"/>
                  </a:cubicBezTo>
                  <a:cubicBezTo>
                    <a:pt x="14177" y="20753"/>
                    <a:pt x="14748" y="18181"/>
                    <a:pt x="14939" y="18276"/>
                  </a:cubicBezTo>
                  <a:cubicBezTo>
                    <a:pt x="15129" y="18372"/>
                    <a:pt x="15701" y="20086"/>
                    <a:pt x="18177" y="21134"/>
                  </a:cubicBezTo>
                  <a:cubicBezTo>
                    <a:pt x="19496" y="21801"/>
                    <a:pt x="21050" y="21801"/>
                    <a:pt x="22368" y="21134"/>
                  </a:cubicBezTo>
                  <a:cubicBezTo>
                    <a:pt x="24001" y="19991"/>
                    <a:pt x="25020" y="18171"/>
                    <a:pt x="25131" y="16181"/>
                  </a:cubicBezTo>
                  <a:cubicBezTo>
                    <a:pt x="24707" y="10513"/>
                    <a:pt x="20304" y="5951"/>
                    <a:pt x="14653" y="5322"/>
                  </a:cubicBezTo>
                  <a:cubicBezTo>
                    <a:pt x="11695" y="4665"/>
                    <a:pt x="8605" y="5560"/>
                    <a:pt x="6462" y="7703"/>
                  </a:cubicBezTo>
                  <a:cubicBezTo>
                    <a:pt x="4559" y="10247"/>
                    <a:pt x="4299" y="13666"/>
                    <a:pt x="5795" y="16466"/>
                  </a:cubicBezTo>
                  <a:cubicBezTo>
                    <a:pt x="9953" y="22277"/>
                    <a:pt x="16263" y="26192"/>
                    <a:pt x="23321" y="27325"/>
                  </a:cubicBezTo>
                  <a:cubicBezTo>
                    <a:pt x="29242" y="28782"/>
                    <a:pt x="35396" y="29049"/>
                    <a:pt x="41418" y="28087"/>
                  </a:cubicBezTo>
                  <a:cubicBezTo>
                    <a:pt x="51801" y="26277"/>
                    <a:pt x="57420" y="22277"/>
                    <a:pt x="57897" y="23039"/>
                  </a:cubicBez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467" name="任意多边形: 形状 1466"/>
            <p:cNvSpPr/>
            <p:nvPr/>
          </p:nvSpPr>
          <p:spPr>
            <a:xfrm>
              <a:off x="1139340" y="3843592"/>
              <a:ext cx="187070" cy="502538"/>
            </a:xfrm>
            <a:custGeom>
              <a:avLst/>
              <a:gdLst>
                <a:gd name="connsiteX0" fmla="*/ 187071 w 187070"/>
                <a:gd name="connsiteY0" fmla="*/ 0 h 502538"/>
                <a:gd name="connsiteX1" fmla="*/ 185547 w 187070"/>
                <a:gd name="connsiteY1" fmla="*/ 5239 h 502538"/>
                <a:gd name="connsiteX2" fmla="*/ 180308 w 187070"/>
                <a:gd name="connsiteY2" fmla="*/ 20003 h 502538"/>
                <a:gd name="connsiteX3" fmla="*/ 160496 w 187070"/>
                <a:gd name="connsiteY3" fmla="*/ 73914 h 502538"/>
                <a:gd name="connsiteX4" fmla="*/ 95821 w 187070"/>
                <a:gd name="connsiteY4" fmla="*/ 252127 h 502538"/>
                <a:gd name="connsiteX5" fmla="*/ 29813 w 187070"/>
                <a:gd name="connsiteY5" fmla="*/ 429863 h 502538"/>
                <a:gd name="connsiteX6" fmla="*/ 8477 w 187070"/>
                <a:gd name="connsiteY6" fmla="*/ 483203 h 502538"/>
                <a:gd name="connsiteX7" fmla="*/ 2477 w 187070"/>
                <a:gd name="connsiteY7" fmla="*/ 497681 h 502538"/>
                <a:gd name="connsiteX8" fmla="*/ 0 w 187070"/>
                <a:gd name="connsiteY8" fmla="*/ 502539 h 502538"/>
                <a:gd name="connsiteX9" fmla="*/ 1524 w 187070"/>
                <a:gd name="connsiteY9" fmla="*/ 497300 h 502538"/>
                <a:gd name="connsiteX10" fmla="*/ 6763 w 187070"/>
                <a:gd name="connsiteY10" fmla="*/ 482537 h 502538"/>
                <a:gd name="connsiteX11" fmla="*/ 26479 w 187070"/>
                <a:gd name="connsiteY11" fmla="*/ 428625 h 502538"/>
                <a:gd name="connsiteX12" fmla="*/ 91154 w 187070"/>
                <a:gd name="connsiteY12" fmla="*/ 250412 h 502538"/>
                <a:gd name="connsiteX13" fmla="*/ 157258 w 187070"/>
                <a:gd name="connsiteY13" fmla="*/ 72676 h 502538"/>
                <a:gd name="connsiteX14" fmla="*/ 178498 w 187070"/>
                <a:gd name="connsiteY14" fmla="*/ 19336 h 502538"/>
                <a:gd name="connsiteX15" fmla="*/ 184594 w 187070"/>
                <a:gd name="connsiteY15" fmla="*/ 4953 h 502538"/>
                <a:gd name="connsiteX16" fmla="*/ 187071 w 187070"/>
                <a:gd name="connsiteY16" fmla="*/ 0 h 502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070" h="502538">
                  <a:moveTo>
                    <a:pt x="187071" y="0"/>
                  </a:moveTo>
                  <a:cubicBezTo>
                    <a:pt x="186740" y="1791"/>
                    <a:pt x="186230" y="3543"/>
                    <a:pt x="185547" y="5239"/>
                  </a:cubicBezTo>
                  <a:cubicBezTo>
                    <a:pt x="184118" y="9144"/>
                    <a:pt x="182404" y="14002"/>
                    <a:pt x="180308" y="20003"/>
                  </a:cubicBezTo>
                  <a:cubicBezTo>
                    <a:pt x="175450" y="33338"/>
                    <a:pt x="168688" y="51625"/>
                    <a:pt x="160496" y="73914"/>
                  </a:cubicBezTo>
                  <a:lnTo>
                    <a:pt x="95821" y="252127"/>
                  </a:lnTo>
                  <a:cubicBezTo>
                    <a:pt x="70675" y="321755"/>
                    <a:pt x="47339" y="384620"/>
                    <a:pt x="29813" y="429863"/>
                  </a:cubicBezTo>
                  <a:cubicBezTo>
                    <a:pt x="20955" y="452438"/>
                    <a:pt x="13716" y="470725"/>
                    <a:pt x="8477" y="483203"/>
                  </a:cubicBezTo>
                  <a:cubicBezTo>
                    <a:pt x="6096" y="489109"/>
                    <a:pt x="4000" y="493871"/>
                    <a:pt x="2477" y="497681"/>
                  </a:cubicBezTo>
                  <a:cubicBezTo>
                    <a:pt x="1845" y="499396"/>
                    <a:pt x="1014" y="501025"/>
                    <a:pt x="0" y="502539"/>
                  </a:cubicBezTo>
                  <a:cubicBezTo>
                    <a:pt x="272" y="500729"/>
                    <a:pt x="785" y="498967"/>
                    <a:pt x="1524" y="497300"/>
                  </a:cubicBezTo>
                  <a:cubicBezTo>
                    <a:pt x="2857" y="493395"/>
                    <a:pt x="4572" y="488537"/>
                    <a:pt x="6763" y="482537"/>
                  </a:cubicBezTo>
                  <a:cubicBezTo>
                    <a:pt x="11621" y="469201"/>
                    <a:pt x="18288" y="450913"/>
                    <a:pt x="26479" y="428625"/>
                  </a:cubicBezTo>
                  <a:lnTo>
                    <a:pt x="91154" y="250412"/>
                  </a:lnTo>
                  <a:cubicBezTo>
                    <a:pt x="116396" y="180784"/>
                    <a:pt x="139636" y="117920"/>
                    <a:pt x="157258" y="72676"/>
                  </a:cubicBezTo>
                  <a:cubicBezTo>
                    <a:pt x="166021" y="50101"/>
                    <a:pt x="173260" y="31813"/>
                    <a:pt x="178498" y="19336"/>
                  </a:cubicBezTo>
                  <a:cubicBezTo>
                    <a:pt x="180975" y="13430"/>
                    <a:pt x="182975" y="8668"/>
                    <a:pt x="184594" y="4953"/>
                  </a:cubicBezTo>
                  <a:cubicBezTo>
                    <a:pt x="185165" y="3191"/>
                    <a:pt x="186000" y="1514"/>
                    <a:pt x="187071" y="0"/>
                  </a:cubicBez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1468" name="任意多边形: 形状 1467"/>
            <p:cNvSpPr/>
            <p:nvPr/>
          </p:nvSpPr>
          <p:spPr>
            <a:xfrm>
              <a:off x="1171630" y="4054989"/>
              <a:ext cx="93345" cy="82544"/>
            </a:xfrm>
            <a:custGeom>
              <a:avLst/>
              <a:gdLst>
                <a:gd name="connsiteX0" fmla="*/ 0 w 93345"/>
                <a:gd name="connsiteY0" fmla="*/ 55589 h 82544"/>
                <a:gd name="connsiteX1" fmla="*/ 76200 w 93345"/>
                <a:gd name="connsiteY1" fmla="*/ 82545 h 82544"/>
                <a:gd name="connsiteX2" fmla="*/ 93345 w 93345"/>
                <a:gd name="connsiteY2" fmla="*/ 28824 h 82544"/>
                <a:gd name="connsiteX3" fmla="*/ 15811 w 93345"/>
                <a:gd name="connsiteY3" fmla="*/ 7202 h 82544"/>
              </a:gdLst>
              <a:ahLst/>
              <a:cxnLst>
                <a:cxn ang="0">
                  <a:pos x="connsiteX0" y="connsiteY0"/>
                </a:cxn>
                <a:cxn ang="0">
                  <a:pos x="connsiteX1" y="connsiteY1"/>
                </a:cxn>
                <a:cxn ang="0">
                  <a:pos x="connsiteX2" y="connsiteY2"/>
                </a:cxn>
                <a:cxn ang="0">
                  <a:pos x="connsiteX3" y="connsiteY3"/>
                </a:cxn>
              </a:cxnLst>
              <a:rect l="l" t="t" r="r" b="b"/>
              <a:pathLst>
                <a:path w="93345" h="82544">
                  <a:moveTo>
                    <a:pt x="0" y="55589"/>
                  </a:moveTo>
                  <a:cubicBezTo>
                    <a:pt x="0" y="55589"/>
                    <a:pt x="53435" y="32634"/>
                    <a:pt x="76200" y="82545"/>
                  </a:cubicBezTo>
                  <a:lnTo>
                    <a:pt x="93345" y="28824"/>
                  </a:lnTo>
                  <a:cubicBezTo>
                    <a:pt x="93345" y="28824"/>
                    <a:pt x="69247" y="-17372"/>
                    <a:pt x="15811" y="7202"/>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grpSp>
      <p:grpSp>
        <p:nvGrpSpPr>
          <p:cNvPr id="609" name="组合 608"/>
          <p:cNvGrpSpPr/>
          <p:nvPr/>
        </p:nvGrpSpPr>
        <p:grpSpPr>
          <a:xfrm rot="13352403">
            <a:off x="1678718" y="5660255"/>
            <a:ext cx="395600" cy="313764"/>
            <a:chOff x="7496790" y="3605653"/>
            <a:chExt cx="590464" cy="468319"/>
          </a:xfrm>
        </p:grpSpPr>
        <p:sp>
          <p:nvSpPr>
            <p:cNvPr id="610" name="任意多边形: 形状 609"/>
            <p:cNvSpPr/>
            <p:nvPr/>
          </p:nvSpPr>
          <p:spPr>
            <a:xfrm>
              <a:off x="7570553" y="3856117"/>
              <a:ext cx="398592" cy="217855"/>
            </a:xfrm>
            <a:custGeom>
              <a:avLst/>
              <a:gdLst>
                <a:gd name="connsiteX0" fmla="*/ 24766 w 221315"/>
                <a:gd name="connsiteY0" fmla="*/ 784 h 120962"/>
                <a:gd name="connsiteX1" fmla="*/ 215266 w 221315"/>
                <a:gd name="connsiteY1" fmla="*/ 51076 h 120962"/>
                <a:gd name="connsiteX2" fmla="*/ 221286 w 221315"/>
                <a:gd name="connsiteY2" fmla="*/ 58335 h 120962"/>
                <a:gd name="connsiteX3" fmla="*/ 221172 w 221315"/>
                <a:gd name="connsiteY3" fmla="*/ 59077 h 120962"/>
                <a:gd name="connsiteX4" fmla="*/ 206027 w 221315"/>
                <a:gd name="connsiteY4" fmla="*/ 116227 h 120962"/>
                <a:gd name="connsiteX5" fmla="*/ 198788 w 221315"/>
                <a:gd name="connsiteY5" fmla="*/ 120895 h 120962"/>
                <a:gd name="connsiteX6" fmla="*/ 4192 w 221315"/>
                <a:gd name="connsiteY6" fmla="*/ 69555 h 120962"/>
                <a:gd name="connsiteX7" fmla="*/ 192 w 221315"/>
                <a:gd name="connsiteY7" fmla="*/ 61935 h 120962"/>
                <a:gd name="connsiteX8" fmla="*/ 15337 w 221315"/>
                <a:gd name="connsiteY8" fmla="*/ 4785 h 120962"/>
                <a:gd name="connsiteX9" fmla="*/ 23452 w 221315"/>
                <a:gd name="connsiteY9" fmla="*/ 251 h 120962"/>
                <a:gd name="connsiteX10" fmla="*/ 24766 w 221315"/>
                <a:gd name="connsiteY10" fmla="*/ 784 h 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1315" h="120962">
                  <a:moveTo>
                    <a:pt x="24766" y="784"/>
                  </a:moveTo>
                  <a:cubicBezTo>
                    <a:pt x="85698" y="26102"/>
                    <a:pt x="149782" y="43018"/>
                    <a:pt x="215266" y="51076"/>
                  </a:cubicBezTo>
                  <a:cubicBezTo>
                    <a:pt x="218933" y="51419"/>
                    <a:pt x="221629" y="54667"/>
                    <a:pt x="221286" y="58335"/>
                  </a:cubicBezTo>
                  <a:cubicBezTo>
                    <a:pt x="221258" y="58582"/>
                    <a:pt x="221220" y="58830"/>
                    <a:pt x="221172" y="59077"/>
                  </a:cubicBezTo>
                  <a:lnTo>
                    <a:pt x="206027" y="116227"/>
                  </a:lnTo>
                  <a:cubicBezTo>
                    <a:pt x="205113" y="119371"/>
                    <a:pt x="202027" y="121361"/>
                    <a:pt x="198788" y="120895"/>
                  </a:cubicBezTo>
                  <a:cubicBezTo>
                    <a:pt x="131866" y="112827"/>
                    <a:pt x="66381" y="95558"/>
                    <a:pt x="4192" y="69555"/>
                  </a:cubicBezTo>
                  <a:cubicBezTo>
                    <a:pt x="1116" y="68393"/>
                    <a:pt x="-599" y="65126"/>
                    <a:pt x="192" y="61935"/>
                  </a:cubicBezTo>
                  <a:lnTo>
                    <a:pt x="15337" y="4785"/>
                  </a:lnTo>
                  <a:cubicBezTo>
                    <a:pt x="16327" y="1289"/>
                    <a:pt x="19956" y="-740"/>
                    <a:pt x="23452" y="251"/>
                  </a:cubicBezTo>
                  <a:cubicBezTo>
                    <a:pt x="23909" y="385"/>
                    <a:pt x="24347" y="556"/>
                    <a:pt x="24766" y="784"/>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11" name="任意多边形: 形状 610"/>
            <p:cNvSpPr/>
            <p:nvPr/>
          </p:nvSpPr>
          <p:spPr>
            <a:xfrm>
              <a:off x="7496790" y="3807437"/>
              <a:ext cx="590463" cy="178751"/>
            </a:xfrm>
            <a:custGeom>
              <a:avLst/>
              <a:gdLst>
                <a:gd name="connsiteX0" fmla="*/ 0 w 327850"/>
                <a:gd name="connsiteY0" fmla="*/ 5429 h 99250"/>
                <a:gd name="connsiteX1" fmla="*/ 1524 w 327850"/>
                <a:gd name="connsiteY1" fmla="*/ 0 h 99250"/>
                <a:gd name="connsiteX2" fmla="*/ 327850 w 327850"/>
                <a:gd name="connsiteY2" fmla="*/ 86392 h 99250"/>
                <a:gd name="connsiteX3" fmla="*/ 326422 w 327850"/>
                <a:gd name="connsiteY3" fmla="*/ 91821 h 99250"/>
                <a:gd name="connsiteX4" fmla="*/ 149828 w 327850"/>
                <a:gd name="connsiteY4" fmla="*/ 99250 h 99250"/>
                <a:gd name="connsiteX5" fmla="*/ 0 w 327850"/>
                <a:gd name="connsiteY5" fmla="*/ 5429 h 9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850" h="99250">
                  <a:moveTo>
                    <a:pt x="0" y="5429"/>
                  </a:moveTo>
                  <a:lnTo>
                    <a:pt x="1524" y="0"/>
                  </a:lnTo>
                  <a:lnTo>
                    <a:pt x="327850" y="86392"/>
                  </a:lnTo>
                  <a:lnTo>
                    <a:pt x="326422" y="91821"/>
                  </a:lnTo>
                  <a:lnTo>
                    <a:pt x="149828" y="99250"/>
                  </a:lnTo>
                  <a:lnTo>
                    <a:pt x="0" y="5429"/>
                  </a:ln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12" name="任意多边形: 形状 611"/>
            <p:cNvSpPr/>
            <p:nvPr/>
          </p:nvSpPr>
          <p:spPr>
            <a:xfrm>
              <a:off x="7499535" y="3794058"/>
              <a:ext cx="587719" cy="182353"/>
            </a:xfrm>
            <a:custGeom>
              <a:avLst/>
              <a:gdLst>
                <a:gd name="connsiteX0" fmla="*/ 0 w 326326"/>
                <a:gd name="connsiteY0" fmla="*/ 7429 h 101250"/>
                <a:gd name="connsiteX1" fmla="*/ 176498 w 326326"/>
                <a:gd name="connsiteY1" fmla="*/ 0 h 101250"/>
                <a:gd name="connsiteX2" fmla="*/ 326326 w 326326"/>
                <a:gd name="connsiteY2" fmla="*/ 93821 h 101250"/>
                <a:gd name="connsiteX3" fmla="*/ 149733 w 326326"/>
                <a:gd name="connsiteY3" fmla="*/ 101251 h 101250"/>
                <a:gd name="connsiteX4" fmla="*/ 0 w 326326"/>
                <a:gd name="connsiteY4" fmla="*/ 7429 h 101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326" h="101250">
                  <a:moveTo>
                    <a:pt x="0" y="7429"/>
                  </a:moveTo>
                  <a:lnTo>
                    <a:pt x="176498" y="0"/>
                  </a:lnTo>
                  <a:lnTo>
                    <a:pt x="326326" y="93821"/>
                  </a:lnTo>
                  <a:lnTo>
                    <a:pt x="149733" y="101251"/>
                  </a:lnTo>
                  <a:lnTo>
                    <a:pt x="0" y="7429"/>
                  </a:lnTo>
                  <a:close/>
                </a:path>
              </a:pathLst>
            </a:custGeom>
            <a:solidFill>
              <a:srgbClr val="006E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13" name="任意多边形: 形状 612"/>
            <p:cNvSpPr/>
            <p:nvPr/>
          </p:nvSpPr>
          <p:spPr>
            <a:xfrm>
              <a:off x="7499535" y="3794058"/>
              <a:ext cx="587719" cy="182353"/>
            </a:xfrm>
            <a:custGeom>
              <a:avLst/>
              <a:gdLst>
                <a:gd name="connsiteX0" fmla="*/ 0 w 326326"/>
                <a:gd name="connsiteY0" fmla="*/ 7429 h 101250"/>
                <a:gd name="connsiteX1" fmla="*/ 176498 w 326326"/>
                <a:gd name="connsiteY1" fmla="*/ 0 h 101250"/>
                <a:gd name="connsiteX2" fmla="*/ 326326 w 326326"/>
                <a:gd name="connsiteY2" fmla="*/ 93821 h 101250"/>
                <a:gd name="connsiteX3" fmla="*/ 149733 w 326326"/>
                <a:gd name="connsiteY3" fmla="*/ 101251 h 101250"/>
                <a:gd name="connsiteX4" fmla="*/ 0 w 326326"/>
                <a:gd name="connsiteY4" fmla="*/ 7429 h 101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326" h="101250">
                  <a:moveTo>
                    <a:pt x="0" y="7429"/>
                  </a:moveTo>
                  <a:lnTo>
                    <a:pt x="176498" y="0"/>
                  </a:lnTo>
                  <a:lnTo>
                    <a:pt x="326326" y="93821"/>
                  </a:lnTo>
                  <a:lnTo>
                    <a:pt x="149733" y="101251"/>
                  </a:lnTo>
                  <a:lnTo>
                    <a:pt x="0" y="7429"/>
                  </a:lnTo>
                  <a:close/>
                </a:path>
              </a:pathLst>
            </a:custGeom>
            <a:solidFill>
              <a:srgbClr val="26323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14" name="任意多边形: 形状 613"/>
            <p:cNvSpPr/>
            <p:nvPr/>
          </p:nvSpPr>
          <p:spPr>
            <a:xfrm>
              <a:off x="7778835" y="3614309"/>
              <a:ext cx="45477" cy="275835"/>
            </a:xfrm>
            <a:custGeom>
              <a:avLst/>
              <a:gdLst>
                <a:gd name="connsiteX0" fmla="*/ 17133 w 25251"/>
                <a:gd name="connsiteY0" fmla="*/ 153049 h 153155"/>
                <a:gd name="connsiteX1" fmla="*/ 15799 w 25251"/>
                <a:gd name="connsiteY1" fmla="*/ 153049 h 153155"/>
                <a:gd name="connsiteX2" fmla="*/ 14847 w 25251"/>
                <a:gd name="connsiteY2" fmla="*/ 149429 h 153155"/>
                <a:gd name="connsiteX3" fmla="*/ 10370 w 25251"/>
                <a:gd name="connsiteY3" fmla="*/ 130379 h 153155"/>
                <a:gd name="connsiteX4" fmla="*/ 6846 w 25251"/>
                <a:gd name="connsiteY4" fmla="*/ 73991 h 153155"/>
                <a:gd name="connsiteX5" fmla="*/ 16371 w 25251"/>
                <a:gd name="connsiteY5" fmla="*/ 3792 h 153155"/>
                <a:gd name="connsiteX6" fmla="*/ 17704 w 25251"/>
                <a:gd name="connsiteY6" fmla="*/ 268 h 153155"/>
                <a:gd name="connsiteX7" fmla="*/ 21152 w 25251"/>
                <a:gd name="connsiteY7" fmla="*/ 1430 h 153155"/>
                <a:gd name="connsiteX8" fmla="*/ 21228 w 25251"/>
                <a:gd name="connsiteY8" fmla="*/ 1601 h 153155"/>
                <a:gd name="connsiteX9" fmla="*/ 12180 w 25251"/>
                <a:gd name="connsiteY9" fmla="*/ 76373 h 153155"/>
                <a:gd name="connsiteX10" fmla="*/ 15418 w 25251"/>
                <a:gd name="connsiteY10" fmla="*/ 127522 h 153155"/>
                <a:gd name="connsiteX11" fmla="*/ 19895 w 25251"/>
                <a:gd name="connsiteY11" fmla="*/ 151715 h 153155"/>
                <a:gd name="connsiteX12" fmla="*/ 17133 w 25251"/>
                <a:gd name="connsiteY12" fmla="*/ 153049 h 153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251" h="153155">
                  <a:moveTo>
                    <a:pt x="17133" y="153049"/>
                  </a:moveTo>
                  <a:cubicBezTo>
                    <a:pt x="16695" y="153192"/>
                    <a:pt x="16237" y="153192"/>
                    <a:pt x="15799" y="153049"/>
                  </a:cubicBezTo>
                  <a:cubicBezTo>
                    <a:pt x="14542" y="152306"/>
                    <a:pt x="14123" y="150696"/>
                    <a:pt x="14847" y="149429"/>
                  </a:cubicBezTo>
                  <a:cubicBezTo>
                    <a:pt x="18085" y="143810"/>
                    <a:pt x="15609" y="139142"/>
                    <a:pt x="10370" y="130379"/>
                  </a:cubicBezTo>
                  <a:cubicBezTo>
                    <a:pt x="-2041" y="114006"/>
                    <a:pt x="-3432" y="91784"/>
                    <a:pt x="6846" y="73991"/>
                  </a:cubicBezTo>
                  <a:cubicBezTo>
                    <a:pt x="27896" y="31034"/>
                    <a:pt x="16371" y="4078"/>
                    <a:pt x="16371" y="3792"/>
                  </a:cubicBezTo>
                  <a:cubicBezTo>
                    <a:pt x="15771" y="2449"/>
                    <a:pt x="16361" y="877"/>
                    <a:pt x="17704" y="268"/>
                  </a:cubicBezTo>
                  <a:cubicBezTo>
                    <a:pt x="18981" y="-361"/>
                    <a:pt x="20524" y="154"/>
                    <a:pt x="21152" y="1430"/>
                  </a:cubicBezTo>
                  <a:cubicBezTo>
                    <a:pt x="21181" y="1487"/>
                    <a:pt x="21209" y="1544"/>
                    <a:pt x="21228" y="1601"/>
                  </a:cubicBezTo>
                  <a:cubicBezTo>
                    <a:pt x="21800" y="2744"/>
                    <a:pt x="34278" y="31129"/>
                    <a:pt x="12180" y="76373"/>
                  </a:cubicBezTo>
                  <a:cubicBezTo>
                    <a:pt x="2645" y="92470"/>
                    <a:pt x="3931" y="112758"/>
                    <a:pt x="15418" y="127522"/>
                  </a:cubicBezTo>
                  <a:cubicBezTo>
                    <a:pt x="20371" y="135523"/>
                    <a:pt x="24943" y="143048"/>
                    <a:pt x="19895" y="151715"/>
                  </a:cubicBezTo>
                  <a:cubicBezTo>
                    <a:pt x="19371" y="152725"/>
                    <a:pt x="18247" y="153258"/>
                    <a:pt x="17133" y="153049"/>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sp>
          <p:nvSpPr>
            <p:cNvPr id="615" name="任意多边形: 形状 614"/>
            <p:cNvSpPr/>
            <p:nvPr/>
          </p:nvSpPr>
          <p:spPr>
            <a:xfrm>
              <a:off x="7798147" y="3605653"/>
              <a:ext cx="26929" cy="26977"/>
            </a:xfrm>
            <a:custGeom>
              <a:avLst/>
              <a:gdLst>
                <a:gd name="connsiteX0" fmla="*/ 7458 w 14952"/>
                <a:gd name="connsiteY0" fmla="*/ 14980 h 14979"/>
                <a:gd name="connsiteX1" fmla="*/ 6886 w 14952"/>
                <a:gd name="connsiteY1" fmla="*/ 14980 h 14979"/>
                <a:gd name="connsiteX2" fmla="*/ 1743 w 14952"/>
                <a:gd name="connsiteY2" fmla="*/ 12313 h 14979"/>
                <a:gd name="connsiteX3" fmla="*/ 28 w 14952"/>
                <a:gd name="connsiteY3" fmla="*/ 6884 h 14979"/>
                <a:gd name="connsiteX4" fmla="*/ 2600 w 14952"/>
                <a:gd name="connsiteY4" fmla="*/ 1740 h 14979"/>
                <a:gd name="connsiteX5" fmla="*/ 8124 w 14952"/>
                <a:gd name="connsiteY5" fmla="*/ 26 h 14979"/>
                <a:gd name="connsiteX6" fmla="*/ 13173 w 14952"/>
                <a:gd name="connsiteY6" fmla="*/ 2597 h 14979"/>
                <a:gd name="connsiteX7" fmla="*/ 12287 w 14952"/>
                <a:gd name="connsiteY7" fmla="*/ 13199 h 14979"/>
                <a:gd name="connsiteX8" fmla="*/ 7458 w 14952"/>
                <a:gd name="connsiteY8" fmla="*/ 14980 h 14979"/>
                <a:gd name="connsiteX9" fmla="*/ 7458 w 14952"/>
                <a:gd name="connsiteY9" fmla="*/ 5455 h 14979"/>
                <a:gd name="connsiteX10" fmla="*/ 6124 w 14952"/>
                <a:gd name="connsiteY10" fmla="*/ 5931 h 14979"/>
                <a:gd name="connsiteX11" fmla="*/ 5362 w 14952"/>
                <a:gd name="connsiteY11" fmla="*/ 7360 h 14979"/>
                <a:gd name="connsiteX12" fmla="*/ 7267 w 14952"/>
                <a:gd name="connsiteY12" fmla="*/ 9741 h 14979"/>
                <a:gd name="connsiteX13" fmla="*/ 9648 w 14952"/>
                <a:gd name="connsiteY13" fmla="*/ 7760 h 14979"/>
                <a:gd name="connsiteX14" fmla="*/ 9648 w 14952"/>
                <a:gd name="connsiteY14" fmla="*/ 7741 h 14979"/>
                <a:gd name="connsiteX15" fmla="*/ 7648 w 14952"/>
                <a:gd name="connsiteY15" fmla="*/ 5455 h 1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52" h="14979">
                  <a:moveTo>
                    <a:pt x="7458" y="14980"/>
                  </a:moveTo>
                  <a:lnTo>
                    <a:pt x="6886" y="14980"/>
                  </a:lnTo>
                  <a:cubicBezTo>
                    <a:pt x="4895" y="14780"/>
                    <a:pt x="3048" y="13827"/>
                    <a:pt x="1743" y="12313"/>
                  </a:cubicBezTo>
                  <a:cubicBezTo>
                    <a:pt x="476" y="10798"/>
                    <a:pt x="-143" y="8846"/>
                    <a:pt x="28" y="6884"/>
                  </a:cubicBezTo>
                  <a:cubicBezTo>
                    <a:pt x="152" y="4893"/>
                    <a:pt x="1076" y="3035"/>
                    <a:pt x="2600" y="1740"/>
                  </a:cubicBezTo>
                  <a:cubicBezTo>
                    <a:pt x="4152" y="473"/>
                    <a:pt x="6134" y="-136"/>
                    <a:pt x="8124" y="26"/>
                  </a:cubicBezTo>
                  <a:cubicBezTo>
                    <a:pt x="10096" y="140"/>
                    <a:pt x="11925" y="1073"/>
                    <a:pt x="13173" y="2597"/>
                  </a:cubicBezTo>
                  <a:cubicBezTo>
                    <a:pt x="15859" y="5769"/>
                    <a:pt x="15459" y="10522"/>
                    <a:pt x="12287" y="13199"/>
                  </a:cubicBezTo>
                  <a:cubicBezTo>
                    <a:pt x="10934" y="14342"/>
                    <a:pt x="9229" y="14970"/>
                    <a:pt x="7458" y="14980"/>
                  </a:cubicBezTo>
                  <a:close/>
                  <a:moveTo>
                    <a:pt x="7458" y="5455"/>
                  </a:moveTo>
                  <a:cubicBezTo>
                    <a:pt x="6962" y="5426"/>
                    <a:pt x="6486" y="5598"/>
                    <a:pt x="6124" y="5931"/>
                  </a:cubicBezTo>
                  <a:cubicBezTo>
                    <a:pt x="5657" y="6264"/>
                    <a:pt x="5381" y="6788"/>
                    <a:pt x="5362" y="7360"/>
                  </a:cubicBezTo>
                  <a:cubicBezTo>
                    <a:pt x="5248" y="8541"/>
                    <a:pt x="6095" y="9589"/>
                    <a:pt x="7267" y="9741"/>
                  </a:cubicBezTo>
                  <a:cubicBezTo>
                    <a:pt x="8477" y="9846"/>
                    <a:pt x="9534" y="8960"/>
                    <a:pt x="9648" y="7760"/>
                  </a:cubicBezTo>
                  <a:cubicBezTo>
                    <a:pt x="9648" y="7750"/>
                    <a:pt x="9648" y="7750"/>
                    <a:pt x="9648" y="7741"/>
                  </a:cubicBezTo>
                  <a:cubicBezTo>
                    <a:pt x="9705" y="6569"/>
                    <a:pt x="8820" y="5560"/>
                    <a:pt x="7648" y="5455"/>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微软雅黑 Light" panose="020B0502040204020203" charset="-122"/>
                <a:cs typeface="+mn-cs"/>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Bahnschrift SemiLight" panose="020B0502040204020203"/>
              <a:ea typeface="OPPOSans R" panose="00020600040101010101" charset="-122"/>
              <a:cs typeface="+mn-cs"/>
            </a:endParaRPr>
          </a:p>
        </p:txBody>
      </p:sp>
      <p:sp>
        <p:nvSpPr>
          <p:cNvPr id="124" name="任意多边形: 形状 123"/>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685800" rtl="0" eaLnBrk="1" fontAlgn="auto" latinLnBrk="0" hangingPunct="1">
              <a:lnSpc>
                <a:spcPct val="130000"/>
              </a:lnSpc>
              <a:spcBef>
                <a:spcPts val="0"/>
              </a:spcBef>
              <a:spcAft>
                <a:spcPts val="0"/>
              </a:spcAft>
              <a:buClrTx/>
              <a:buSzTx/>
              <a:buFontTx/>
              <a:buNone/>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headEnd/>
            <a:tailEnd/>
          </a:ln>
        </p:spPr>
      </p:pic>
      <p:cxnSp>
        <p:nvCxnSpPr>
          <p:cNvPr id="6" name="直接连接符 5"/>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p:cNvGrpSpPr/>
          <p:nvPr/>
        </p:nvGrpSpPr>
        <p:grpSpPr>
          <a:xfrm>
            <a:off x="5695413" y="1349003"/>
            <a:ext cx="138195" cy="138195"/>
            <a:chOff x="5695413" y="1320428"/>
            <a:chExt cx="138195" cy="138195"/>
          </a:xfrm>
        </p:grpSpPr>
        <p:sp>
          <p:nvSpPr>
            <p:cNvPr id="8" name="Teardrop 15"/>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9" name="Oval 16"/>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grpSp>
        <p:nvGrpSpPr>
          <p:cNvPr id="19" name="组合 18"/>
          <p:cNvGrpSpPr/>
          <p:nvPr/>
        </p:nvGrpSpPr>
        <p:grpSpPr>
          <a:xfrm>
            <a:off x="-107358" y="5627230"/>
            <a:ext cx="5023430" cy="263942"/>
            <a:chOff x="-193197" y="5968476"/>
            <a:chExt cx="4166408" cy="218912"/>
          </a:xfrm>
        </p:grpSpPr>
        <p:sp>
          <p:nvSpPr>
            <p:cNvPr id="20" name="矩形 7"/>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Bahnschrift SemiLight" panose="020B0502040204020203"/>
                <a:ea typeface="OPPOSans R" panose="00020600040101010101" charset="-122"/>
                <a:cs typeface="+mn-cs"/>
              </a:endParaRPr>
            </a:p>
          </p:txBody>
        </p:sp>
        <p:sp>
          <p:nvSpPr>
            <p:cNvPr id="21" name="文本框 20"/>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di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165" name="组合 164"/>
          <p:cNvGrpSpPr/>
          <p:nvPr/>
        </p:nvGrpSpPr>
        <p:grpSpPr>
          <a:xfrm>
            <a:off x="2906867" y="3508800"/>
            <a:ext cx="2009205" cy="1986058"/>
            <a:chOff x="2906867" y="3508800"/>
            <a:chExt cx="2009205" cy="1986058"/>
          </a:xfrm>
        </p:grpSpPr>
        <p:cxnSp>
          <p:nvCxnSpPr>
            <p:cNvPr id="35" name="直接连接符 34"/>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flipH="1">
              <a:off x="4745571" y="3508800"/>
              <a:ext cx="170501" cy="170501"/>
              <a:chOff x="2968869" y="10878820"/>
              <a:chExt cx="276484" cy="276484"/>
            </a:xfrm>
          </p:grpSpPr>
          <p:cxnSp>
            <p:nvCxnSpPr>
              <p:cNvPr id="33" name="直接连接符 32"/>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flipV="1">
              <a:off x="4745571" y="5324357"/>
              <a:ext cx="170501" cy="170501"/>
              <a:chOff x="2968869" y="10878820"/>
              <a:chExt cx="276484" cy="276484"/>
            </a:xfrm>
          </p:grpSpPr>
          <p:cxnSp>
            <p:nvCxnSpPr>
              <p:cNvPr id="31" name="直接连接符 30"/>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V="1">
              <a:off x="2906867" y="5324357"/>
              <a:ext cx="170501" cy="170501"/>
              <a:chOff x="2968869" y="10878820"/>
              <a:chExt cx="276484" cy="276484"/>
            </a:xfrm>
          </p:grpSpPr>
          <p:cxnSp>
            <p:nvCxnSpPr>
              <p:cNvPr id="29" name="直接连接符 28"/>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p:cNvGrpSpPr/>
          <p:nvPr/>
        </p:nvGrpSpPr>
        <p:grpSpPr>
          <a:xfrm>
            <a:off x="5687024" y="3513604"/>
            <a:ext cx="2986750" cy="533098"/>
            <a:chOff x="4966041" y="1707044"/>
            <a:chExt cx="3859333" cy="688843"/>
          </a:xfrm>
          <a:solidFill>
            <a:srgbClr val="00FFFF"/>
          </a:solidFill>
        </p:grpSpPr>
        <p:sp>
          <p:nvSpPr>
            <p:cNvPr id="38" name="文本框 37"/>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40000"/>
                </a:lnSpc>
                <a:spcBef>
                  <a:spcPts val="0"/>
                </a:spcBef>
                <a:spcAft>
                  <a:spcPts val="0"/>
                </a:spcAft>
                <a:buClrTx/>
                <a:buSzTx/>
                <a:buFontTx/>
                <a:buNone/>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p:cNvGrpSpPr/>
            <p:nvPr/>
          </p:nvGrpSpPr>
          <p:grpSpPr>
            <a:xfrm>
              <a:off x="4980705" y="2314286"/>
              <a:ext cx="3813754" cy="81601"/>
              <a:chOff x="3955432" y="5643520"/>
              <a:chExt cx="3026445" cy="86703"/>
            </a:xfrm>
            <a:grpFill/>
          </p:grpSpPr>
          <p:sp>
            <p:nvSpPr>
              <p:cNvPr id="41" name="Rectangle 151"/>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2" name="Rectangle 152"/>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3" name="Rectangle 153"/>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4" name="Rectangle 154"/>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5" name="Rectangle 155"/>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6" name="Rectangle 156"/>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7" name="Rectangle 157"/>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8" name="Rectangle 158"/>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9" name="Rectangle 159"/>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0" name="Rectangle 160"/>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1" name="Rectangle 161"/>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2" name="Rectangle 162"/>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3" name="Rectangle 163"/>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4" name="Rectangle 164"/>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5" name="Rectangle 165"/>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6" name="Rectangle 166"/>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7" name="Rectangle 167"/>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8" name="Rectangle 168"/>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9" name="Rectangle 169"/>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0" name="Rectangle 170"/>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1" name="Rectangle 171"/>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2" name="Rectangle 172"/>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3" name="Rectangle 173"/>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4" name="Rectangle 174"/>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5" name="Rectangle 175"/>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6" name="Rectangle 176"/>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7" name="Rectangle 177"/>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8" name="Rectangle 178"/>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9" name="Rectangle 179"/>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0" name="Rectangle 180"/>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1" name="Rectangle 181"/>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2" name="Rectangle 182"/>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3" name="Rectangle 183"/>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4" name="Rectangle 184"/>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5" name="Rectangle 185"/>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6" name="Rectangle 186"/>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7" name="Rectangle 187"/>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8" name="Rectangle 188"/>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9" name="Rectangle 189"/>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0" name="Rectangle 190"/>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1" name="Rectangle 191"/>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2" name="Rectangle 192"/>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3" name="Rectangle 193"/>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4" name="Rectangle 194"/>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5" name="Rectangle 195"/>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6" name="Rectangle 196"/>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7" name="Rectangle 197"/>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8" name="Rectangle 198"/>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9" name="Rectangle 199"/>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0" name="Rectangle 200"/>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1" name="Rectangle 201"/>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2" name="Rectangle 202"/>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3" name="Rectangle 203"/>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4" name="Rectangle 204"/>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5" name="Rectangle 205"/>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6" name="Rectangle 206"/>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7" name="Rectangle 207"/>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8" name="Rectangle 208"/>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9" name="Rectangle 209"/>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0" name="Rectangle 210"/>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1" name="Rectangle 211"/>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2" name="Rectangle 212"/>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3" name="Rectangle 213"/>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4" name="Rectangle 214"/>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5" name="Rectangle 215"/>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6" name="Rectangle 216"/>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7" name="Rectangle 217"/>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8" name="Rectangle 218"/>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9" name="Rectangle 219"/>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0" name="Rectangle 220"/>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1" name="Rectangle 221"/>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2" name="Rectangle 222"/>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3" name="Rectangle 223"/>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4" name="Rectangle 224"/>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5" name="Rectangle 225"/>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6" name="Rectangle 226"/>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7" name="Rectangle 227"/>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8" name="Rectangle 228"/>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grpSp>
        <p:cxnSp>
          <p:nvCxnSpPr>
            <p:cNvPr id="40" name="直接连接符 39"/>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Bahnschrift SemiLight" panose="020B0502040204020203"/>
              <a:ea typeface="OPPOSans R" panose="00020600040101010101" charset="-122"/>
              <a:cs typeface="+mn-cs"/>
            </a:endParaRPr>
          </a:p>
        </p:txBody>
      </p:sp>
      <p:sp>
        <p:nvSpPr>
          <p:cNvPr id="121" name="任意多边形: 形状 120"/>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685800" rtl="0" eaLnBrk="1" fontAlgn="auto" latinLnBrk="0" hangingPunct="1">
              <a:lnSpc>
                <a:spcPct val="130000"/>
              </a:lnSpc>
              <a:spcBef>
                <a:spcPts val="0"/>
              </a:spcBef>
              <a:spcAft>
                <a:spcPts val="0"/>
              </a:spcAft>
              <a:buClrTx/>
              <a:buSzTx/>
              <a:buFontTx/>
              <a:buNone/>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Bahnschrift SemiLight" panose="020B0502040204020203"/>
              <a:ea typeface="OPPOSans R" panose="00020600040101010101" charset="-122"/>
              <a:cs typeface="+mn-cs"/>
            </a:endParaRPr>
          </a:p>
        </p:txBody>
      </p:sp>
      <p:sp>
        <p:nvSpPr>
          <p:cNvPr id="127" name="任意多边形: 形状 126"/>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685800" rtl="0" eaLnBrk="1" fontAlgn="auto" latinLnBrk="0" hangingPunct="1">
              <a:lnSpc>
                <a:spcPct val="130000"/>
              </a:lnSpc>
              <a:spcBef>
                <a:spcPts val="0"/>
              </a:spcBef>
              <a:spcAft>
                <a:spcPts val="0"/>
              </a:spcAft>
              <a:buClrTx/>
              <a:buSzTx/>
              <a:buFontTx/>
              <a:buNone/>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Bahnschrift SemiLight" panose="020B0502040204020203"/>
              <a:ea typeface="OPPOSans R" panose="00020600040101010101" charset="-122"/>
              <a:cs typeface="+mn-cs"/>
            </a:endParaRPr>
          </a:p>
        </p:txBody>
      </p:sp>
      <p:sp>
        <p:nvSpPr>
          <p:cNvPr id="131" name="矩形 7"/>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Bahnschrift SemiLight" panose="020B0502040204020203"/>
              <a:ea typeface="OPPOSans R" panose="00020600040101010101" charset="-122"/>
              <a:cs typeface="+mn-cs"/>
            </a:endParaRPr>
          </a:p>
        </p:txBody>
      </p:sp>
      <p:sp>
        <p:nvSpPr>
          <p:cNvPr id="132" name="矩形 7"/>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Bahnschrift SemiLight" panose="020B0502040204020203"/>
              <a:ea typeface="OPPOSans R" panose="00020600040101010101" charset="-122"/>
              <a:cs typeface="+mn-cs"/>
            </a:endParaRPr>
          </a:p>
        </p:txBody>
      </p:sp>
      <p:sp>
        <p:nvSpPr>
          <p:cNvPr id="133" name="文本框 132"/>
          <p:cNvSpPr txBox="1"/>
          <p:nvPr/>
        </p:nvSpPr>
        <p:spPr>
          <a:xfrm>
            <a:off x="5587307" y="653700"/>
            <a:ext cx="166123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panose="00020600040101010101" charset="-122"/>
                <a:ea typeface="OPPOSans H" panose="00020600040101010101" charset="-122"/>
                <a:cs typeface="+mn-cs"/>
              </a:rPr>
              <a:t>蓝天白云</a:t>
            </a:r>
          </a:p>
        </p:txBody>
      </p:sp>
      <p:sp>
        <p:nvSpPr>
          <p:cNvPr id="134" name="文本框 133"/>
          <p:cNvSpPr txBox="1"/>
          <p:nvPr/>
        </p:nvSpPr>
        <p:spPr>
          <a:xfrm>
            <a:off x="7052230" y="850583"/>
            <a:ext cx="2240359"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panose="020B0502040204020203"/>
                <a:ea typeface="OPPOSans R" panose="00020600040101010101" charset="-122"/>
                <a:cs typeface="+mn-cs"/>
              </a:rPr>
              <a:t>LANTIANBAIYUN</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panose="020B0502040204020203"/>
              <a:ea typeface="OPPOSans R" panose="00020600040101010101" charset="-122"/>
              <a:cs typeface="+mn-cs"/>
            </a:endParaRPr>
          </a:p>
        </p:txBody>
      </p:sp>
      <p:sp>
        <p:nvSpPr>
          <p:cNvPr id="135" name="文本框 134"/>
          <p:cNvSpPr txBox="1"/>
          <p:nvPr/>
        </p:nvSpPr>
        <p:spPr>
          <a:xfrm>
            <a:off x="5918615" y="1227011"/>
            <a:ext cx="4749586" cy="369332"/>
          </a:xfrm>
          <a:prstGeom prst="rect">
            <a:avLst/>
          </a:prstGeom>
          <a:noFill/>
        </p:spPr>
        <p:txBody>
          <a:bodyPr wrap="square" rtlCol="0">
            <a:spAutoFit/>
          </a:bodyPr>
          <a:lstStyle/>
          <a:p>
            <a:pPr marL="0" marR="0" lvl="0" indent="0" algn="just" defTabSz="914400" rtl="0" eaLnBrk="1" fontAlgn="base" latinLnBrk="0" hangingPunct="1">
              <a:lnSpc>
                <a:spcPct val="100000"/>
              </a:lnSpc>
              <a:spcBef>
                <a:spcPts val="500"/>
              </a:spcBef>
              <a:spcAft>
                <a:spcPts val="500"/>
              </a:spcAft>
              <a:buClrTx/>
              <a:buSzTx/>
              <a:buFontTx/>
              <a:buNone/>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panose="020B0502040204020203"/>
                <a:ea typeface="OPPOSans R" panose="00020600040101010101" charset="-122"/>
                <a:cs typeface="+mn-cs"/>
              </a:rPr>
              <a:t>爱就像蓝天白云，一个热爱而享受的</a:t>
            </a:r>
            <a:r>
              <a:rPr kumimoji="0" lang="en-US" altLang="zh-CN" sz="1800" b="0" i="0" u="none" strike="noStrike" kern="1200" cap="none" spc="100" normalizeH="0" baseline="0" noProof="0" dirty="0" err="1">
                <a:ln>
                  <a:noFill/>
                </a:ln>
                <a:gradFill>
                  <a:gsLst>
                    <a:gs pos="0">
                      <a:prstClr val="white"/>
                    </a:gs>
                    <a:gs pos="100000">
                      <a:srgbClr val="00FFFF"/>
                    </a:gs>
                  </a:gsLst>
                  <a:lin ang="2700000" scaled="1"/>
                </a:gradFill>
                <a:effectLst/>
                <a:uLnTx/>
                <a:uFillTx/>
                <a:latin typeface="Bahnschrift SemiLight" panose="020B0502040204020203"/>
                <a:ea typeface="OPPOSans R" panose="00020600040101010101" charset="-122"/>
                <a:cs typeface="+mn-cs"/>
              </a:rPr>
              <a:t>PPTer</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panose="020B0502040204020203"/>
              <a:ea typeface="OPPOSans R" panose="00020600040101010101" charset="-122"/>
              <a:cs typeface="+mn-cs"/>
            </a:endParaRPr>
          </a:p>
        </p:txBody>
      </p:sp>
      <p:sp>
        <p:nvSpPr>
          <p:cNvPr id="139" name="文本框 138"/>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100" normalizeH="0" baseline="0" noProof="0" dirty="0">
                <a:ln>
                  <a:noFill/>
                </a:ln>
                <a:solidFill>
                  <a:srgbClr val="00FFFF"/>
                </a:solidFill>
                <a:effectLst/>
                <a:uLnTx/>
                <a:uFillTx/>
                <a:latin typeface="OPPOSans H" panose="00020600040101010101" charset="-122"/>
                <a:ea typeface="OPPOSans H" panose="00020600040101010101" charset="-122"/>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panose="00020600040101010101" charset="-122"/>
                <a:ea typeface="OPPOSans H" panose="00020600040101010101" charset="-122"/>
                <a:cs typeface="+mn-cs"/>
              </a:rPr>
              <a:t>LTBY116099</a:t>
            </a:r>
            <a:endParaRPr kumimoji="0" lang="zh-CN" altLang="en-US" sz="1400" b="0" i="0" u="none" strike="noStrike" kern="1200" cap="none" spc="100" normalizeH="0" baseline="0" noProof="0" dirty="0">
              <a:ln>
                <a:noFill/>
              </a:ln>
              <a:solidFill>
                <a:srgbClr val="00FFFF"/>
              </a:solidFill>
              <a:effectLst/>
              <a:uLnTx/>
              <a:uFillTx/>
              <a:latin typeface="OPPOSans H" panose="00020600040101010101" charset="-122"/>
              <a:ea typeface="OPPOSans H" panose="00020600040101010101" charset="-122"/>
              <a:cs typeface="+mn-cs"/>
            </a:endParaRPr>
          </a:p>
        </p:txBody>
      </p:sp>
      <p:grpSp>
        <p:nvGrpSpPr>
          <p:cNvPr id="166" name="组合 165"/>
          <p:cNvGrpSpPr/>
          <p:nvPr/>
        </p:nvGrpSpPr>
        <p:grpSpPr>
          <a:xfrm>
            <a:off x="2906867" y="619427"/>
            <a:ext cx="2009205" cy="1986058"/>
            <a:chOff x="2906867" y="3508800"/>
            <a:chExt cx="2009205" cy="1986058"/>
          </a:xfrm>
        </p:grpSpPr>
        <p:cxnSp>
          <p:nvCxnSpPr>
            <p:cNvPr id="167" name="直接连接符 166"/>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p:cNvGrpSpPr/>
            <p:nvPr/>
          </p:nvGrpSpPr>
          <p:grpSpPr>
            <a:xfrm flipH="1">
              <a:off x="4745571" y="3508800"/>
              <a:ext cx="170501" cy="170501"/>
              <a:chOff x="2968869" y="10878820"/>
              <a:chExt cx="276484" cy="276484"/>
            </a:xfrm>
          </p:grpSpPr>
          <p:cxnSp>
            <p:nvCxnSpPr>
              <p:cNvPr id="176" name="直接连接符 175"/>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p:cNvGrpSpPr/>
            <p:nvPr/>
          </p:nvGrpSpPr>
          <p:grpSpPr>
            <a:xfrm flipH="1" flipV="1">
              <a:off x="4745571" y="5324357"/>
              <a:ext cx="170501" cy="170501"/>
              <a:chOff x="2968869" y="10878820"/>
              <a:chExt cx="276484" cy="276484"/>
            </a:xfrm>
          </p:grpSpPr>
          <p:cxnSp>
            <p:nvCxnSpPr>
              <p:cNvPr id="174" name="直接连接符 173"/>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p:cNvGrpSpPr/>
            <p:nvPr/>
          </p:nvGrpSpPr>
          <p:grpSpPr>
            <a:xfrm flipV="1">
              <a:off x="2906867" y="5324357"/>
              <a:ext cx="170501" cy="170501"/>
              <a:chOff x="2968869" y="10878820"/>
              <a:chExt cx="276484" cy="276484"/>
            </a:xfrm>
          </p:grpSpPr>
          <p:cxnSp>
            <p:nvCxnSpPr>
              <p:cNvPr id="172" name="直接连接符 17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panose="020B0502040204020203"/>
              <a:ea typeface="OPPOSans R" panose="00020600040101010101"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20277" cy="933332"/>
          </a:xfrm>
          <a:prstGeom prst="rect">
            <a:avLst/>
          </a:prstGeom>
        </p:spPr>
        <p:txBody>
          <a:bodyPr wrap="none">
            <a:spAutoFit/>
          </a:bodyPr>
          <a:lstStyle/>
          <a:p>
            <a:r>
              <a:rPr lang="zh-CN" altLang="en-US" sz="1400" dirty="0">
                <a:solidFill>
                  <a:srgbClr val="FF0000"/>
                </a:solidFill>
                <a:latin typeface="思源黑体 CN Normal" panose="020B0400000000000000" pitchFamily="34" charset="-122"/>
                <a:ea typeface="思源黑体 CN Normal" panose="020B0400000000000000" pitchFamily="34" charset="-122"/>
              </a:rPr>
              <a:t>蓝天白云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884509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9405" y="437769"/>
            <a:ext cx="2031325" cy="711220"/>
          </a:xfrm>
          <a:prstGeom prst="rect">
            <a:avLst/>
          </a:prstGeom>
          <a:noFill/>
        </p:spPr>
        <p:txBody>
          <a:bodyPr wrap="none" rtlCol="0">
            <a:spAutoFit/>
          </a:bodyPr>
          <a:lstStyle/>
          <a:p>
            <a:pPr>
              <a:lnSpc>
                <a:spcPct val="120000"/>
              </a:lnSpc>
              <a:spcBef>
                <a:spcPct val="0"/>
              </a:spcBef>
            </a:pPr>
            <a:r>
              <a:rPr lang="zh-CN" altLang="en-US" sz="3600" b="1" dirty="0">
                <a:solidFill>
                  <a:schemeClr val="accent1"/>
                </a:solidFill>
                <a:latin typeface="+mj-ea"/>
                <a:ea typeface="+mj-ea"/>
              </a:rPr>
              <a:t>论文摘要</a:t>
            </a:r>
          </a:p>
        </p:txBody>
      </p:sp>
      <p:sp>
        <p:nvSpPr>
          <p:cNvPr id="4" name="任意多边形 6"/>
          <p:cNvSpPr/>
          <p:nvPr/>
        </p:nvSpPr>
        <p:spPr>
          <a:xfrm>
            <a:off x="6444615" y="2151380"/>
            <a:ext cx="2313940" cy="47104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38" h="6795">
                <a:moveTo>
                  <a:pt x="1670" y="0"/>
                </a:moveTo>
                <a:cubicBezTo>
                  <a:pt x="2562" y="0"/>
                  <a:pt x="3291" y="701"/>
                  <a:pt x="3336" y="1583"/>
                </a:cubicBezTo>
                <a:lnTo>
                  <a:pt x="3336" y="1583"/>
                </a:lnTo>
                <a:lnTo>
                  <a:pt x="3338" y="1583"/>
                </a:lnTo>
                <a:lnTo>
                  <a:pt x="3338" y="1669"/>
                </a:lnTo>
                <a:lnTo>
                  <a:pt x="3338" y="6795"/>
                </a:lnTo>
                <a:lnTo>
                  <a:pt x="0" y="6795"/>
                </a:lnTo>
                <a:lnTo>
                  <a:pt x="0" y="1583"/>
                </a:lnTo>
                <a:lnTo>
                  <a:pt x="3" y="1583"/>
                </a:lnTo>
                <a:lnTo>
                  <a:pt x="3" y="1583"/>
                </a:lnTo>
                <a:cubicBezTo>
                  <a:pt x="48" y="701"/>
                  <a:pt x="777" y="0"/>
                  <a:pt x="16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accent1"/>
              </a:solidFill>
            </a:endParaRPr>
          </a:p>
        </p:txBody>
      </p:sp>
      <p:sp>
        <p:nvSpPr>
          <p:cNvPr id="5" name="任意多边形 9"/>
          <p:cNvSpPr/>
          <p:nvPr/>
        </p:nvSpPr>
        <p:spPr>
          <a:xfrm rot="10800000">
            <a:off x="9204960" y="0"/>
            <a:ext cx="2313940" cy="47104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38" h="6795">
                <a:moveTo>
                  <a:pt x="1670" y="0"/>
                </a:moveTo>
                <a:cubicBezTo>
                  <a:pt x="2562" y="0"/>
                  <a:pt x="3291" y="701"/>
                  <a:pt x="3336" y="1583"/>
                </a:cubicBezTo>
                <a:lnTo>
                  <a:pt x="3336" y="1583"/>
                </a:lnTo>
                <a:lnTo>
                  <a:pt x="3338" y="1583"/>
                </a:lnTo>
                <a:lnTo>
                  <a:pt x="3338" y="1669"/>
                </a:lnTo>
                <a:lnTo>
                  <a:pt x="3338" y="6795"/>
                </a:lnTo>
                <a:lnTo>
                  <a:pt x="0" y="6795"/>
                </a:lnTo>
                <a:lnTo>
                  <a:pt x="0" y="1583"/>
                </a:lnTo>
                <a:lnTo>
                  <a:pt x="3" y="1583"/>
                </a:lnTo>
                <a:lnTo>
                  <a:pt x="3" y="1583"/>
                </a:lnTo>
                <a:cubicBezTo>
                  <a:pt x="48" y="701"/>
                  <a:pt x="777" y="0"/>
                  <a:pt x="16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accent1"/>
              </a:solidFill>
            </a:endParaRPr>
          </a:p>
        </p:txBody>
      </p:sp>
      <p:pic>
        <p:nvPicPr>
          <p:cNvPr id="8" name="图片 7" descr="äºæ´²åäººåå¥³ä¼ä¸å®¶å°±åæç½é¡µè®¾è®¡è§ååºç¨ç¨åºåå¨å°ååå¬å®¤ä¸èµ·å·¥ä½çææºé¡¹ç®å¼åæ¨¡æ¿å¸å±éæå¹¿çã"/>
          <p:cNvPicPr>
            <a:picLocks noChangeAspect="1" noChangeArrowheads="1"/>
          </p:cNvPicPr>
          <p:nvPr/>
        </p:nvPicPr>
        <p:blipFill>
          <a:blip r:embed="rId3">
            <a:extLst>
              <a:ext uri="{28A0092B-C50C-407E-A947-70E740481C1C}">
                <a14:useLocalDpi xmlns:a14="http://schemas.microsoft.com/office/drawing/2010/main" val="0"/>
              </a:ext>
            </a:extLst>
          </a:blip>
          <a:srcRect l="24034" t="3823" r="24034" b="3823"/>
          <a:stretch>
            <a:fillRect/>
          </a:stretch>
        </p:blipFill>
        <p:spPr bwMode="auto">
          <a:xfrm>
            <a:off x="6630035" y="2355214"/>
            <a:ext cx="1943100" cy="1943100"/>
          </a:xfrm>
          <a:custGeom>
            <a:avLst/>
            <a:gdLst>
              <a:gd name="connsiteX0" fmla="*/ 971550 w 1943100"/>
              <a:gd name="connsiteY0" fmla="*/ 0 h 1943100"/>
              <a:gd name="connsiteX1" fmla="*/ 1943100 w 1943100"/>
              <a:gd name="connsiteY1" fmla="*/ 971550 h 1943100"/>
              <a:gd name="connsiteX2" fmla="*/ 971550 w 1943100"/>
              <a:gd name="connsiteY2" fmla="*/ 1943100 h 1943100"/>
              <a:gd name="connsiteX3" fmla="*/ 0 w 1943100"/>
              <a:gd name="connsiteY3" fmla="*/ 971550 h 1943100"/>
              <a:gd name="connsiteX4" fmla="*/ 971550 w 1943100"/>
              <a:gd name="connsiteY4" fmla="*/ 0 h 1943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100" h="1943100">
                <a:moveTo>
                  <a:pt x="971550" y="0"/>
                </a:moveTo>
                <a:cubicBezTo>
                  <a:pt x="1508122" y="0"/>
                  <a:pt x="1943100" y="434978"/>
                  <a:pt x="1943100" y="971550"/>
                </a:cubicBezTo>
                <a:cubicBezTo>
                  <a:pt x="1943100" y="1508122"/>
                  <a:pt x="1508122" y="1943100"/>
                  <a:pt x="971550" y="1943100"/>
                </a:cubicBezTo>
                <a:cubicBezTo>
                  <a:pt x="434978" y="1943100"/>
                  <a:pt x="0" y="1508122"/>
                  <a:pt x="0" y="971550"/>
                </a:cubicBezTo>
                <a:cubicBezTo>
                  <a:pt x="0" y="434978"/>
                  <a:pt x="434978" y="0"/>
                  <a:pt x="971550" y="0"/>
                </a:cubicBezTo>
                <a:close/>
              </a:path>
            </a:pathLst>
          </a:custGeom>
          <a:noFill/>
          <a:extLst>
            <a:ext uri="{909E8E84-426E-40DD-AFC4-6F175D3DCCD1}">
              <a14:hiddenFill xmlns:a14="http://schemas.microsoft.com/office/drawing/2010/main">
                <a:solidFill>
                  <a:srgbClr val="FFFFFF"/>
                </a:solidFill>
              </a14:hiddenFill>
            </a:ext>
          </a:extLst>
        </p:spPr>
      </p:pic>
      <p:pic>
        <p:nvPicPr>
          <p:cNvPr id="11" name="图片 10" descr="å å æçåå¡äººå£«å¢é"/>
          <p:cNvPicPr>
            <a:picLocks noChangeAspect="1" noChangeArrowheads="1"/>
          </p:cNvPicPr>
          <p:nvPr/>
        </p:nvPicPr>
        <p:blipFill>
          <a:blip r:embed="rId4">
            <a:extLst>
              <a:ext uri="{28A0092B-C50C-407E-A947-70E740481C1C}">
                <a14:useLocalDpi xmlns:a14="http://schemas.microsoft.com/office/drawing/2010/main" val="0"/>
              </a:ext>
            </a:extLst>
          </a:blip>
          <a:srcRect l="26517" t="4375" r="12698" b="4375"/>
          <a:stretch>
            <a:fillRect/>
          </a:stretch>
        </p:blipFill>
        <p:spPr bwMode="auto">
          <a:xfrm>
            <a:off x="9389930" y="2457000"/>
            <a:ext cx="1944000" cy="1944000"/>
          </a:xfrm>
          <a:custGeom>
            <a:avLst/>
            <a:gdLst>
              <a:gd name="connsiteX0" fmla="*/ 972000 w 1944000"/>
              <a:gd name="connsiteY0" fmla="*/ 0 h 1944000"/>
              <a:gd name="connsiteX1" fmla="*/ 1944000 w 1944000"/>
              <a:gd name="connsiteY1" fmla="*/ 972000 h 1944000"/>
              <a:gd name="connsiteX2" fmla="*/ 972000 w 1944000"/>
              <a:gd name="connsiteY2" fmla="*/ 1944000 h 1944000"/>
              <a:gd name="connsiteX3" fmla="*/ 0 w 1944000"/>
              <a:gd name="connsiteY3" fmla="*/ 972000 h 1944000"/>
              <a:gd name="connsiteX4" fmla="*/ 972000 w 1944000"/>
              <a:gd name="connsiteY4" fmla="*/ 0 h 194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4000" h="1944000">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noFill/>
          <a:extLst>
            <a:ext uri="{909E8E84-426E-40DD-AFC4-6F175D3DCCD1}">
              <a14:hiddenFill xmlns:a14="http://schemas.microsoft.com/office/drawing/2010/main">
                <a:solidFill>
                  <a:srgbClr val="FFFFFF"/>
                </a:solidFill>
              </a14:hiddenFill>
            </a:ext>
          </a:extLst>
        </p:spPr>
      </p:pic>
      <p:sp>
        <p:nvSpPr>
          <p:cNvPr id="12" name="文本框 11"/>
          <p:cNvSpPr txBox="1"/>
          <p:nvPr/>
        </p:nvSpPr>
        <p:spPr>
          <a:xfrm>
            <a:off x="6889379" y="4401000"/>
            <a:ext cx="1424411" cy="497957"/>
          </a:xfrm>
          <a:prstGeom prst="rect">
            <a:avLst/>
          </a:prstGeom>
          <a:noFill/>
        </p:spPr>
        <p:txBody>
          <a:bodyPr wrap="square">
            <a:spAutoFit/>
          </a:bodyPr>
          <a:lstStyle/>
          <a:p>
            <a:pPr algn="ctr">
              <a:lnSpc>
                <a:spcPct val="120000"/>
              </a:lnSpc>
            </a:pPr>
            <a:r>
              <a:rPr lang="zh-CN" altLang="en-US" sz="2400" b="1" dirty="0">
                <a:solidFill>
                  <a:schemeClr val="bg1"/>
                </a:solidFill>
                <a:latin typeface="+mj-ea"/>
                <a:ea typeface="+mj-ea"/>
              </a:rPr>
              <a:t>关键词</a:t>
            </a:r>
          </a:p>
        </p:txBody>
      </p:sp>
      <p:sp>
        <p:nvSpPr>
          <p:cNvPr id="14" name="文本框 13"/>
          <p:cNvSpPr txBox="1"/>
          <p:nvPr/>
        </p:nvSpPr>
        <p:spPr>
          <a:xfrm>
            <a:off x="9649723" y="1942788"/>
            <a:ext cx="1424411" cy="497957"/>
          </a:xfrm>
          <a:prstGeom prst="rect">
            <a:avLst/>
          </a:prstGeom>
          <a:noFill/>
        </p:spPr>
        <p:txBody>
          <a:bodyPr wrap="square">
            <a:spAutoFit/>
          </a:bodyPr>
          <a:lstStyle/>
          <a:p>
            <a:pPr algn="ctr">
              <a:lnSpc>
                <a:spcPct val="120000"/>
              </a:lnSpc>
            </a:pPr>
            <a:r>
              <a:rPr lang="zh-CN" altLang="en-US" sz="2400" b="1" dirty="0">
                <a:solidFill>
                  <a:schemeClr val="bg1"/>
                </a:solidFill>
                <a:latin typeface="+mj-ea"/>
                <a:ea typeface="+mj-ea"/>
              </a:rPr>
              <a:t>关键词</a:t>
            </a:r>
          </a:p>
        </p:txBody>
      </p:sp>
      <p:sp>
        <p:nvSpPr>
          <p:cNvPr id="15" name="文本框 14"/>
          <p:cNvSpPr txBox="1"/>
          <p:nvPr/>
        </p:nvSpPr>
        <p:spPr>
          <a:xfrm>
            <a:off x="6444616" y="4875803"/>
            <a:ext cx="2313940" cy="953723"/>
          </a:xfrm>
          <a:prstGeom prst="rect">
            <a:avLst/>
          </a:prstGeom>
          <a:noFill/>
        </p:spPr>
        <p:txBody>
          <a:bodyPr wrap="square" rtlCol="0">
            <a:spAutoFit/>
          </a:bodyPr>
          <a:lstStyle>
            <a:defPPr>
              <a:defRPr lang="zh-CN"/>
            </a:defPPr>
            <a:lvl1pPr algn="r">
              <a:lnSpc>
                <a:spcPct val="120000"/>
              </a:lnSpc>
              <a:defRPr sz="1600">
                <a:solidFill>
                  <a:schemeClr val="tx1">
                    <a:lumMod val="75000"/>
                    <a:lumOff val="25000"/>
                  </a:schemeClr>
                </a:solidFill>
              </a:defRPr>
            </a:lvl1pPr>
          </a:lstStyle>
          <a:p>
            <a:pPr marL="0" marR="0" lvl="0" indent="0" algn="ctr" defTabSz="914400" rtl="0" eaLnBrk="0" fontAlgn="base" latinLnBrk="0" hangingPunct="0">
              <a:spcBef>
                <a:spcPct val="0"/>
              </a:spcBef>
              <a:spcAft>
                <a:spcPct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mn-ea"/>
                <a:cs typeface="+mn-ea"/>
              </a:rPr>
              <a:t>在这里添加内容描述</a:t>
            </a:r>
            <a:endParaRPr kumimoji="0" lang="en-US" altLang="zh-CN" sz="1600" b="0" i="0" u="none" strike="noStrike" kern="1200" cap="none" spc="0" normalizeH="0" baseline="0" noProof="0" dirty="0">
              <a:ln>
                <a:noFill/>
              </a:ln>
              <a:solidFill>
                <a:schemeClr val="bg1"/>
              </a:solidFill>
              <a:effectLst/>
              <a:uLnTx/>
              <a:uFillTx/>
              <a:latin typeface="+mn-ea"/>
              <a:cs typeface="+mn-ea"/>
            </a:endParaRPr>
          </a:p>
          <a:p>
            <a:pPr marL="0" marR="0" lvl="0" indent="0" algn="ctr" defTabSz="914400" rtl="0" eaLnBrk="0" fontAlgn="base" latinLnBrk="0" hangingPunct="0">
              <a:spcBef>
                <a:spcPct val="0"/>
              </a:spcBef>
              <a:spcAft>
                <a:spcPct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mn-ea"/>
                <a:cs typeface="+mn-ea"/>
              </a:rPr>
              <a:t>在这里添加内容描述</a:t>
            </a:r>
            <a:endParaRPr kumimoji="0" lang="en-US" altLang="zh-CN" sz="1600" b="0" i="0" u="none" strike="noStrike" kern="1200" cap="none" spc="0" normalizeH="0" baseline="0" noProof="0" dirty="0">
              <a:ln>
                <a:noFill/>
              </a:ln>
              <a:solidFill>
                <a:schemeClr val="bg1"/>
              </a:solidFill>
              <a:effectLst/>
              <a:uLnTx/>
              <a:uFillTx/>
              <a:latin typeface="+mn-ea"/>
              <a:cs typeface="+mn-ea"/>
            </a:endParaRPr>
          </a:p>
          <a:p>
            <a:pPr marL="0" marR="0" lvl="0" indent="0" algn="ctr" defTabSz="914400" rtl="0" eaLnBrk="0" fontAlgn="base" latinLnBrk="0" hangingPunct="0">
              <a:spcBef>
                <a:spcPct val="0"/>
              </a:spcBef>
              <a:spcAft>
                <a:spcPct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mn-ea"/>
                <a:cs typeface="+mn-ea"/>
              </a:rPr>
              <a:t>在这里添加内容描述</a:t>
            </a:r>
            <a:endParaRPr kumimoji="0" lang="zh-CN" altLang="en-US" sz="1600" b="0" i="0" u="none" strike="noStrike" kern="1200" cap="none" spc="0" normalizeH="0" baseline="0" noProof="0" dirty="0">
              <a:ln>
                <a:noFill/>
              </a:ln>
              <a:solidFill>
                <a:schemeClr val="bg1"/>
              </a:solidFill>
              <a:effectLst/>
              <a:uLnTx/>
              <a:uFillTx/>
              <a:latin typeface="+mn-ea"/>
              <a:cs typeface="+mn-cs"/>
            </a:endParaRPr>
          </a:p>
        </p:txBody>
      </p:sp>
      <p:sp>
        <p:nvSpPr>
          <p:cNvPr id="16" name="文本框 15"/>
          <p:cNvSpPr txBox="1"/>
          <p:nvPr/>
        </p:nvSpPr>
        <p:spPr>
          <a:xfrm>
            <a:off x="9204958" y="1055113"/>
            <a:ext cx="2313940" cy="658257"/>
          </a:xfrm>
          <a:prstGeom prst="rect">
            <a:avLst/>
          </a:prstGeom>
          <a:noFill/>
        </p:spPr>
        <p:txBody>
          <a:bodyPr wrap="square" rtlCol="0">
            <a:spAutoFit/>
          </a:bodyPr>
          <a:lstStyle>
            <a:defPPr>
              <a:defRPr lang="zh-CN"/>
            </a:defPPr>
            <a:lvl1pPr algn="r">
              <a:lnSpc>
                <a:spcPct val="120000"/>
              </a:lnSpc>
              <a:defRPr sz="1600">
                <a:solidFill>
                  <a:schemeClr val="tx1">
                    <a:lumMod val="75000"/>
                    <a:lumOff val="25000"/>
                  </a:schemeClr>
                </a:solidFill>
              </a:defRPr>
            </a:lvl1pPr>
          </a:lstStyle>
          <a:p>
            <a:pPr marL="0" marR="0" lvl="0" indent="0" algn="ctr" defTabSz="914400" rtl="0" eaLnBrk="0" fontAlgn="base" latinLnBrk="0" hangingPunct="0">
              <a:spcBef>
                <a:spcPct val="0"/>
              </a:spcBef>
              <a:spcAft>
                <a:spcPct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mn-ea"/>
                <a:cs typeface="+mn-ea"/>
              </a:rPr>
              <a:t>在这里添加内容描述</a:t>
            </a:r>
            <a:endParaRPr kumimoji="0" lang="en-US" altLang="zh-CN" sz="1600" b="0" i="0" u="none" strike="noStrike" kern="1200" cap="none" spc="0" normalizeH="0" baseline="0" noProof="0" dirty="0">
              <a:ln>
                <a:noFill/>
              </a:ln>
              <a:solidFill>
                <a:schemeClr val="bg1"/>
              </a:solidFill>
              <a:effectLst/>
              <a:uLnTx/>
              <a:uFillTx/>
              <a:latin typeface="+mn-ea"/>
              <a:cs typeface="+mn-ea"/>
            </a:endParaRPr>
          </a:p>
          <a:p>
            <a:pPr marL="0" marR="0" lvl="0" indent="0" algn="ctr" defTabSz="914400" rtl="0" eaLnBrk="0" fontAlgn="base" latinLnBrk="0" hangingPunct="0">
              <a:spcBef>
                <a:spcPct val="0"/>
              </a:spcBef>
              <a:spcAft>
                <a:spcPct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mn-ea"/>
                <a:cs typeface="+mn-ea"/>
              </a:rPr>
              <a:t>在这里添加内容描述</a:t>
            </a:r>
            <a:endParaRPr kumimoji="0" lang="en-US" altLang="zh-CN" sz="1600" b="0" i="0" u="none" strike="noStrike" kern="1200" cap="none" spc="0" normalizeH="0" baseline="0" noProof="0" dirty="0">
              <a:ln>
                <a:noFill/>
              </a:ln>
              <a:solidFill>
                <a:schemeClr val="bg1"/>
              </a:solidFill>
              <a:effectLst/>
              <a:uLnTx/>
              <a:uFillTx/>
              <a:latin typeface="+mn-ea"/>
              <a:cs typeface="+mn-ea"/>
            </a:endParaRPr>
          </a:p>
        </p:txBody>
      </p:sp>
      <p:sp>
        <p:nvSpPr>
          <p:cNvPr id="17" name="文本框 16"/>
          <p:cNvSpPr txBox="1"/>
          <p:nvPr/>
        </p:nvSpPr>
        <p:spPr>
          <a:xfrm>
            <a:off x="959405" y="2457000"/>
            <a:ext cx="1424411" cy="497957"/>
          </a:xfrm>
          <a:prstGeom prst="rect">
            <a:avLst/>
          </a:prstGeom>
          <a:noFill/>
        </p:spPr>
        <p:txBody>
          <a:bodyPr wrap="square">
            <a:spAutoFit/>
          </a:bodyPr>
          <a:lstStyle/>
          <a:p>
            <a:pPr>
              <a:lnSpc>
                <a:spcPct val="120000"/>
              </a:lnSpc>
            </a:pPr>
            <a:r>
              <a:rPr lang="zh-CN" altLang="en-US" sz="2400" b="1" dirty="0">
                <a:solidFill>
                  <a:schemeClr val="accent1"/>
                </a:solidFill>
                <a:latin typeface="+mj-ea"/>
                <a:ea typeface="+mj-ea"/>
              </a:rPr>
              <a:t>论文摘要</a:t>
            </a:r>
          </a:p>
        </p:txBody>
      </p:sp>
      <p:sp>
        <p:nvSpPr>
          <p:cNvPr id="19" name="文本框 21"/>
          <p:cNvSpPr txBox="1"/>
          <p:nvPr/>
        </p:nvSpPr>
        <p:spPr>
          <a:xfrm>
            <a:off x="959405" y="2964068"/>
            <a:ext cx="4495121" cy="1546257"/>
          </a:xfrm>
          <a:prstGeom prst="rect">
            <a:avLst/>
          </a:prstGeom>
          <a:noFill/>
        </p:spPr>
        <p:txBody>
          <a:bodyPr wrap="square" rtlCol="0">
            <a:spAutoFit/>
          </a:bodyPr>
          <a:lstStyle>
            <a:defPPr>
              <a:defRPr lang="zh-CN"/>
            </a:defPPr>
            <a:lvl1pPr marR="0" lvl="0" indent="0" algn="ctr" eaLnBrk="0" fontAlgn="base" hangingPunct="0">
              <a:lnSpc>
                <a:spcPct val="150000"/>
              </a:lnSpc>
              <a:spcBef>
                <a:spcPct val="0"/>
              </a:spcBef>
              <a:spcAft>
                <a:spcPct val="0"/>
              </a:spcAft>
              <a:buClrTx/>
              <a:buSzTx/>
              <a:buFontTx/>
              <a:buNone/>
              <a:defRPr kumimoji="0" sz="1600" b="0" i="0" u="none" strike="noStrike" cap="none" spc="0" normalizeH="0" baseline="0">
                <a:ln>
                  <a:noFill/>
                </a:ln>
                <a:solidFill>
                  <a:schemeClr val="bg1"/>
                </a:solidFill>
                <a:effectLst/>
                <a:uLnTx/>
                <a:uFillTx/>
                <a:latin typeface="微软雅黑" panose="020B0503020204020204" pitchFamily="34" charset="-122"/>
                <a:ea typeface="微软雅黑" panose="020B0503020204020204" pitchFamily="34" charset="-122"/>
                <a:cs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mn-ea"/>
                <a:ea typeface="+mn-ea"/>
                <a:cs typeface="+mn-cs"/>
              </a:rPr>
              <a:t>在这里请输入需要填写的内容在这里请输入需要填写的内容在这里请输入需要填写的内容在这里请输入需要填写的内容在这里请输入需要填写的内容在这里请输入需要填写的内容在这里请输入需要填写的内容在这里请输入需要填写的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mn-ea"/>
              <a:ea typeface="+mn-ea"/>
              <a:cs typeface="+mn-cs"/>
            </a:endParaRPr>
          </a:p>
        </p:txBody>
      </p:sp>
      <p:sp>
        <p:nvSpPr>
          <p:cNvPr id="18" name="文本框 17"/>
          <p:cNvSpPr txBox="1"/>
          <p:nvPr/>
        </p:nvSpPr>
        <p:spPr>
          <a:xfrm>
            <a:off x="10446407" y="572729"/>
            <a:ext cx="1072056" cy="497957"/>
          </a:xfrm>
          <a:prstGeom prst="rect">
            <a:avLst/>
          </a:prstGeom>
          <a:noFill/>
        </p:spPr>
        <p:txBody>
          <a:bodyPr wrap="square">
            <a:spAutoFit/>
          </a:bodyPr>
          <a:lstStyle/>
          <a:p>
            <a:pPr>
              <a:lnSpc>
                <a:spcPct val="120000"/>
              </a:lnSpc>
            </a:pPr>
            <a:r>
              <a:rPr lang="en-US" altLang="zh-CN" sz="2400" dirty="0">
                <a:solidFill>
                  <a:schemeClr val="bg1"/>
                </a:solidFill>
                <a:latin typeface="+mj-ea"/>
                <a:ea typeface="+mj-ea"/>
              </a:rPr>
              <a:t>LOGO</a:t>
            </a:r>
            <a:endParaRPr lang="zh-CN" altLang="en-US" sz="2400" dirty="0">
              <a:solidFill>
                <a:schemeClr val="bg1"/>
              </a:solidFill>
              <a:latin typeface="+mj-ea"/>
              <a:ea typeface="+mj-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7516082" y="1404477"/>
            <a:ext cx="4229100" cy="855467"/>
            <a:chOff x="3519362" y="3708633"/>
            <a:chExt cx="4229018" cy="856224"/>
          </a:xfrm>
        </p:grpSpPr>
        <p:sp>
          <p:nvSpPr>
            <p:cNvPr id="45" name="文本框 129"/>
            <p:cNvSpPr txBox="1"/>
            <p:nvPr/>
          </p:nvSpPr>
          <p:spPr>
            <a:xfrm>
              <a:off x="3519362" y="3708633"/>
              <a:ext cx="4229018" cy="49839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20000"/>
                </a:lnSpc>
                <a:spcBef>
                  <a:spcPct val="0"/>
                </a:spcBef>
                <a:buFontTx/>
                <a:buNone/>
              </a:pPr>
              <a:r>
                <a:rPr lang="zh-CN" altLang="en-US" sz="2400" dirty="0">
                  <a:solidFill>
                    <a:schemeClr val="accent1"/>
                  </a:solidFill>
                  <a:latin typeface="+mj-ea"/>
                  <a:ea typeface="+mj-ea"/>
                </a:rPr>
                <a:t>论文研究背景与意义</a:t>
              </a:r>
            </a:p>
          </p:txBody>
        </p:sp>
        <p:sp>
          <p:nvSpPr>
            <p:cNvPr id="46" name="矩形 45"/>
            <p:cNvSpPr/>
            <p:nvPr/>
          </p:nvSpPr>
          <p:spPr>
            <a:xfrm>
              <a:off x="3520377" y="4170298"/>
              <a:ext cx="3130370" cy="39455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20000"/>
                </a:lnSpc>
                <a:spcBef>
                  <a:spcPct val="0"/>
                </a:spcBef>
                <a:buFontTx/>
                <a:buNone/>
              </a:pPr>
              <a:r>
                <a:rPr lang="en-US" altLang="zh-CN" sz="1800" dirty="0">
                  <a:solidFill>
                    <a:schemeClr val="accent1"/>
                  </a:solidFill>
                  <a:latin typeface="+mj-lt"/>
                  <a:ea typeface="思源黑体 CN Bold" panose="020B0800000000000000" pitchFamily="34" charset="-122"/>
                </a:rPr>
                <a:t>Lorem lorem</a:t>
              </a:r>
              <a:r>
                <a:rPr lang="en-US" altLang="en-US" sz="1800" dirty="0">
                  <a:solidFill>
                    <a:schemeClr val="accent1"/>
                  </a:solidFill>
                  <a:latin typeface="+mj-lt"/>
                  <a:ea typeface="思源黑体 CN Bold" panose="020B0800000000000000" pitchFamily="34" charset="-122"/>
                </a:rPr>
                <a:t> </a:t>
              </a:r>
              <a:r>
                <a:rPr lang="en-US" altLang="zh-CN" sz="1800" dirty="0">
                  <a:solidFill>
                    <a:schemeClr val="accent1"/>
                  </a:solidFill>
                  <a:latin typeface="+mj-lt"/>
                  <a:ea typeface="思源黑体 CN Bold" panose="020B0800000000000000" pitchFamily="34" charset="-122"/>
                </a:rPr>
                <a:t>lorem</a:t>
              </a:r>
              <a:r>
                <a:rPr lang="en-US" altLang="en-US" sz="1800" dirty="0">
                  <a:solidFill>
                    <a:schemeClr val="accent1"/>
                  </a:solidFill>
                  <a:latin typeface="+mj-lt"/>
                  <a:ea typeface="思源黑体 CN Bold" panose="020B0800000000000000" pitchFamily="34" charset="-122"/>
                </a:rPr>
                <a:t> </a:t>
              </a:r>
              <a:r>
                <a:rPr lang="en-US" altLang="zh-CN" sz="1800" dirty="0">
                  <a:solidFill>
                    <a:schemeClr val="accent1"/>
                  </a:solidFill>
                  <a:latin typeface="+mj-lt"/>
                  <a:ea typeface="思源黑体 CN Bold" panose="020B0800000000000000" pitchFamily="34" charset="-122"/>
                </a:rPr>
                <a:t>lorem</a:t>
              </a:r>
              <a:endParaRPr lang="zh-CN" altLang="en-US" sz="1800" dirty="0">
                <a:solidFill>
                  <a:schemeClr val="accent1"/>
                </a:solidFill>
                <a:latin typeface="+mj-lt"/>
                <a:ea typeface="思源黑体 CN Bold" panose="020B0800000000000000" pitchFamily="34" charset="-122"/>
              </a:endParaRPr>
            </a:p>
          </p:txBody>
        </p:sp>
      </p:grpSp>
      <p:grpSp>
        <p:nvGrpSpPr>
          <p:cNvPr id="24" name="组合 23"/>
          <p:cNvGrpSpPr/>
          <p:nvPr/>
        </p:nvGrpSpPr>
        <p:grpSpPr>
          <a:xfrm>
            <a:off x="7516082" y="2633202"/>
            <a:ext cx="3313112" cy="855467"/>
            <a:chOff x="3519362" y="3708633"/>
            <a:chExt cx="3313924" cy="856224"/>
          </a:xfrm>
        </p:grpSpPr>
        <p:sp>
          <p:nvSpPr>
            <p:cNvPr id="43" name="文本框 125"/>
            <p:cNvSpPr txBox="1"/>
            <p:nvPr/>
          </p:nvSpPr>
          <p:spPr>
            <a:xfrm>
              <a:off x="3519362" y="3708633"/>
              <a:ext cx="3313924" cy="49839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20000"/>
                </a:lnSpc>
                <a:spcBef>
                  <a:spcPct val="0"/>
                </a:spcBef>
                <a:buFontTx/>
                <a:buNone/>
              </a:pPr>
              <a:r>
                <a:rPr lang="zh-CN" altLang="en-US" sz="2400" dirty="0">
                  <a:solidFill>
                    <a:schemeClr val="accent1"/>
                  </a:solidFill>
                  <a:latin typeface="+mj-ea"/>
                  <a:ea typeface="+mj-ea"/>
                </a:rPr>
                <a:t>论文研究方法与思路</a:t>
              </a:r>
            </a:p>
          </p:txBody>
        </p:sp>
        <p:sp>
          <p:nvSpPr>
            <p:cNvPr id="44" name="矩形 43"/>
            <p:cNvSpPr/>
            <p:nvPr/>
          </p:nvSpPr>
          <p:spPr>
            <a:xfrm>
              <a:off x="3520377" y="4170298"/>
              <a:ext cx="3130370" cy="39455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20000"/>
                </a:lnSpc>
                <a:spcBef>
                  <a:spcPct val="0"/>
                </a:spcBef>
                <a:buFontTx/>
                <a:buNone/>
              </a:pPr>
              <a:r>
                <a:rPr lang="en-US" altLang="zh-CN" sz="1800" dirty="0">
                  <a:solidFill>
                    <a:schemeClr val="accent1"/>
                  </a:solidFill>
                  <a:latin typeface="+mj-lt"/>
                  <a:ea typeface="思源黑体 CN Bold" panose="020B0800000000000000" pitchFamily="34" charset="-122"/>
                </a:rPr>
                <a:t>Lorem lorem</a:t>
              </a:r>
              <a:r>
                <a:rPr lang="en-US" altLang="en-US" sz="1800" dirty="0">
                  <a:solidFill>
                    <a:schemeClr val="accent1"/>
                  </a:solidFill>
                  <a:latin typeface="+mj-lt"/>
                  <a:ea typeface="思源黑体 CN Bold" panose="020B0800000000000000" pitchFamily="34" charset="-122"/>
                </a:rPr>
                <a:t> </a:t>
              </a:r>
              <a:r>
                <a:rPr lang="en-US" altLang="zh-CN" sz="1800" dirty="0">
                  <a:solidFill>
                    <a:schemeClr val="accent1"/>
                  </a:solidFill>
                  <a:latin typeface="+mj-lt"/>
                  <a:ea typeface="思源黑体 CN Bold" panose="020B0800000000000000" pitchFamily="34" charset="-122"/>
                </a:rPr>
                <a:t>lorem</a:t>
              </a:r>
              <a:r>
                <a:rPr lang="en-US" altLang="en-US" sz="1800" dirty="0">
                  <a:solidFill>
                    <a:schemeClr val="accent1"/>
                  </a:solidFill>
                  <a:latin typeface="+mj-lt"/>
                  <a:ea typeface="思源黑体 CN Bold" panose="020B0800000000000000" pitchFamily="34" charset="-122"/>
                </a:rPr>
                <a:t> </a:t>
              </a:r>
              <a:r>
                <a:rPr lang="en-US" altLang="zh-CN" sz="1800" dirty="0">
                  <a:solidFill>
                    <a:schemeClr val="accent1"/>
                  </a:solidFill>
                  <a:latin typeface="+mj-lt"/>
                  <a:ea typeface="思源黑体 CN Bold" panose="020B0800000000000000" pitchFamily="34" charset="-122"/>
                </a:rPr>
                <a:t>lorem</a:t>
              </a:r>
              <a:endParaRPr lang="zh-CN" altLang="en-US" sz="1800" dirty="0">
                <a:solidFill>
                  <a:schemeClr val="accent1"/>
                </a:solidFill>
                <a:latin typeface="+mj-lt"/>
                <a:ea typeface="思源黑体 CN Bold" panose="020B0800000000000000" pitchFamily="34" charset="-122"/>
              </a:endParaRPr>
            </a:p>
          </p:txBody>
        </p:sp>
      </p:grpSp>
      <p:grpSp>
        <p:nvGrpSpPr>
          <p:cNvPr id="25" name="组合 24"/>
          <p:cNvGrpSpPr/>
          <p:nvPr/>
        </p:nvGrpSpPr>
        <p:grpSpPr>
          <a:xfrm>
            <a:off x="7544657" y="3861927"/>
            <a:ext cx="3960812" cy="855467"/>
            <a:chOff x="3519362" y="3708633"/>
            <a:chExt cx="3961664" cy="856224"/>
          </a:xfrm>
        </p:grpSpPr>
        <p:sp>
          <p:nvSpPr>
            <p:cNvPr id="41" name="文本框 121"/>
            <p:cNvSpPr txBox="1"/>
            <p:nvPr/>
          </p:nvSpPr>
          <p:spPr>
            <a:xfrm>
              <a:off x="3519362" y="3708633"/>
              <a:ext cx="3961664" cy="49839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20000"/>
                </a:lnSpc>
                <a:spcBef>
                  <a:spcPct val="0"/>
                </a:spcBef>
                <a:buFontTx/>
                <a:buNone/>
              </a:pPr>
              <a:r>
                <a:rPr lang="zh-CN" altLang="en-US" sz="2400" dirty="0">
                  <a:solidFill>
                    <a:schemeClr val="accent1"/>
                  </a:solidFill>
                  <a:latin typeface="+mj-ea"/>
                  <a:ea typeface="+mj-ea"/>
                </a:rPr>
                <a:t>论文研究成果及建议</a:t>
              </a:r>
            </a:p>
          </p:txBody>
        </p:sp>
        <p:sp>
          <p:nvSpPr>
            <p:cNvPr id="42" name="矩形 41"/>
            <p:cNvSpPr/>
            <p:nvPr/>
          </p:nvSpPr>
          <p:spPr>
            <a:xfrm>
              <a:off x="3520377" y="4170298"/>
              <a:ext cx="3130370" cy="39455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20000"/>
                </a:lnSpc>
                <a:spcBef>
                  <a:spcPct val="0"/>
                </a:spcBef>
                <a:buFontTx/>
                <a:buNone/>
              </a:pPr>
              <a:r>
                <a:rPr lang="en-US" altLang="zh-CN" sz="1800" dirty="0">
                  <a:solidFill>
                    <a:schemeClr val="accent1"/>
                  </a:solidFill>
                  <a:latin typeface="+mj-lt"/>
                  <a:ea typeface="思源黑体 CN Bold" panose="020B0800000000000000" pitchFamily="34" charset="-122"/>
                </a:rPr>
                <a:t>Lorem lorem</a:t>
              </a:r>
              <a:r>
                <a:rPr lang="en-US" altLang="en-US" sz="1800" dirty="0">
                  <a:solidFill>
                    <a:schemeClr val="accent1"/>
                  </a:solidFill>
                  <a:latin typeface="+mj-lt"/>
                  <a:ea typeface="思源黑体 CN Bold" panose="020B0800000000000000" pitchFamily="34" charset="-122"/>
                </a:rPr>
                <a:t> </a:t>
              </a:r>
              <a:r>
                <a:rPr lang="en-US" altLang="zh-CN" sz="1800" dirty="0">
                  <a:solidFill>
                    <a:schemeClr val="accent1"/>
                  </a:solidFill>
                  <a:latin typeface="+mj-lt"/>
                  <a:ea typeface="思源黑体 CN Bold" panose="020B0800000000000000" pitchFamily="34" charset="-122"/>
                </a:rPr>
                <a:t>lorem</a:t>
              </a:r>
              <a:r>
                <a:rPr lang="en-US" altLang="en-US" sz="1800" dirty="0">
                  <a:solidFill>
                    <a:schemeClr val="accent1"/>
                  </a:solidFill>
                  <a:latin typeface="+mj-lt"/>
                  <a:ea typeface="思源黑体 CN Bold" panose="020B0800000000000000" pitchFamily="34" charset="-122"/>
                </a:rPr>
                <a:t> </a:t>
              </a:r>
              <a:r>
                <a:rPr lang="en-US" altLang="zh-CN" sz="1800" dirty="0">
                  <a:solidFill>
                    <a:schemeClr val="accent1"/>
                  </a:solidFill>
                  <a:latin typeface="+mj-lt"/>
                  <a:ea typeface="思源黑体 CN Bold" panose="020B0800000000000000" pitchFamily="34" charset="-122"/>
                </a:rPr>
                <a:t>lorem</a:t>
              </a:r>
              <a:endParaRPr lang="zh-CN" altLang="en-US" sz="1800" dirty="0">
                <a:solidFill>
                  <a:schemeClr val="accent1"/>
                </a:solidFill>
                <a:latin typeface="+mj-lt"/>
                <a:ea typeface="思源黑体 CN Bold" panose="020B0800000000000000" pitchFamily="34" charset="-122"/>
              </a:endParaRPr>
            </a:p>
          </p:txBody>
        </p:sp>
      </p:grpSp>
      <p:grpSp>
        <p:nvGrpSpPr>
          <p:cNvPr id="26" name="组合 25"/>
          <p:cNvGrpSpPr/>
          <p:nvPr/>
        </p:nvGrpSpPr>
        <p:grpSpPr>
          <a:xfrm>
            <a:off x="7544657" y="5090652"/>
            <a:ext cx="3408362" cy="855467"/>
            <a:chOff x="3519362" y="3708633"/>
            <a:chExt cx="3409230" cy="856224"/>
          </a:xfrm>
        </p:grpSpPr>
        <p:sp>
          <p:nvSpPr>
            <p:cNvPr id="39" name="文本框 117"/>
            <p:cNvSpPr txBox="1"/>
            <p:nvPr/>
          </p:nvSpPr>
          <p:spPr>
            <a:xfrm>
              <a:off x="3519362" y="3708633"/>
              <a:ext cx="3409230" cy="49839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20000"/>
                </a:lnSpc>
                <a:spcBef>
                  <a:spcPct val="0"/>
                </a:spcBef>
                <a:buFontTx/>
                <a:buNone/>
              </a:pPr>
              <a:r>
                <a:rPr lang="zh-CN" altLang="en-US" sz="2400" dirty="0">
                  <a:solidFill>
                    <a:schemeClr val="accent1"/>
                  </a:solidFill>
                  <a:latin typeface="+mj-ea"/>
                  <a:ea typeface="+mj-ea"/>
                </a:rPr>
                <a:t>论文研究总结与致谢</a:t>
              </a:r>
            </a:p>
          </p:txBody>
        </p:sp>
        <p:sp>
          <p:nvSpPr>
            <p:cNvPr id="40" name="矩形 39"/>
            <p:cNvSpPr/>
            <p:nvPr/>
          </p:nvSpPr>
          <p:spPr>
            <a:xfrm>
              <a:off x="3520377" y="4170298"/>
              <a:ext cx="3130370" cy="39455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20000"/>
                </a:lnSpc>
                <a:spcBef>
                  <a:spcPct val="0"/>
                </a:spcBef>
                <a:buFontTx/>
                <a:buNone/>
              </a:pPr>
              <a:r>
                <a:rPr lang="en-US" altLang="zh-CN" sz="1800" dirty="0">
                  <a:solidFill>
                    <a:schemeClr val="accent1"/>
                  </a:solidFill>
                  <a:latin typeface="+mj-lt"/>
                  <a:ea typeface="思源黑体 CN Bold" panose="020B0800000000000000" pitchFamily="34" charset="-122"/>
                </a:rPr>
                <a:t>Lorem lorem</a:t>
              </a:r>
              <a:r>
                <a:rPr lang="en-US" altLang="en-US" sz="1800" dirty="0">
                  <a:solidFill>
                    <a:schemeClr val="accent1"/>
                  </a:solidFill>
                  <a:latin typeface="+mj-lt"/>
                  <a:ea typeface="思源黑体 CN Bold" panose="020B0800000000000000" pitchFamily="34" charset="-122"/>
                </a:rPr>
                <a:t> </a:t>
              </a:r>
              <a:r>
                <a:rPr lang="en-US" altLang="zh-CN" sz="1800" dirty="0">
                  <a:solidFill>
                    <a:schemeClr val="accent1"/>
                  </a:solidFill>
                  <a:latin typeface="+mj-lt"/>
                  <a:ea typeface="思源黑体 CN Bold" panose="020B0800000000000000" pitchFamily="34" charset="-122"/>
                </a:rPr>
                <a:t>lorem</a:t>
              </a:r>
              <a:r>
                <a:rPr lang="en-US" altLang="en-US" sz="1800" dirty="0">
                  <a:solidFill>
                    <a:schemeClr val="accent1"/>
                  </a:solidFill>
                  <a:latin typeface="+mj-lt"/>
                  <a:ea typeface="思源黑体 CN Bold" panose="020B0800000000000000" pitchFamily="34" charset="-122"/>
                </a:rPr>
                <a:t> </a:t>
              </a:r>
              <a:r>
                <a:rPr lang="en-US" altLang="zh-CN" sz="1800" dirty="0">
                  <a:solidFill>
                    <a:schemeClr val="accent1"/>
                  </a:solidFill>
                  <a:latin typeface="+mj-lt"/>
                  <a:ea typeface="思源黑体 CN Bold" panose="020B0800000000000000" pitchFamily="34" charset="-122"/>
                </a:rPr>
                <a:t>lorem</a:t>
              </a:r>
              <a:endParaRPr lang="zh-CN" altLang="en-US" sz="1800" dirty="0">
                <a:solidFill>
                  <a:schemeClr val="accent1"/>
                </a:solidFill>
                <a:latin typeface="+mj-lt"/>
                <a:ea typeface="思源黑体 CN Bold" panose="020B0800000000000000" pitchFamily="34" charset="-122"/>
              </a:endParaRPr>
            </a:p>
          </p:txBody>
        </p:sp>
      </p:grpSp>
      <p:grpSp>
        <p:nvGrpSpPr>
          <p:cNvPr id="27" name="组合 26"/>
          <p:cNvGrpSpPr/>
          <p:nvPr/>
        </p:nvGrpSpPr>
        <p:grpSpPr>
          <a:xfrm>
            <a:off x="6390419" y="1433627"/>
            <a:ext cx="808136" cy="808136"/>
            <a:chOff x="4923349" y="1475317"/>
            <a:chExt cx="305414" cy="305414"/>
          </a:xfrm>
          <a:solidFill>
            <a:srgbClr val="E94E60"/>
          </a:solidFill>
        </p:grpSpPr>
        <p:sp>
          <p:nvSpPr>
            <p:cNvPr id="37" name="椭圆 36"/>
            <p:cNvSpPr/>
            <p:nvPr/>
          </p:nvSpPr>
          <p:spPr>
            <a:xfrm>
              <a:off x="4923349" y="1475317"/>
              <a:ext cx="305414" cy="305414"/>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endParaRPr kumimoji="0" lang="zh-CN" altLang="en-US" sz="1600" b="0" i="0" u="none" strike="noStrike" kern="1200" cap="none" spc="0" normalizeH="0" baseline="0" noProof="0" dirty="0">
                <a:ln>
                  <a:noFill/>
                </a:ln>
                <a:solidFill>
                  <a:srgbClr val="4D9F3D"/>
                </a:solidFill>
                <a:effectLst/>
                <a:uLnTx/>
                <a:uFillTx/>
                <a:latin typeface="+mn-ea"/>
                <a:ea typeface="+mn-ea"/>
                <a:cs typeface="+mn-cs"/>
              </a:endParaRPr>
            </a:p>
          </p:txBody>
        </p:sp>
        <p:sp>
          <p:nvSpPr>
            <p:cNvPr id="38" name="椭圆 37"/>
            <p:cNvSpPr/>
            <p:nvPr/>
          </p:nvSpPr>
          <p:spPr>
            <a:xfrm>
              <a:off x="4975250" y="1527218"/>
              <a:ext cx="201613" cy="201613"/>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r>
                <a:rPr kumimoji="0" lang="en-US" altLang="zh-CN" sz="2400" b="1" i="0" u="none" strike="noStrike" kern="1200" cap="none" spc="0" normalizeH="0" baseline="0" noProof="0" dirty="0">
                  <a:ln>
                    <a:noFill/>
                  </a:ln>
                  <a:solidFill>
                    <a:schemeClr val="bg1"/>
                  </a:solidFill>
                  <a:effectLst/>
                  <a:uLnTx/>
                  <a:uFillTx/>
                  <a:latin typeface="+mn-ea"/>
                  <a:ea typeface="+mn-ea"/>
                  <a:cs typeface="+mn-cs"/>
                </a:rPr>
                <a:t>1</a:t>
              </a:r>
              <a:endParaRPr kumimoji="0" lang="zh-CN" altLang="en-US" sz="2400" b="1" i="0" u="none" strike="noStrike" kern="1200" cap="none" spc="0" normalizeH="0" baseline="0" noProof="0" dirty="0">
                <a:ln>
                  <a:noFill/>
                </a:ln>
                <a:solidFill>
                  <a:schemeClr val="bg1"/>
                </a:solidFill>
                <a:effectLst/>
                <a:uLnTx/>
                <a:uFillTx/>
                <a:latin typeface="+mn-ea"/>
                <a:ea typeface="+mn-ea"/>
                <a:cs typeface="+mn-cs"/>
              </a:endParaRPr>
            </a:p>
          </p:txBody>
        </p:sp>
      </p:grpSp>
      <p:grpSp>
        <p:nvGrpSpPr>
          <p:cNvPr id="28" name="组合 27"/>
          <p:cNvGrpSpPr/>
          <p:nvPr/>
        </p:nvGrpSpPr>
        <p:grpSpPr>
          <a:xfrm>
            <a:off x="6390419" y="2654603"/>
            <a:ext cx="808136" cy="808136"/>
            <a:chOff x="4923349" y="1475317"/>
            <a:chExt cx="305414" cy="305414"/>
          </a:xfrm>
          <a:solidFill>
            <a:srgbClr val="E94E60"/>
          </a:solidFill>
        </p:grpSpPr>
        <p:sp>
          <p:nvSpPr>
            <p:cNvPr id="35" name="椭圆 34"/>
            <p:cNvSpPr/>
            <p:nvPr/>
          </p:nvSpPr>
          <p:spPr>
            <a:xfrm>
              <a:off x="4923349" y="1475317"/>
              <a:ext cx="305414" cy="305414"/>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endParaRPr kumimoji="0" lang="zh-CN" altLang="en-US" sz="1600" b="0" i="0" u="none" strike="noStrike" kern="1200" cap="none" spc="0" normalizeH="0" baseline="0" noProof="0" dirty="0">
                <a:ln>
                  <a:noFill/>
                </a:ln>
                <a:solidFill>
                  <a:srgbClr val="4D9F3D"/>
                </a:solidFill>
                <a:effectLst/>
                <a:uLnTx/>
                <a:uFillTx/>
                <a:latin typeface="+mn-ea"/>
                <a:ea typeface="+mn-ea"/>
                <a:cs typeface="+mn-cs"/>
              </a:endParaRPr>
            </a:p>
          </p:txBody>
        </p:sp>
        <p:sp>
          <p:nvSpPr>
            <p:cNvPr id="36" name="椭圆 35"/>
            <p:cNvSpPr/>
            <p:nvPr/>
          </p:nvSpPr>
          <p:spPr>
            <a:xfrm>
              <a:off x="4975250" y="1527218"/>
              <a:ext cx="201613" cy="201613"/>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r>
                <a:rPr kumimoji="0" lang="en-US" altLang="zh-CN" sz="2400" b="1" i="0" u="none" strike="noStrike" kern="1200" cap="none" spc="0" normalizeH="0" baseline="0" noProof="0" dirty="0">
                  <a:ln>
                    <a:noFill/>
                  </a:ln>
                  <a:solidFill>
                    <a:schemeClr val="bg1"/>
                  </a:solidFill>
                  <a:effectLst/>
                  <a:uLnTx/>
                  <a:uFillTx/>
                  <a:latin typeface="+mn-ea"/>
                  <a:ea typeface="+mn-ea"/>
                  <a:cs typeface="+mn-cs"/>
                </a:rPr>
                <a:t>2</a:t>
              </a:r>
              <a:endParaRPr kumimoji="0" lang="zh-CN" altLang="en-US" sz="2400" b="1" i="0" u="none" strike="noStrike" kern="1200" cap="none" spc="0" normalizeH="0" baseline="0" noProof="0" dirty="0">
                <a:ln>
                  <a:noFill/>
                </a:ln>
                <a:solidFill>
                  <a:schemeClr val="bg1"/>
                </a:solidFill>
                <a:effectLst/>
                <a:uLnTx/>
                <a:uFillTx/>
                <a:latin typeface="+mn-ea"/>
                <a:ea typeface="+mn-ea"/>
                <a:cs typeface="+mn-cs"/>
              </a:endParaRPr>
            </a:p>
          </p:txBody>
        </p:sp>
      </p:grpSp>
      <p:grpSp>
        <p:nvGrpSpPr>
          <p:cNvPr id="29" name="组合 28"/>
          <p:cNvGrpSpPr/>
          <p:nvPr/>
        </p:nvGrpSpPr>
        <p:grpSpPr>
          <a:xfrm>
            <a:off x="6390419" y="3904357"/>
            <a:ext cx="808136" cy="808136"/>
            <a:chOff x="4923349" y="1475317"/>
            <a:chExt cx="305414" cy="305414"/>
          </a:xfrm>
          <a:solidFill>
            <a:srgbClr val="E94E60"/>
          </a:solidFill>
        </p:grpSpPr>
        <p:sp>
          <p:nvSpPr>
            <p:cNvPr id="33" name="椭圆 32"/>
            <p:cNvSpPr/>
            <p:nvPr/>
          </p:nvSpPr>
          <p:spPr>
            <a:xfrm>
              <a:off x="4923349" y="1475317"/>
              <a:ext cx="305414" cy="305414"/>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endParaRPr kumimoji="0" lang="zh-CN" altLang="en-US" sz="1600" b="0" i="0" u="none" strike="noStrike" kern="1200" cap="none" spc="0" normalizeH="0" baseline="0" noProof="0" dirty="0">
                <a:ln>
                  <a:noFill/>
                </a:ln>
                <a:solidFill>
                  <a:srgbClr val="4D9F3D"/>
                </a:solidFill>
                <a:effectLst/>
                <a:uLnTx/>
                <a:uFillTx/>
                <a:latin typeface="+mn-ea"/>
                <a:ea typeface="+mn-ea"/>
                <a:cs typeface="+mn-cs"/>
              </a:endParaRPr>
            </a:p>
          </p:txBody>
        </p:sp>
        <p:sp>
          <p:nvSpPr>
            <p:cNvPr id="34" name="椭圆 33"/>
            <p:cNvSpPr/>
            <p:nvPr/>
          </p:nvSpPr>
          <p:spPr>
            <a:xfrm>
              <a:off x="4975250" y="1527218"/>
              <a:ext cx="201613" cy="201613"/>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r>
                <a:rPr kumimoji="0" lang="en-US" altLang="zh-CN" sz="2400" b="1" i="0" u="none" strike="noStrike" kern="1200" cap="none" spc="0" normalizeH="0" baseline="0" noProof="0" dirty="0">
                  <a:ln>
                    <a:noFill/>
                  </a:ln>
                  <a:solidFill>
                    <a:schemeClr val="bg1"/>
                  </a:solidFill>
                  <a:effectLst/>
                  <a:uLnTx/>
                  <a:uFillTx/>
                  <a:latin typeface="+mn-ea"/>
                  <a:ea typeface="+mn-ea"/>
                  <a:cs typeface="+mn-cs"/>
                </a:rPr>
                <a:t>3</a:t>
              </a:r>
              <a:endParaRPr kumimoji="0" lang="zh-CN" altLang="en-US" sz="2400" b="1" i="0" u="none" strike="noStrike" kern="1200" cap="none" spc="0" normalizeH="0" baseline="0" noProof="0" dirty="0">
                <a:ln>
                  <a:noFill/>
                </a:ln>
                <a:solidFill>
                  <a:schemeClr val="bg1"/>
                </a:solidFill>
                <a:effectLst/>
                <a:uLnTx/>
                <a:uFillTx/>
                <a:latin typeface="+mn-ea"/>
                <a:ea typeface="+mn-ea"/>
                <a:cs typeface="+mn-cs"/>
              </a:endParaRPr>
            </a:p>
          </p:txBody>
        </p:sp>
      </p:grpSp>
      <p:grpSp>
        <p:nvGrpSpPr>
          <p:cNvPr id="30" name="组合 29"/>
          <p:cNvGrpSpPr/>
          <p:nvPr/>
        </p:nvGrpSpPr>
        <p:grpSpPr>
          <a:xfrm>
            <a:off x="6390419" y="5123367"/>
            <a:ext cx="808136" cy="808136"/>
            <a:chOff x="4923349" y="1475317"/>
            <a:chExt cx="305414" cy="305414"/>
          </a:xfrm>
          <a:solidFill>
            <a:srgbClr val="E94E60"/>
          </a:solidFill>
        </p:grpSpPr>
        <p:sp>
          <p:nvSpPr>
            <p:cNvPr id="31" name="椭圆 30"/>
            <p:cNvSpPr/>
            <p:nvPr/>
          </p:nvSpPr>
          <p:spPr>
            <a:xfrm>
              <a:off x="4923349" y="1475317"/>
              <a:ext cx="305414" cy="305414"/>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endParaRPr kumimoji="0" lang="zh-CN" altLang="en-US" sz="1600" b="0" i="0" u="none" strike="noStrike" kern="1200" cap="none" spc="0" normalizeH="0" baseline="0" noProof="0" dirty="0">
                <a:ln>
                  <a:noFill/>
                </a:ln>
                <a:solidFill>
                  <a:srgbClr val="4D9F3D"/>
                </a:solidFill>
                <a:effectLst/>
                <a:uLnTx/>
                <a:uFillTx/>
                <a:latin typeface="+mn-ea"/>
                <a:ea typeface="+mn-ea"/>
                <a:cs typeface="+mn-cs"/>
              </a:endParaRPr>
            </a:p>
          </p:txBody>
        </p:sp>
        <p:sp>
          <p:nvSpPr>
            <p:cNvPr id="32" name="椭圆 31"/>
            <p:cNvSpPr/>
            <p:nvPr/>
          </p:nvSpPr>
          <p:spPr>
            <a:xfrm>
              <a:off x="4975250" y="1527218"/>
              <a:ext cx="201613" cy="201613"/>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20000"/>
                </a:lnSpc>
                <a:buClrTx/>
                <a:buSzTx/>
                <a:buFontTx/>
                <a:buNone/>
                <a:defRPr/>
              </a:pPr>
              <a:r>
                <a:rPr kumimoji="0" lang="en-US" altLang="zh-CN" sz="2400" b="1" i="0" u="none" strike="noStrike" kern="1200" cap="none" spc="0" normalizeH="0" baseline="0" noProof="0" dirty="0">
                  <a:ln>
                    <a:noFill/>
                  </a:ln>
                  <a:solidFill>
                    <a:schemeClr val="bg1"/>
                  </a:solidFill>
                  <a:effectLst/>
                  <a:uLnTx/>
                  <a:uFillTx/>
                  <a:latin typeface="+mn-ea"/>
                  <a:ea typeface="+mn-ea"/>
                  <a:cs typeface="+mn-cs"/>
                </a:rPr>
                <a:t>4</a:t>
              </a:r>
              <a:endParaRPr kumimoji="0" lang="zh-CN" altLang="en-US" sz="2400" b="1" i="0" u="none" strike="noStrike" kern="1200" cap="none" spc="0" normalizeH="0" baseline="0" noProof="0" dirty="0">
                <a:ln>
                  <a:noFill/>
                </a:ln>
                <a:solidFill>
                  <a:schemeClr val="bg1"/>
                </a:solidFill>
                <a:effectLst/>
                <a:uLnTx/>
                <a:uFillTx/>
                <a:latin typeface="+mn-ea"/>
                <a:ea typeface="+mn-ea"/>
                <a:cs typeface="+mn-cs"/>
              </a:endParaRPr>
            </a:p>
          </p:txBody>
        </p:sp>
      </p:grpSp>
      <p:grpSp>
        <p:nvGrpSpPr>
          <p:cNvPr id="52" name="组合 51"/>
          <p:cNvGrpSpPr/>
          <p:nvPr/>
        </p:nvGrpSpPr>
        <p:grpSpPr>
          <a:xfrm>
            <a:off x="1238981" y="1806367"/>
            <a:ext cx="3651666" cy="3651666"/>
            <a:chOff x="1516631" y="1681918"/>
            <a:chExt cx="3651666" cy="3651666"/>
          </a:xfrm>
        </p:grpSpPr>
        <p:sp>
          <p:nvSpPr>
            <p:cNvPr id="50" name="椭圆 49"/>
            <p:cNvSpPr/>
            <p:nvPr/>
          </p:nvSpPr>
          <p:spPr>
            <a:xfrm>
              <a:off x="1516631" y="1681918"/>
              <a:ext cx="3651666" cy="365166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pic>
          <p:nvPicPr>
            <p:cNvPr id="51" name="图片 50" descr="å¾ä¹¦é¦ä¸­çæ½è±¡æ¨¡ç³åæ£ç¦ä¹¦æ¶"/>
            <p:cNvPicPr>
              <a:picLocks noChangeAspect="1" noChangeArrowheads="1"/>
            </p:cNvPicPr>
            <p:nvPr/>
          </p:nvPicPr>
          <p:blipFill rotWithShape="1">
            <a:blip r:embed="rId3">
              <a:alphaModFix amt="16000"/>
              <a:extLst>
                <a:ext uri="{28A0092B-C50C-407E-A947-70E740481C1C}">
                  <a14:useLocalDpi xmlns:a14="http://schemas.microsoft.com/office/drawing/2010/main" val="0"/>
                </a:ext>
              </a:extLst>
            </a:blip>
            <a:srcRect l="10355" t="4113" r="28402" b="3950"/>
            <a:stretch>
              <a:fillRect/>
            </a:stretch>
          </p:blipFill>
          <p:spPr bwMode="auto">
            <a:xfrm>
              <a:off x="1516631" y="1681918"/>
              <a:ext cx="3651666" cy="3651666"/>
            </a:xfrm>
            <a:custGeom>
              <a:avLst/>
              <a:gdLst>
                <a:gd name="connsiteX0" fmla="*/ 1825833 w 3651666"/>
                <a:gd name="connsiteY0" fmla="*/ 0 h 3651666"/>
                <a:gd name="connsiteX1" fmla="*/ 3651666 w 3651666"/>
                <a:gd name="connsiteY1" fmla="*/ 1825833 h 3651666"/>
                <a:gd name="connsiteX2" fmla="*/ 1825833 w 3651666"/>
                <a:gd name="connsiteY2" fmla="*/ 3651666 h 3651666"/>
                <a:gd name="connsiteX3" fmla="*/ 0 w 3651666"/>
                <a:gd name="connsiteY3" fmla="*/ 1825833 h 3651666"/>
                <a:gd name="connsiteX4" fmla="*/ 1825833 w 3651666"/>
                <a:gd name="connsiteY4" fmla="*/ 0 h 3651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1666" h="3651666">
                  <a:moveTo>
                    <a:pt x="1825833" y="0"/>
                  </a:moveTo>
                  <a:cubicBezTo>
                    <a:pt x="2834213" y="0"/>
                    <a:pt x="3651666" y="817453"/>
                    <a:pt x="3651666" y="1825833"/>
                  </a:cubicBezTo>
                  <a:cubicBezTo>
                    <a:pt x="3651666" y="2834213"/>
                    <a:pt x="2834213" y="3651666"/>
                    <a:pt x="1825833" y="3651666"/>
                  </a:cubicBezTo>
                  <a:cubicBezTo>
                    <a:pt x="817453" y="3651666"/>
                    <a:pt x="0" y="2834213"/>
                    <a:pt x="0" y="1825833"/>
                  </a:cubicBezTo>
                  <a:cubicBezTo>
                    <a:pt x="0" y="817453"/>
                    <a:pt x="817453" y="0"/>
                    <a:pt x="1825833"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55" name="组合 54"/>
          <p:cNvGrpSpPr/>
          <p:nvPr/>
        </p:nvGrpSpPr>
        <p:grpSpPr>
          <a:xfrm>
            <a:off x="1725167" y="2583092"/>
            <a:ext cx="2679294" cy="2153425"/>
            <a:chOff x="1985841" y="2830890"/>
            <a:chExt cx="2679294" cy="2153425"/>
          </a:xfrm>
        </p:grpSpPr>
        <p:sp>
          <p:nvSpPr>
            <p:cNvPr id="53"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p:cNvSpPr txBox="1">
              <a:spLocks noChangeArrowheads="1"/>
            </p:cNvSpPr>
            <p:nvPr/>
          </p:nvSpPr>
          <p:spPr bwMode="auto">
            <a:xfrm>
              <a:off x="1985841" y="2830890"/>
              <a:ext cx="2679294" cy="1714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9600" b="1" i="0" u="none" strike="noStrike" kern="1200" cap="none" spc="0" normalizeH="0" baseline="0" noProof="0" dirty="0">
                  <a:ln>
                    <a:noFill/>
                  </a:ln>
                  <a:solidFill>
                    <a:schemeClr val="bg1"/>
                  </a:solidFill>
                  <a:effectLst/>
                  <a:uLnTx/>
                  <a:uFillTx/>
                  <a:latin typeface="+mj-ea"/>
                  <a:ea typeface="+mj-ea"/>
                  <a:cs typeface="Segoe UI Light" panose="020B0502040204020203" pitchFamily="34" charset="0"/>
                </a:rPr>
                <a:t>目录 </a:t>
              </a:r>
              <a:endParaRPr kumimoji="0" lang="en-US" altLang="zh-CN" sz="9600" b="1" i="0" u="none" strike="noStrike" kern="1200" cap="none" spc="0" normalizeH="0" baseline="0" noProof="0" dirty="0">
                <a:ln>
                  <a:noFill/>
                </a:ln>
                <a:solidFill>
                  <a:schemeClr val="bg1"/>
                </a:solidFill>
                <a:effectLst/>
                <a:uLnTx/>
                <a:uFillTx/>
                <a:latin typeface="+mj-ea"/>
                <a:ea typeface="+mj-ea"/>
                <a:cs typeface="Segoe UI Light" panose="020B0502040204020203" pitchFamily="34" charset="0"/>
              </a:endParaRPr>
            </a:p>
          </p:txBody>
        </p:sp>
        <p:sp>
          <p:nvSpPr>
            <p:cNvPr id="54"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p:cNvSpPr txBox="1">
              <a:spLocks noChangeArrowheads="1"/>
            </p:cNvSpPr>
            <p:nvPr/>
          </p:nvSpPr>
          <p:spPr bwMode="auto">
            <a:xfrm>
              <a:off x="2106388" y="4221221"/>
              <a:ext cx="2442988" cy="763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en-US" altLang="zh-CN" sz="4000" b="1" i="1" u="none" strike="noStrike" kern="1200" cap="none" spc="0" normalizeH="0" baseline="0" noProof="0" dirty="0">
                  <a:ln>
                    <a:noFill/>
                  </a:ln>
                  <a:solidFill>
                    <a:schemeClr val="bg1"/>
                  </a:solidFill>
                  <a:effectLst/>
                  <a:uLnTx/>
                  <a:uFillTx/>
                  <a:latin typeface="+mj-lt"/>
                  <a:ea typeface="+mj-ea"/>
                  <a:cs typeface="Segoe UI Light" panose="020B0502040204020203" pitchFamily="34" charset="0"/>
                </a:rPr>
                <a:t>contents</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p:nvPr/>
        </p:nvSpPr>
        <p:spPr>
          <a:xfrm>
            <a:off x="647065" y="2641076"/>
            <a:ext cx="7050099" cy="1426609"/>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20000"/>
              </a:lnSpc>
            </a:pPr>
            <a:r>
              <a:rPr lang="zh-CN" altLang="en-US" sz="5400" b="1" dirty="0">
                <a:solidFill>
                  <a:schemeClr val="accent1"/>
                </a:solidFill>
                <a:effectLst>
                  <a:outerShdw blurRad="228600" dist="139700" dir="2700000" algn="ctr" rotWithShape="0">
                    <a:srgbClr val="000000">
                      <a:alpha val="10000"/>
                    </a:srgbClr>
                  </a:outerShdw>
                </a:effectLst>
                <a:latin typeface="+mj-ea"/>
                <a:ea typeface="+mj-ea"/>
              </a:rPr>
              <a:t>论文研究背景与意义</a:t>
            </a:r>
            <a:endParaRPr lang="en-US" altLang="zh-CN" sz="5400" b="1" dirty="0">
              <a:solidFill>
                <a:schemeClr val="accent1"/>
              </a:solidFill>
              <a:effectLst>
                <a:outerShdw blurRad="228600" dist="139700" dir="2700000" algn="ctr" rotWithShape="0">
                  <a:srgbClr val="000000">
                    <a:alpha val="10000"/>
                  </a:srgbClr>
                </a:outerShdw>
              </a:effectLst>
              <a:latin typeface="+mj-ea"/>
              <a:ea typeface="+mj-ea"/>
              <a:sym typeface="+mn-ea"/>
            </a:endParaRPr>
          </a:p>
          <a:p>
            <a:pPr>
              <a:lnSpc>
                <a:spcPct val="120000"/>
              </a:lnSpc>
            </a:pPr>
            <a:r>
              <a:rPr lang="en-US" altLang="zh-CN" sz="2000" dirty="0">
                <a:solidFill>
                  <a:schemeClr val="accent1"/>
                </a:solidFill>
                <a:ea typeface="思源黑体 CN Bold" panose="020B0800000000000000" pitchFamily="34" charset="-122"/>
                <a:sym typeface="+mn-ea"/>
              </a:rPr>
              <a:t>The research background and significance of this paper</a:t>
            </a:r>
            <a:endParaRPr lang="zh-CN" altLang="en-US" sz="2000" dirty="0">
              <a:solidFill>
                <a:schemeClr val="accent1"/>
              </a:solidFill>
              <a:ea typeface="思源黑体 CN Bold" panose="020B0800000000000000" pitchFamily="34" charset="-122"/>
              <a:sym typeface="+mn-ea"/>
            </a:endParaRPr>
          </a:p>
        </p:txBody>
      </p:sp>
      <p:sp>
        <p:nvSpPr>
          <p:cNvPr id="10" name="文本框 11"/>
          <p:cNvSpPr txBox="1"/>
          <p:nvPr/>
        </p:nvSpPr>
        <p:spPr>
          <a:xfrm>
            <a:off x="647065" y="1515366"/>
            <a:ext cx="4676578" cy="1184748"/>
          </a:xfrm>
          <a:prstGeom prst="rect">
            <a:avLst/>
          </a:prstGeom>
          <a:noFill/>
        </p:spPr>
        <p:txBody>
          <a:bodyPr wrap="square" lIns="68580" tIns="34290" rIns="68580" bIns="34290" rtlCol="0">
            <a:spAutoFit/>
          </a:bodyPr>
          <a:lstStyle>
            <a:defPPr>
              <a:defRPr lang="zh-CN"/>
            </a:defPPr>
            <a:lvl1pPr defTabSz="685800">
              <a:lnSpc>
                <a:spcPct val="120000"/>
              </a:lnSpc>
              <a:defRPr sz="6600">
                <a:solidFill>
                  <a:schemeClr val="accent1"/>
                </a:solidFill>
                <a:latin typeface="+mj-ea"/>
                <a:ea typeface="+mj-ea"/>
              </a:defRPr>
            </a:lvl1pPr>
            <a:lvl2pPr marL="342900" defTabSz="685800">
              <a:defRPr sz="1400"/>
            </a:lvl2pPr>
            <a:lvl3pPr marL="685800" defTabSz="685800">
              <a:defRPr sz="1400"/>
            </a:lvl3pPr>
            <a:lvl4pPr marL="1028700" defTabSz="685800">
              <a:defRPr sz="1400"/>
            </a:lvl4pPr>
            <a:lvl5pPr marL="1371600" defTabSz="685800">
              <a:defRPr sz="1400"/>
            </a:lvl5pPr>
            <a:lvl6pPr marL="1714500" defTabSz="685800">
              <a:defRPr sz="1400"/>
            </a:lvl6pPr>
            <a:lvl7pPr marL="2057400" defTabSz="685800">
              <a:defRPr sz="1400"/>
            </a:lvl7pPr>
            <a:lvl8pPr marL="2400300" defTabSz="685800">
              <a:defRPr sz="1400"/>
            </a:lvl8pPr>
            <a:lvl9pPr marL="2743200" defTabSz="685800">
              <a:defRPr sz="1400"/>
            </a:lvl9pPr>
          </a:lstStyle>
          <a:p>
            <a:r>
              <a:rPr lang="en-US" altLang="zh-CN" dirty="0">
                <a:sym typeface="+mn-ea"/>
              </a:rPr>
              <a:t>PART 01</a:t>
            </a:r>
            <a:endParaRPr lang="zh-CN" altLang="en-US" dirty="0">
              <a:sym typeface="+mn-ea"/>
            </a:endParaRPr>
          </a:p>
        </p:txBody>
      </p:sp>
      <p:sp>
        <p:nvSpPr>
          <p:cNvPr id="11" name="文本框 36"/>
          <p:cNvSpPr txBox="1"/>
          <p:nvPr/>
        </p:nvSpPr>
        <p:spPr>
          <a:xfrm>
            <a:off x="647066" y="4344508"/>
            <a:ext cx="5551439" cy="63517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chemeClr val="accent1"/>
                </a:solidFill>
                <a:latin typeface="思源黑体 Normal" panose="020B0400000000000000" pitchFamily="34" charset="-122"/>
                <a:ea typeface="思源黑体 Normal" panose="020B0400000000000000" pitchFamily="34" charset="-122"/>
                <a:sym typeface="+mn-ea"/>
              </a:rPr>
              <a:t>单击此处输入您的文本，单击此处输入您的文本，本单击此处输入您的文本，本单击此处输入您的文本</a:t>
            </a:r>
          </a:p>
        </p:txBody>
      </p:sp>
      <p:sp>
        <p:nvSpPr>
          <p:cNvPr id="12" name="矩形 11"/>
          <p:cNvSpPr/>
          <p:nvPr/>
        </p:nvSpPr>
        <p:spPr>
          <a:xfrm>
            <a:off x="795007" y="4072370"/>
            <a:ext cx="893125" cy="410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nSpc>
                <a:spcPct val="120000"/>
              </a:lnSpc>
            </a:pPr>
            <a:endParaRPr lang="zh-CN" altLang="en-US" sz="2000">
              <a:solidFill>
                <a:srgbClr val="33495E"/>
              </a:solidFill>
            </a:endParaRPr>
          </a:p>
        </p:txBody>
      </p:sp>
      <p:sp>
        <p:nvSpPr>
          <p:cNvPr id="13" name="文本框 11"/>
          <p:cNvSpPr txBox="1"/>
          <p:nvPr/>
        </p:nvSpPr>
        <p:spPr>
          <a:xfrm>
            <a:off x="7189562" y="1389278"/>
            <a:ext cx="4676578" cy="4881977"/>
          </a:xfrm>
          <a:prstGeom prst="rect">
            <a:avLst/>
          </a:prstGeom>
          <a:noFill/>
        </p:spPr>
        <p:txBody>
          <a:bodyPr wrap="square" lIns="68580" tIns="34290" rIns="68580" bIns="34290"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20000"/>
              </a:lnSpc>
            </a:pPr>
            <a:r>
              <a:rPr lang="en-US" altLang="zh-CN" sz="28700" i="1" dirty="0">
                <a:solidFill>
                  <a:schemeClr val="accent1">
                    <a:lumMod val="40000"/>
                    <a:lumOff val="60000"/>
                  </a:schemeClr>
                </a:solidFill>
                <a:ea typeface="思源黑体 CN Bold" panose="020B0800000000000000" pitchFamily="34" charset="-122"/>
                <a:sym typeface="+mn-ea"/>
              </a:rPr>
              <a:t>01</a:t>
            </a:r>
            <a:endParaRPr lang="zh-CN" altLang="en-US" sz="28700" i="1" dirty="0">
              <a:solidFill>
                <a:schemeClr val="accent1">
                  <a:lumMod val="40000"/>
                  <a:lumOff val="60000"/>
                </a:schemeClr>
              </a:solidFill>
              <a:ea typeface="思源黑体 CN Bold" panose="020B0800000000000000" pitchFamily="34"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9405" y="437769"/>
            <a:ext cx="2954655" cy="700769"/>
          </a:xfrm>
          <a:prstGeom prst="rect">
            <a:avLst/>
          </a:prstGeom>
          <a:noFill/>
        </p:spPr>
        <p:txBody>
          <a:bodyPr wrap="none" rtlCol="0">
            <a:spAutoFit/>
          </a:bodyPr>
          <a:lstStyle>
            <a:defPPr>
              <a:defRPr lang="zh-CN"/>
            </a:defPPr>
            <a:lvl1pPr>
              <a:lnSpc>
                <a:spcPct val="120000"/>
              </a:lnSpc>
              <a:spcBef>
                <a:spcPct val="0"/>
              </a:spcBef>
              <a:defRPr sz="3600" b="1">
                <a:solidFill>
                  <a:schemeClr val="accent1"/>
                </a:solidFill>
                <a:latin typeface="+mj-ea"/>
                <a:ea typeface="+mj-ea"/>
              </a:defRPr>
            </a:lvl1pPr>
          </a:lstStyle>
          <a:p>
            <a:r>
              <a:rPr lang="zh-CN" altLang="en-US" dirty="0"/>
              <a:t>论文研究方法</a:t>
            </a:r>
          </a:p>
        </p:txBody>
      </p:sp>
      <p:pic>
        <p:nvPicPr>
          <p:cNvPr id="3" name="图形 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8793" y="1350420"/>
            <a:ext cx="3313600" cy="4903973"/>
          </a:xfrm>
          <a:prstGeom prst="rect">
            <a:avLst/>
          </a:prstGeom>
          <a:effectLst>
            <a:outerShdw blurRad="647700" dist="419100" dir="3600000" sx="82000" sy="82000" algn="t" rotWithShape="0">
              <a:schemeClr val="accent1">
                <a:alpha val="39000"/>
              </a:schemeClr>
            </a:outerShdw>
          </a:effectLst>
        </p:spPr>
      </p:pic>
      <p:pic>
        <p:nvPicPr>
          <p:cNvPr id="4" name="图形 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39201" y="1350420"/>
            <a:ext cx="3313600" cy="4903973"/>
          </a:xfrm>
          <a:prstGeom prst="rect">
            <a:avLst/>
          </a:prstGeom>
          <a:effectLst>
            <a:outerShdw blurRad="647700" dist="419100" dir="3600000" sx="82000" sy="82000" algn="t" rotWithShape="0">
              <a:schemeClr val="accent1">
                <a:alpha val="40000"/>
              </a:schemeClr>
            </a:outerShdw>
          </a:effectLst>
        </p:spPr>
      </p:pic>
      <p:pic>
        <p:nvPicPr>
          <p:cNvPr id="5" name="图形 4"/>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60167" y="1350420"/>
            <a:ext cx="3313600" cy="4903973"/>
          </a:xfrm>
          <a:prstGeom prst="rect">
            <a:avLst/>
          </a:prstGeom>
          <a:effectLst>
            <a:outerShdw blurRad="647700" dist="419100" dir="3600000" sx="82000" sy="82000" algn="t" rotWithShape="0">
              <a:schemeClr val="accent1">
                <a:alpha val="40000"/>
              </a:schemeClr>
            </a:outerShdw>
          </a:effectLst>
        </p:spPr>
      </p:pic>
      <p:sp>
        <p:nvSpPr>
          <p:cNvPr id="37" name="图形"/>
          <p:cNvSpPr/>
          <p:nvPr/>
        </p:nvSpPr>
        <p:spPr>
          <a:xfrm>
            <a:off x="5520055" y="1980870"/>
            <a:ext cx="1151890" cy="1151890"/>
          </a:xfrm>
          <a:prstGeom prst="ellipse">
            <a:avLst/>
          </a:prstGeom>
          <a:gradFill>
            <a:gsLst>
              <a:gs pos="47000">
                <a:schemeClr val="accent1"/>
              </a:gs>
              <a:gs pos="100000">
                <a:schemeClr val="accent1">
                  <a:lumMod val="75000"/>
                </a:schemeClr>
              </a:gs>
            </a:gsLst>
            <a:lin ang="2700000" scaled="0"/>
          </a:gra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defRPr/>
            </a:pPr>
            <a:endParaRPr lang="zh-CN" altLang="en-US" sz="4000" b="1" dirty="0">
              <a:solidFill>
                <a:prstClr val="white"/>
              </a:solidFill>
              <a:latin typeface="思源黑体 CN Bold" panose="020B0800000000000000" pitchFamily="34" charset="-122"/>
              <a:ea typeface="思源黑体 CN Bold" panose="020B0800000000000000" pitchFamily="34" charset="-122"/>
              <a:sym typeface="思源黑体 CN Regular" panose="020B0500000000000000" charset="-122"/>
            </a:endParaRPr>
          </a:p>
        </p:txBody>
      </p:sp>
      <p:sp>
        <p:nvSpPr>
          <p:cNvPr id="38" name="图形"/>
          <p:cNvSpPr/>
          <p:nvPr/>
        </p:nvSpPr>
        <p:spPr>
          <a:xfrm>
            <a:off x="9124396" y="1980870"/>
            <a:ext cx="1151890" cy="1151890"/>
          </a:xfrm>
          <a:prstGeom prst="ellipse">
            <a:avLst/>
          </a:prstGeom>
          <a:gradFill>
            <a:gsLst>
              <a:gs pos="47000">
                <a:schemeClr val="accent1"/>
              </a:gs>
              <a:gs pos="100000">
                <a:schemeClr val="accent1">
                  <a:lumMod val="75000"/>
                </a:schemeClr>
              </a:gs>
            </a:gsLst>
            <a:lin ang="2700000" scaled="0"/>
          </a:gra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defRPr/>
            </a:pPr>
            <a:endParaRPr lang="zh-CN" altLang="en-US" sz="4000" b="1" dirty="0">
              <a:solidFill>
                <a:prstClr val="white"/>
              </a:solidFill>
              <a:latin typeface="思源黑体 CN Bold" panose="020B0800000000000000" pitchFamily="34" charset="-122"/>
              <a:ea typeface="思源黑体 CN Bold" panose="020B0800000000000000" pitchFamily="34" charset="-122"/>
              <a:sym typeface="思源黑体 CN Regular" panose="020B0500000000000000" charset="-122"/>
            </a:endParaRPr>
          </a:p>
        </p:txBody>
      </p:sp>
      <p:sp>
        <p:nvSpPr>
          <p:cNvPr id="6" name="文本框 5"/>
          <p:cNvSpPr txBox="1"/>
          <p:nvPr/>
        </p:nvSpPr>
        <p:spPr>
          <a:xfrm>
            <a:off x="1216228" y="3332990"/>
            <a:ext cx="2518731" cy="497957"/>
          </a:xfrm>
          <a:prstGeom prst="rect">
            <a:avLst/>
          </a:prstGeom>
          <a:noFill/>
        </p:spPr>
        <p:txBody>
          <a:bodyPr wrap="square" rtlCol="0">
            <a:spAutoFit/>
          </a:bodyPr>
          <a:lstStyle>
            <a:defPPr>
              <a:defRPr lang="zh-CN"/>
            </a:defPPr>
            <a:lvl1pPr algn="ctr">
              <a:defRPr sz="1350">
                <a:gradFill>
                  <a:gsLst>
                    <a:gs pos="7000">
                      <a:srgbClr val="1D78FA"/>
                    </a:gs>
                    <a:gs pos="99000">
                      <a:srgbClr val="1D78FA">
                        <a:lumMod val="50000"/>
                      </a:srgbClr>
                    </a:gs>
                  </a:gsLst>
                  <a:path path="circle">
                    <a:fillToRect r="100000" b="100000"/>
                  </a:path>
                </a:gradFill>
                <a:latin typeface="Roboto Bold"/>
                <a:ea typeface="思源黑体 CN Bold" panose="020B0800000000000000" pitchFamily="34" charset="-122"/>
              </a:defRPr>
            </a:lvl1pPr>
          </a:lstStyle>
          <a:p>
            <a:pPr defTabSz="914400">
              <a:lnSpc>
                <a:spcPct val="120000"/>
              </a:lnSpc>
            </a:pPr>
            <a:r>
              <a:rPr lang="zh-CN" altLang="en-US" sz="2400" dirty="0">
                <a:solidFill>
                  <a:schemeClr val="accent1"/>
                </a:solidFill>
                <a:latin typeface="+mj-ea"/>
                <a:ea typeface="+mj-ea"/>
                <a:sym typeface="HarmonyOS Sans SC Bold" panose="00000800000000000000" pitchFamily="2" charset="-122"/>
              </a:rPr>
              <a:t>调研方法</a:t>
            </a:r>
            <a:endParaRPr lang="en-US" altLang="zh-CN" sz="2400" dirty="0">
              <a:solidFill>
                <a:schemeClr val="accent1"/>
              </a:solidFill>
              <a:latin typeface="+mj-ea"/>
              <a:ea typeface="+mj-ea"/>
              <a:sym typeface="HarmonyOS Sans SC Bold" panose="00000800000000000000" pitchFamily="2" charset="-122"/>
            </a:endParaRPr>
          </a:p>
        </p:txBody>
      </p:sp>
      <p:sp>
        <p:nvSpPr>
          <p:cNvPr id="7" name="文本框 6"/>
          <p:cNvSpPr txBox="1"/>
          <p:nvPr/>
        </p:nvSpPr>
        <p:spPr>
          <a:xfrm>
            <a:off x="4836636" y="3332990"/>
            <a:ext cx="2518731" cy="497957"/>
          </a:xfrm>
          <a:prstGeom prst="rect">
            <a:avLst/>
          </a:prstGeom>
          <a:noFill/>
        </p:spPr>
        <p:txBody>
          <a:bodyPr wrap="square" rtlCol="0">
            <a:spAutoFit/>
          </a:bodyPr>
          <a:lstStyle>
            <a:defPPr>
              <a:defRPr lang="zh-CN"/>
            </a:defPPr>
            <a:lvl1pPr algn="ctr">
              <a:defRPr sz="1800">
                <a:gradFill>
                  <a:gsLst>
                    <a:gs pos="7000">
                      <a:srgbClr val="1D78FA"/>
                    </a:gs>
                    <a:gs pos="99000">
                      <a:srgbClr val="1D78FA">
                        <a:lumMod val="50000"/>
                      </a:srgbClr>
                    </a:gs>
                  </a:gsLst>
                  <a:path path="circle">
                    <a:fillToRect r="100000" b="100000"/>
                  </a:path>
                </a:gradFill>
                <a:latin typeface="HarmonyOS Sans SC" panose="00000800000000000000" pitchFamily="2" charset="-122"/>
                <a:ea typeface="HarmonyOS Sans SC" panose="00000800000000000000" pitchFamily="2" charset="-122"/>
              </a:defRPr>
            </a:lvl1pPr>
          </a:lstStyle>
          <a:p>
            <a:pPr defTabSz="914400">
              <a:lnSpc>
                <a:spcPct val="120000"/>
              </a:lnSpc>
            </a:pPr>
            <a:r>
              <a:rPr lang="zh-CN" altLang="en-US" sz="2400" dirty="0">
                <a:solidFill>
                  <a:schemeClr val="accent1"/>
                </a:solidFill>
                <a:latin typeface="+mj-ea"/>
                <a:ea typeface="+mj-ea"/>
                <a:sym typeface="HarmonyOS Sans SC Bold" panose="00000800000000000000" pitchFamily="2" charset="-122"/>
              </a:rPr>
              <a:t>分析方法</a:t>
            </a:r>
            <a:endParaRPr lang="en-US" altLang="zh-CN" sz="2400" dirty="0">
              <a:solidFill>
                <a:schemeClr val="accent1"/>
              </a:solidFill>
              <a:latin typeface="+mj-ea"/>
              <a:ea typeface="+mj-ea"/>
              <a:sym typeface="HarmonyOS Sans SC Bold" panose="00000800000000000000" pitchFamily="2" charset="-122"/>
            </a:endParaRPr>
          </a:p>
        </p:txBody>
      </p:sp>
      <p:sp>
        <p:nvSpPr>
          <p:cNvPr id="8" name="文本框 7"/>
          <p:cNvSpPr txBox="1"/>
          <p:nvPr/>
        </p:nvSpPr>
        <p:spPr>
          <a:xfrm>
            <a:off x="8457601" y="3332990"/>
            <a:ext cx="2518731" cy="497957"/>
          </a:xfrm>
          <a:prstGeom prst="rect">
            <a:avLst/>
          </a:prstGeom>
          <a:noFill/>
        </p:spPr>
        <p:txBody>
          <a:bodyPr wrap="square" rtlCol="0">
            <a:spAutoFit/>
          </a:bodyPr>
          <a:lstStyle>
            <a:defPPr>
              <a:defRPr lang="zh-CN"/>
            </a:defPPr>
            <a:lvl1pPr algn="ctr">
              <a:defRPr sz="1800">
                <a:gradFill>
                  <a:gsLst>
                    <a:gs pos="7000">
                      <a:srgbClr val="1D78FA"/>
                    </a:gs>
                    <a:gs pos="99000">
                      <a:srgbClr val="1D78FA">
                        <a:lumMod val="50000"/>
                      </a:srgbClr>
                    </a:gs>
                  </a:gsLst>
                  <a:path path="circle">
                    <a:fillToRect r="100000" b="100000"/>
                  </a:path>
                </a:gradFill>
                <a:latin typeface="HarmonyOS Sans SC" panose="00000800000000000000" pitchFamily="2" charset="-122"/>
                <a:ea typeface="HarmonyOS Sans SC" panose="00000800000000000000" pitchFamily="2" charset="-122"/>
              </a:defRPr>
            </a:lvl1pPr>
          </a:lstStyle>
          <a:p>
            <a:pPr defTabSz="914400">
              <a:lnSpc>
                <a:spcPct val="120000"/>
              </a:lnSpc>
            </a:pPr>
            <a:r>
              <a:rPr lang="zh-CN" altLang="en-US" sz="2400" dirty="0">
                <a:solidFill>
                  <a:schemeClr val="accent1"/>
                </a:solidFill>
                <a:latin typeface="+mj-ea"/>
                <a:ea typeface="+mj-ea"/>
                <a:sym typeface="HarmonyOS Sans SC Bold" panose="00000800000000000000" pitchFamily="2" charset="-122"/>
              </a:rPr>
              <a:t>文献研究法</a:t>
            </a:r>
            <a:endParaRPr lang="en-US" altLang="zh-CN" sz="2400" dirty="0">
              <a:solidFill>
                <a:schemeClr val="accent1"/>
              </a:solidFill>
              <a:latin typeface="+mj-ea"/>
              <a:ea typeface="+mj-ea"/>
              <a:sym typeface="HarmonyOS Sans SC Bold" panose="00000800000000000000" pitchFamily="2" charset="-122"/>
            </a:endParaRPr>
          </a:p>
        </p:txBody>
      </p:sp>
      <p:pic>
        <p:nvPicPr>
          <p:cNvPr id="21" name="图形 20" descr="343435383039363b343532313236383bd1d0bebfbde1c2db"/>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14565" y="2244016"/>
            <a:ext cx="604800" cy="604800"/>
          </a:xfrm>
          <a:prstGeom prst="rect">
            <a:avLst/>
          </a:prstGeom>
        </p:spPr>
      </p:pic>
      <p:pic>
        <p:nvPicPr>
          <p:cNvPr id="22" name="图形 21" descr="343435383036313b343532343035323bb7d6cef6b9a4bedf"/>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793600" y="2244016"/>
            <a:ext cx="604800" cy="604800"/>
          </a:xfrm>
          <a:prstGeom prst="rect">
            <a:avLst/>
          </a:prstGeom>
        </p:spPr>
      </p:pic>
      <p:grpSp>
        <p:nvGrpSpPr>
          <p:cNvPr id="36" name="组合 35"/>
          <p:cNvGrpSpPr/>
          <p:nvPr/>
        </p:nvGrpSpPr>
        <p:grpSpPr>
          <a:xfrm>
            <a:off x="1899648" y="1980870"/>
            <a:ext cx="1151890" cy="1151890"/>
            <a:chOff x="1932909" y="1980870"/>
            <a:chExt cx="1151890" cy="1151890"/>
          </a:xfrm>
        </p:grpSpPr>
        <p:sp>
          <p:nvSpPr>
            <p:cNvPr id="35" name="图形"/>
            <p:cNvSpPr/>
            <p:nvPr/>
          </p:nvSpPr>
          <p:spPr>
            <a:xfrm>
              <a:off x="1932909" y="1980870"/>
              <a:ext cx="1151890" cy="1151890"/>
            </a:xfrm>
            <a:prstGeom prst="ellipse">
              <a:avLst/>
            </a:prstGeom>
            <a:gradFill>
              <a:gsLst>
                <a:gs pos="47000">
                  <a:schemeClr val="accent1"/>
                </a:gs>
                <a:gs pos="100000">
                  <a:schemeClr val="accent1">
                    <a:lumMod val="75000"/>
                  </a:schemeClr>
                </a:gs>
              </a:gsLst>
              <a:lin ang="2700000" scaled="0"/>
            </a:gra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defRPr/>
              </a:pPr>
              <a:endParaRPr lang="zh-CN" altLang="en-US" sz="4000" b="1" dirty="0">
                <a:solidFill>
                  <a:prstClr val="white"/>
                </a:solidFill>
                <a:latin typeface="思源黑体 CN Bold" panose="020B0800000000000000" pitchFamily="34" charset="-122"/>
                <a:ea typeface="思源黑体 CN Bold" panose="020B0800000000000000" pitchFamily="34" charset="-122"/>
                <a:sym typeface="思源黑体 CN Regular" panose="020B0500000000000000" charset="-122"/>
              </a:endParaRPr>
            </a:p>
          </p:txBody>
        </p:sp>
        <p:pic>
          <p:nvPicPr>
            <p:cNvPr id="23" name="图形 22" descr="333437323830303b333530353336313bb2fac6b7b5f7d1d0"/>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206454" y="2254415"/>
              <a:ext cx="604800" cy="604800"/>
            </a:xfrm>
            <a:prstGeom prst="rect">
              <a:avLst/>
            </a:prstGeom>
          </p:spPr>
        </p:pic>
      </p:grpSp>
      <p:sp>
        <p:nvSpPr>
          <p:cNvPr id="24" name="文本框 11"/>
          <p:cNvSpPr txBox="1"/>
          <p:nvPr/>
        </p:nvSpPr>
        <p:spPr>
          <a:xfrm>
            <a:off x="1018903" y="3869565"/>
            <a:ext cx="2913380" cy="6598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a:lnSpc>
                <a:spcPct val="120000"/>
              </a:lnSpc>
            </a:pPr>
            <a:r>
              <a:rPr lang="zh-CN" altLang="en-US" sz="1600" b="1" dirty="0">
                <a:solidFill>
                  <a:prstClr val="black"/>
                </a:solidFill>
                <a:latin typeface="+mn-ea"/>
                <a:sym typeface="HarmonyOS Sans SC Medium" panose="00000600000000000000" pitchFamily="2" charset="-122"/>
              </a:rPr>
              <a:t>通过在图书馆查阅和</a:t>
            </a:r>
            <a:endParaRPr lang="en-US" altLang="zh-CN" sz="1600" b="1" dirty="0">
              <a:solidFill>
                <a:prstClr val="black"/>
              </a:solidFill>
              <a:latin typeface="+mn-ea"/>
              <a:sym typeface="HarmonyOS Sans SC Medium" panose="00000600000000000000" pitchFamily="2" charset="-122"/>
            </a:endParaRPr>
          </a:p>
          <a:p>
            <a:pPr algn="ctr" defTabSz="1219200">
              <a:lnSpc>
                <a:spcPct val="120000"/>
              </a:lnSpc>
            </a:pPr>
            <a:r>
              <a:rPr lang="zh-CN" altLang="en-US" sz="1600" b="1" dirty="0">
                <a:solidFill>
                  <a:prstClr val="black"/>
                </a:solidFill>
                <a:latin typeface="+mn-ea"/>
                <a:sym typeface="HarmonyOS Sans SC Medium" panose="00000600000000000000" pitchFamily="2" charset="-122"/>
              </a:rPr>
              <a:t>收集信息</a:t>
            </a:r>
          </a:p>
        </p:txBody>
      </p:sp>
      <p:sp>
        <p:nvSpPr>
          <p:cNvPr id="25" name="文本框 12"/>
          <p:cNvSpPr txBox="1"/>
          <p:nvPr/>
        </p:nvSpPr>
        <p:spPr>
          <a:xfrm>
            <a:off x="1733766" y="4677139"/>
            <a:ext cx="1483655" cy="364395"/>
          </a:xfrm>
          <a:prstGeom prst="rect">
            <a:avLst/>
          </a:prstGeom>
          <a:noFill/>
        </p:spPr>
        <p:txBody>
          <a:bodyPr wrap="square" rtlCol="0">
            <a:spAutoFit/>
          </a:bodyPr>
          <a:lstStyle>
            <a:defPPr>
              <a:defRPr lang="zh-CN"/>
            </a:defPPr>
            <a:lvl1pPr>
              <a:lnSpc>
                <a:spcPct val="120000"/>
              </a:lnSpc>
              <a:defRPr sz="1200">
                <a:solidFill>
                  <a:srgbClr val="8F8F8F"/>
                </a:solidFill>
                <a:latin typeface="HarmonyOS Sans SC" panose="00000800000000000000" pitchFamily="2" charset="-122"/>
                <a:ea typeface="HarmonyOS Sans SC" panose="00000800000000000000" pitchFamily="2"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ctr" defTabSz="914400"/>
            <a:r>
              <a:rPr lang="zh-CN" altLang="en-US" sz="1600" dirty="0">
                <a:solidFill>
                  <a:schemeClr val="tx1">
                    <a:lumMod val="75000"/>
                    <a:lumOff val="25000"/>
                  </a:schemeClr>
                </a:solidFill>
                <a:latin typeface="+mn-ea"/>
                <a:ea typeface="+mn-ea"/>
                <a:sym typeface="HarmonyOS Sans SC Medium" panose="00000600000000000000" pitchFamily="2" charset="-122"/>
              </a:rPr>
              <a:t>经贸类期刊</a:t>
            </a:r>
            <a:endParaRPr lang="en-US" altLang="zh-CN" sz="1600" dirty="0">
              <a:solidFill>
                <a:schemeClr val="tx1">
                  <a:lumMod val="75000"/>
                  <a:lumOff val="25000"/>
                </a:schemeClr>
              </a:solidFill>
              <a:latin typeface="+mn-ea"/>
              <a:ea typeface="+mn-ea"/>
              <a:sym typeface="HarmonyOS Sans SC Medium" panose="00000600000000000000" pitchFamily="2" charset="-122"/>
            </a:endParaRPr>
          </a:p>
        </p:txBody>
      </p:sp>
      <p:sp>
        <p:nvSpPr>
          <p:cNvPr id="26" name="文本框 28"/>
          <p:cNvSpPr txBox="1"/>
          <p:nvPr/>
        </p:nvSpPr>
        <p:spPr>
          <a:xfrm>
            <a:off x="1618576" y="5105857"/>
            <a:ext cx="1714035" cy="364395"/>
          </a:xfrm>
          <a:prstGeom prst="rect">
            <a:avLst/>
          </a:prstGeom>
          <a:noFill/>
        </p:spPr>
        <p:txBody>
          <a:bodyPr wrap="square" rtlCol="0">
            <a:spAutoFit/>
          </a:bodyPr>
          <a:lstStyle>
            <a:defPPr>
              <a:defRPr lang="zh-CN"/>
            </a:defPPr>
            <a:lvl1pPr>
              <a:lnSpc>
                <a:spcPct val="120000"/>
              </a:lnSpc>
              <a:defRPr sz="1200">
                <a:solidFill>
                  <a:srgbClr val="8F8F8F"/>
                </a:solidFill>
                <a:latin typeface="HarmonyOS Sans SC" panose="00000800000000000000" pitchFamily="2" charset="-122"/>
                <a:ea typeface="HarmonyOS Sans SC" panose="00000800000000000000" pitchFamily="2"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ctr" defTabSz="914400"/>
            <a:r>
              <a:rPr lang="zh-CN" altLang="en-US" sz="1600" dirty="0">
                <a:solidFill>
                  <a:schemeClr val="tx1">
                    <a:lumMod val="75000"/>
                    <a:lumOff val="25000"/>
                  </a:schemeClr>
                </a:solidFill>
                <a:latin typeface="+mn-ea"/>
                <a:ea typeface="+mn-ea"/>
                <a:sym typeface="HarmonyOS Sans SC Medium" panose="00000600000000000000" pitchFamily="2" charset="-122"/>
              </a:rPr>
              <a:t>中国统计年鉴</a:t>
            </a:r>
            <a:endParaRPr lang="en-US" altLang="zh-CN" sz="1600" dirty="0">
              <a:solidFill>
                <a:schemeClr val="tx1">
                  <a:lumMod val="75000"/>
                  <a:lumOff val="25000"/>
                </a:schemeClr>
              </a:solidFill>
              <a:latin typeface="+mn-ea"/>
              <a:ea typeface="+mn-ea"/>
              <a:sym typeface="HarmonyOS Sans SC Medium" panose="00000600000000000000" pitchFamily="2" charset="-122"/>
            </a:endParaRPr>
          </a:p>
        </p:txBody>
      </p:sp>
      <p:sp>
        <p:nvSpPr>
          <p:cNvPr id="27" name="文本框 77"/>
          <p:cNvSpPr txBox="1"/>
          <p:nvPr/>
        </p:nvSpPr>
        <p:spPr>
          <a:xfrm>
            <a:off x="1733766" y="5534575"/>
            <a:ext cx="1483655" cy="364395"/>
          </a:xfrm>
          <a:prstGeom prst="rect">
            <a:avLst/>
          </a:prstGeom>
          <a:noFill/>
        </p:spPr>
        <p:txBody>
          <a:bodyPr wrap="square" rtlCol="0">
            <a:spAutoFit/>
          </a:bodyPr>
          <a:lstStyle>
            <a:defPPr>
              <a:defRPr lang="zh-CN"/>
            </a:defPPr>
            <a:lvl1pPr>
              <a:lnSpc>
                <a:spcPct val="120000"/>
              </a:lnSpc>
              <a:defRPr sz="1200">
                <a:solidFill>
                  <a:srgbClr val="8F8F8F"/>
                </a:solidFill>
                <a:latin typeface="HarmonyOS Sans SC" panose="00000800000000000000" pitchFamily="2" charset="-122"/>
                <a:ea typeface="HarmonyOS Sans SC" panose="00000800000000000000" pitchFamily="2"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ctr" defTabSz="914400"/>
            <a:r>
              <a:rPr lang="zh-CN" altLang="en-US" sz="1600" dirty="0">
                <a:solidFill>
                  <a:schemeClr val="tx1">
                    <a:lumMod val="75000"/>
                    <a:lumOff val="25000"/>
                  </a:schemeClr>
                </a:solidFill>
                <a:latin typeface="+mn-ea"/>
                <a:ea typeface="+mn-ea"/>
                <a:sym typeface="HarmonyOS Sans SC Medium" panose="00000600000000000000" pitchFamily="2" charset="-122"/>
              </a:rPr>
              <a:t>其它出版物</a:t>
            </a:r>
            <a:endParaRPr lang="en-US" altLang="zh-CN" sz="1600" dirty="0">
              <a:solidFill>
                <a:schemeClr val="tx1">
                  <a:lumMod val="75000"/>
                  <a:lumOff val="25000"/>
                </a:schemeClr>
              </a:solidFill>
              <a:latin typeface="+mn-ea"/>
              <a:ea typeface="+mn-ea"/>
              <a:sym typeface="HarmonyOS Sans SC Medium" panose="00000600000000000000" pitchFamily="2" charset="-122"/>
            </a:endParaRPr>
          </a:p>
        </p:txBody>
      </p:sp>
      <p:sp>
        <p:nvSpPr>
          <p:cNvPr id="28" name="文本框 78"/>
          <p:cNvSpPr txBox="1"/>
          <p:nvPr/>
        </p:nvSpPr>
        <p:spPr>
          <a:xfrm>
            <a:off x="8045435" y="3869565"/>
            <a:ext cx="3323987" cy="659861"/>
          </a:xfrm>
          <a:prstGeom prst="rect">
            <a:avLst/>
          </a:prstGeom>
          <a:noFill/>
        </p:spPr>
        <p:txBody>
          <a:bodyPr wrap="square" rtlCol="0">
            <a:spAutoFit/>
          </a:bodyPr>
          <a:lstStyle>
            <a:defPPr>
              <a:defRPr lang="zh-CN"/>
            </a:defPPr>
            <a:lvl1pPr algn="ctr" defTabSz="914400">
              <a:defRPr sz="1200">
                <a:ln>
                  <a:noFill/>
                </a:ln>
                <a:solidFill>
                  <a:prstClr val="black"/>
                </a:solidFill>
                <a:effectLst/>
                <a:uLnTx/>
                <a:uFillTx/>
                <a:latin typeface="HarmonyOS Sans SC Medium" panose="00000600000000000000" pitchFamily="2" charset="-122"/>
                <a:ea typeface="HarmonyOS Sans SC Medium" panose="00000600000000000000" pitchFamily="2"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defTabSz="1219200">
              <a:lnSpc>
                <a:spcPct val="120000"/>
              </a:lnSpc>
            </a:pPr>
            <a:r>
              <a:rPr lang="zh-CN" altLang="en-US" sz="1600" b="1" dirty="0">
                <a:latin typeface="+mn-ea"/>
                <a:ea typeface="+mn-ea"/>
                <a:sym typeface="HarmonyOS Sans SC Medium" panose="00000600000000000000" pitchFamily="2" charset="-122"/>
              </a:rPr>
              <a:t>采取理论与实际相</a:t>
            </a:r>
            <a:endParaRPr lang="en-US" altLang="zh-CN" sz="1600" b="1" dirty="0">
              <a:latin typeface="+mn-ea"/>
              <a:ea typeface="+mn-ea"/>
              <a:sym typeface="HarmonyOS Sans SC Medium" panose="00000600000000000000" pitchFamily="2" charset="-122"/>
            </a:endParaRPr>
          </a:p>
          <a:p>
            <a:pPr defTabSz="1219200">
              <a:lnSpc>
                <a:spcPct val="120000"/>
              </a:lnSpc>
            </a:pPr>
            <a:r>
              <a:rPr lang="zh-CN" altLang="en-US" sz="1600" b="1" dirty="0">
                <a:latin typeface="+mn-ea"/>
                <a:ea typeface="+mn-ea"/>
                <a:sym typeface="HarmonyOS Sans SC Medium" panose="00000600000000000000" pitchFamily="2" charset="-122"/>
              </a:rPr>
              <a:t>结合的分析方法</a:t>
            </a:r>
          </a:p>
        </p:txBody>
      </p:sp>
      <p:sp>
        <p:nvSpPr>
          <p:cNvPr id="29" name="文本框 79"/>
          <p:cNvSpPr txBox="1"/>
          <p:nvPr/>
        </p:nvSpPr>
        <p:spPr>
          <a:xfrm>
            <a:off x="8869377" y="4677139"/>
            <a:ext cx="1704048" cy="364395"/>
          </a:xfrm>
          <a:prstGeom prst="rect">
            <a:avLst/>
          </a:prstGeom>
          <a:noFill/>
        </p:spPr>
        <p:txBody>
          <a:bodyPr wrap="square" rtlCol="0">
            <a:spAutoFit/>
          </a:bodyPr>
          <a:lstStyle>
            <a:defPPr>
              <a:defRPr lang="zh-CN"/>
            </a:defPPr>
            <a:lvl1pPr algn="ctr">
              <a:lnSpc>
                <a:spcPct val="120000"/>
              </a:lnSpc>
              <a:defRPr sz="1100">
                <a:solidFill>
                  <a:srgbClr val="8F8F8F"/>
                </a:solidFill>
                <a:latin typeface="HarmonyOS Sans SC" panose="00000800000000000000" pitchFamily="2" charset="-122"/>
                <a:ea typeface="HarmonyOS Sans SC" panose="00000800000000000000" pitchFamily="2"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defTabSz="914400"/>
            <a:r>
              <a:rPr lang="zh-CN" altLang="en-US" sz="1600" dirty="0">
                <a:solidFill>
                  <a:schemeClr val="tx1">
                    <a:lumMod val="75000"/>
                    <a:lumOff val="25000"/>
                  </a:schemeClr>
                </a:solidFill>
                <a:latin typeface="+mn-ea"/>
                <a:ea typeface="+mn-ea"/>
                <a:sym typeface="HarmonyOS Sans SC Medium" panose="00000600000000000000" pitchFamily="2" charset="-122"/>
              </a:rPr>
              <a:t>定量与定性分析</a:t>
            </a:r>
          </a:p>
        </p:txBody>
      </p:sp>
      <p:sp>
        <p:nvSpPr>
          <p:cNvPr id="30" name="文本框 80"/>
          <p:cNvSpPr txBox="1"/>
          <p:nvPr/>
        </p:nvSpPr>
        <p:spPr>
          <a:xfrm>
            <a:off x="8643237" y="5071803"/>
            <a:ext cx="2114208" cy="364395"/>
          </a:xfrm>
          <a:prstGeom prst="rect">
            <a:avLst/>
          </a:prstGeom>
          <a:noFill/>
        </p:spPr>
        <p:txBody>
          <a:bodyPr wrap="square" rtlCol="0">
            <a:spAutoFit/>
          </a:bodyPr>
          <a:lstStyle>
            <a:defPPr>
              <a:defRPr lang="zh-CN"/>
            </a:defPPr>
            <a:lvl1pPr algn="ctr">
              <a:lnSpc>
                <a:spcPct val="120000"/>
              </a:lnSpc>
              <a:defRPr sz="1100">
                <a:solidFill>
                  <a:srgbClr val="8F8F8F"/>
                </a:solidFill>
                <a:latin typeface="HarmonyOS Sans SC" panose="00000800000000000000" pitchFamily="2" charset="-122"/>
                <a:ea typeface="HarmonyOS Sans SC" panose="00000800000000000000" pitchFamily="2"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defTabSz="914400"/>
            <a:r>
              <a:rPr lang="zh-CN" altLang="en-US" sz="1600" dirty="0">
                <a:solidFill>
                  <a:schemeClr val="tx1">
                    <a:lumMod val="75000"/>
                    <a:lumOff val="25000"/>
                  </a:schemeClr>
                </a:solidFill>
                <a:latin typeface="+mn-ea"/>
                <a:ea typeface="+mn-ea"/>
                <a:sym typeface="HarmonyOS Sans SC Medium" panose="00000600000000000000" pitchFamily="2" charset="-122"/>
              </a:rPr>
              <a:t>归纳对比和总结分析</a:t>
            </a:r>
          </a:p>
        </p:txBody>
      </p:sp>
      <p:sp>
        <p:nvSpPr>
          <p:cNvPr id="31" name="文本框 81"/>
          <p:cNvSpPr txBox="1"/>
          <p:nvPr/>
        </p:nvSpPr>
        <p:spPr>
          <a:xfrm>
            <a:off x="4747343" y="3869565"/>
            <a:ext cx="2608024" cy="659861"/>
          </a:xfrm>
          <a:prstGeom prst="rect">
            <a:avLst/>
          </a:prstGeom>
          <a:noFill/>
        </p:spPr>
        <p:txBody>
          <a:bodyPr wrap="square" rtlCol="0">
            <a:spAutoFit/>
          </a:bodyPr>
          <a:lstStyle>
            <a:defPPr>
              <a:defRPr lang="zh-CN"/>
            </a:defPPr>
            <a:lvl1pPr algn="ctr" defTabSz="914400">
              <a:defRPr sz="1200">
                <a:ln>
                  <a:noFill/>
                </a:ln>
                <a:solidFill>
                  <a:prstClr val="black"/>
                </a:solidFill>
                <a:effectLst/>
                <a:uLnTx/>
                <a:uFillTx/>
                <a:latin typeface="HarmonyOS Sans SC Medium" panose="00000600000000000000" pitchFamily="2" charset="-122"/>
                <a:ea typeface="HarmonyOS Sans SC Medium" panose="00000600000000000000" pitchFamily="2"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defTabSz="1219200">
              <a:lnSpc>
                <a:spcPct val="120000"/>
              </a:lnSpc>
            </a:pPr>
            <a:r>
              <a:rPr lang="zh-CN" altLang="en-US" sz="1600" b="1" dirty="0">
                <a:latin typeface="+mn-ea"/>
                <a:ea typeface="+mn-ea"/>
                <a:sym typeface="HarmonyOS Sans SC Medium" panose="00000600000000000000" pitchFamily="2" charset="-122"/>
              </a:rPr>
              <a:t>通过收集到的大量</a:t>
            </a:r>
            <a:endParaRPr lang="en-US" altLang="zh-CN" sz="1600" b="1" dirty="0">
              <a:latin typeface="+mn-ea"/>
              <a:ea typeface="+mn-ea"/>
              <a:sym typeface="HarmonyOS Sans SC Medium" panose="00000600000000000000" pitchFamily="2" charset="-122"/>
            </a:endParaRPr>
          </a:p>
          <a:p>
            <a:pPr defTabSz="1219200">
              <a:lnSpc>
                <a:spcPct val="120000"/>
              </a:lnSpc>
            </a:pPr>
            <a:r>
              <a:rPr lang="zh-CN" altLang="en-US" sz="1600" b="1" dirty="0">
                <a:latin typeface="+mn-ea"/>
                <a:ea typeface="+mn-ea"/>
                <a:sym typeface="HarmonyOS Sans SC Medium" panose="00000600000000000000" pitchFamily="2" charset="-122"/>
              </a:rPr>
              <a:t>最新的数据和详实的材料</a:t>
            </a:r>
            <a:endParaRPr lang="en-US" altLang="zh-CN" sz="1600" b="1" dirty="0">
              <a:latin typeface="+mn-ea"/>
              <a:ea typeface="+mn-ea"/>
              <a:sym typeface="HarmonyOS Sans SC Medium" panose="00000600000000000000" pitchFamily="2" charset="-122"/>
            </a:endParaRPr>
          </a:p>
        </p:txBody>
      </p:sp>
      <p:sp>
        <p:nvSpPr>
          <p:cNvPr id="32" name="文本框 82"/>
          <p:cNvSpPr txBox="1"/>
          <p:nvPr/>
        </p:nvSpPr>
        <p:spPr>
          <a:xfrm>
            <a:off x="4658968" y="4677139"/>
            <a:ext cx="2913619" cy="364395"/>
          </a:xfrm>
          <a:prstGeom prst="rect">
            <a:avLst/>
          </a:prstGeom>
          <a:noFill/>
        </p:spPr>
        <p:txBody>
          <a:bodyPr wrap="square" rtlCol="0">
            <a:spAutoFit/>
          </a:bodyPr>
          <a:lstStyle>
            <a:defPPr>
              <a:defRPr lang="zh-CN"/>
            </a:defPPr>
            <a:lvl1pPr algn="ctr">
              <a:lnSpc>
                <a:spcPct val="120000"/>
              </a:lnSpc>
              <a:defRPr sz="1200">
                <a:solidFill>
                  <a:srgbClr val="8F8F8F"/>
                </a:solidFill>
                <a:latin typeface="HarmonyOS Sans SC" panose="00000800000000000000" pitchFamily="2" charset="-122"/>
                <a:ea typeface="HarmonyOS Sans SC" panose="00000800000000000000" pitchFamily="2"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defTabSz="914400"/>
            <a:r>
              <a:rPr lang="zh-CN" altLang="en-US" sz="1600" dirty="0">
                <a:solidFill>
                  <a:schemeClr val="tx1">
                    <a:lumMod val="75000"/>
                    <a:lumOff val="25000"/>
                  </a:schemeClr>
                </a:solidFill>
                <a:latin typeface="+mn-ea"/>
                <a:ea typeface="+mn-ea"/>
                <a:sym typeface="HarmonyOS Sans SC Medium" panose="00000600000000000000" pitchFamily="2" charset="-122"/>
              </a:rPr>
              <a:t>测算我国旅游贸易国际竞争力</a:t>
            </a:r>
            <a:endParaRPr lang="en-US" altLang="zh-CN" sz="1600" dirty="0">
              <a:solidFill>
                <a:schemeClr val="tx1">
                  <a:lumMod val="75000"/>
                  <a:lumOff val="25000"/>
                </a:schemeClr>
              </a:solidFill>
              <a:latin typeface="+mn-ea"/>
              <a:ea typeface="+mn-ea"/>
              <a:sym typeface="HarmonyOS Sans SC Medium" panose="00000600000000000000" pitchFamily="2" charset="-122"/>
            </a:endParaRPr>
          </a:p>
        </p:txBody>
      </p:sp>
      <p:sp>
        <p:nvSpPr>
          <p:cNvPr id="33" name="文本框 83"/>
          <p:cNvSpPr txBox="1"/>
          <p:nvPr/>
        </p:nvSpPr>
        <p:spPr>
          <a:xfrm>
            <a:off x="4741783" y="5103587"/>
            <a:ext cx="2708435" cy="364395"/>
          </a:xfrm>
          <a:prstGeom prst="rect">
            <a:avLst/>
          </a:prstGeom>
          <a:noFill/>
        </p:spPr>
        <p:txBody>
          <a:bodyPr wrap="square" rtlCol="0">
            <a:spAutoFit/>
          </a:bodyPr>
          <a:lstStyle>
            <a:defPPr>
              <a:defRPr lang="zh-CN"/>
            </a:defPPr>
            <a:lvl1pPr algn="ctr">
              <a:lnSpc>
                <a:spcPct val="120000"/>
              </a:lnSpc>
              <a:defRPr sz="1200">
                <a:solidFill>
                  <a:srgbClr val="8F8F8F"/>
                </a:solidFill>
                <a:latin typeface="HarmonyOS Sans SC" panose="00000800000000000000" pitchFamily="2" charset="-122"/>
                <a:ea typeface="HarmonyOS Sans SC" panose="00000800000000000000" pitchFamily="2"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defTabSz="914400"/>
            <a:r>
              <a:rPr lang="zh-CN" altLang="en-US" sz="1600" dirty="0">
                <a:solidFill>
                  <a:schemeClr val="tx1">
                    <a:lumMod val="75000"/>
                    <a:lumOff val="25000"/>
                  </a:schemeClr>
                </a:solidFill>
                <a:latin typeface="+mn-ea"/>
                <a:ea typeface="+mn-ea"/>
                <a:sym typeface="HarmonyOS Sans SC Medium" panose="00000600000000000000" pitchFamily="2" charset="-122"/>
              </a:rPr>
              <a:t>应用简单的数据统计的方法</a:t>
            </a:r>
            <a:endParaRPr lang="en-US" altLang="zh-CN" sz="1600" dirty="0">
              <a:solidFill>
                <a:schemeClr val="tx1">
                  <a:lumMod val="75000"/>
                  <a:lumOff val="25000"/>
                </a:schemeClr>
              </a:solidFill>
              <a:latin typeface="+mn-ea"/>
              <a:ea typeface="+mn-ea"/>
              <a:sym typeface="HarmonyOS Sans SC Medium" panose="00000600000000000000" pitchFamily="2" charset="-122"/>
            </a:endParaRPr>
          </a:p>
        </p:txBody>
      </p:sp>
      <p:sp>
        <p:nvSpPr>
          <p:cNvPr id="34" name="文本框 84"/>
          <p:cNvSpPr txBox="1"/>
          <p:nvPr/>
        </p:nvSpPr>
        <p:spPr>
          <a:xfrm>
            <a:off x="4351191" y="5530035"/>
            <a:ext cx="3529172" cy="364395"/>
          </a:xfrm>
          <a:prstGeom prst="rect">
            <a:avLst/>
          </a:prstGeom>
          <a:noFill/>
        </p:spPr>
        <p:txBody>
          <a:bodyPr wrap="square" rtlCol="0">
            <a:spAutoFit/>
          </a:bodyPr>
          <a:lstStyle>
            <a:defPPr>
              <a:defRPr lang="zh-CN"/>
            </a:defPPr>
            <a:lvl1pPr algn="ctr">
              <a:lnSpc>
                <a:spcPct val="120000"/>
              </a:lnSpc>
              <a:defRPr sz="1200">
                <a:solidFill>
                  <a:srgbClr val="8F8F8F"/>
                </a:solidFill>
                <a:latin typeface="HarmonyOS Sans SC" panose="00000800000000000000" pitchFamily="2" charset="-122"/>
                <a:ea typeface="HarmonyOS Sans SC" panose="00000800000000000000" pitchFamily="2"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defTabSz="914400"/>
            <a:r>
              <a:rPr lang="zh-CN" altLang="en-US" sz="1600" dirty="0">
                <a:solidFill>
                  <a:schemeClr val="tx1">
                    <a:lumMod val="75000"/>
                    <a:lumOff val="25000"/>
                  </a:schemeClr>
                </a:solidFill>
                <a:latin typeface="+mn-ea"/>
                <a:ea typeface="+mn-ea"/>
                <a:sym typeface="HarmonyOS Sans SC Medium" panose="00000600000000000000" pitchFamily="2" charset="-122"/>
              </a:rPr>
              <a:t>分析和归纳我国旅游贸易状况和特点</a:t>
            </a:r>
            <a:endParaRPr lang="en-US" altLang="zh-CN" sz="1600" dirty="0">
              <a:solidFill>
                <a:schemeClr val="tx1">
                  <a:lumMod val="75000"/>
                  <a:lumOff val="25000"/>
                </a:schemeClr>
              </a:solidFill>
              <a:latin typeface="+mn-ea"/>
              <a:ea typeface="+mn-ea"/>
              <a:sym typeface="HarmonyOS Sans SC Medium" panose="00000600000000000000"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9405" y="437769"/>
            <a:ext cx="3416320" cy="700769"/>
          </a:xfrm>
          <a:prstGeom prst="rect">
            <a:avLst/>
          </a:prstGeom>
          <a:noFill/>
        </p:spPr>
        <p:txBody>
          <a:bodyPr wrap="none" rtlCol="0">
            <a:spAutoFit/>
          </a:bodyPr>
          <a:lstStyle>
            <a:defPPr>
              <a:defRPr lang="zh-CN"/>
            </a:defPPr>
            <a:lvl1pPr>
              <a:lnSpc>
                <a:spcPct val="120000"/>
              </a:lnSpc>
              <a:spcBef>
                <a:spcPct val="0"/>
              </a:spcBef>
              <a:defRPr sz="3600" b="1">
                <a:solidFill>
                  <a:schemeClr val="accent1"/>
                </a:solidFill>
                <a:latin typeface="+mj-ea"/>
                <a:ea typeface="+mj-ea"/>
              </a:defRPr>
            </a:lvl1pPr>
          </a:lstStyle>
          <a:p>
            <a:r>
              <a:rPr lang="zh-CN" altLang="en-US" dirty="0"/>
              <a:t>国内外研究现状</a:t>
            </a:r>
          </a:p>
        </p:txBody>
      </p:sp>
      <p:sp>
        <p:nvSpPr>
          <p:cNvPr id="3" name="矩形 58"/>
          <p:cNvSpPr/>
          <p:nvPr/>
        </p:nvSpPr>
        <p:spPr>
          <a:xfrm rot="10800000">
            <a:off x="873267" y="2508886"/>
            <a:ext cx="5145087" cy="1610109"/>
          </a:xfrm>
          <a:prstGeom prst="snip1Rect">
            <a:avLst>
              <a:gd name="adj" fmla="val 0"/>
            </a:avLst>
          </a:prstGeom>
          <a:gradFill flip="none" rotWithShape="1">
            <a:gsLst>
              <a:gs pos="40000">
                <a:schemeClr val="bg1"/>
              </a:gs>
              <a:gs pos="100000">
                <a:schemeClr val="bg1">
                  <a:alpha val="0"/>
                </a:schemeClr>
              </a:gs>
            </a:gsLst>
            <a:lin ang="10800000" scaled="1"/>
            <a:tileRect/>
          </a:gradFill>
          <a:ln w="12700" cap="flat" cmpd="sng" algn="ctr">
            <a:noFill/>
            <a:prstDash val="solid"/>
            <a:miter lim="800000"/>
          </a:ln>
          <a:effectLst>
            <a:outerShdw blurRad="292100" dist="88900" dir="5400000" sx="98000" sy="98000" algn="ctr"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20000"/>
              </a:lnSpc>
            </a:pPr>
            <a:endParaRPr lang="zh-CN" altLang="en-US" dirty="0">
              <a:solidFill>
                <a:prstClr val="white">
                  <a:lumMod val="85000"/>
                </a:prstClr>
              </a:solidFill>
              <a:latin typeface="Times New Roman" panose="02020603050405020304" pitchFamily="18" charset="0"/>
              <a:ea typeface="思源黑体 CN Bold" panose="020B0800000000000000" pitchFamily="34" charset="-122"/>
            </a:endParaRPr>
          </a:p>
        </p:txBody>
      </p:sp>
      <p:sp>
        <p:nvSpPr>
          <p:cNvPr id="4" name="矩形 58"/>
          <p:cNvSpPr/>
          <p:nvPr/>
        </p:nvSpPr>
        <p:spPr>
          <a:xfrm rot="10800000">
            <a:off x="873269" y="4371186"/>
            <a:ext cx="5145087" cy="1610109"/>
          </a:xfrm>
          <a:prstGeom prst="snip1Rect">
            <a:avLst>
              <a:gd name="adj" fmla="val 0"/>
            </a:avLst>
          </a:prstGeom>
          <a:gradFill flip="none" rotWithShape="1">
            <a:gsLst>
              <a:gs pos="40000">
                <a:schemeClr val="bg1"/>
              </a:gs>
              <a:gs pos="100000">
                <a:schemeClr val="bg1">
                  <a:alpha val="0"/>
                </a:schemeClr>
              </a:gs>
            </a:gsLst>
            <a:lin ang="10800000" scaled="1"/>
            <a:tileRect/>
          </a:gradFill>
          <a:ln w="12700" cap="flat" cmpd="sng" algn="ctr">
            <a:noFill/>
            <a:prstDash val="solid"/>
            <a:miter lim="800000"/>
          </a:ln>
          <a:effectLst>
            <a:outerShdw blurRad="292100" dist="88900" dir="5400000" sx="98000" sy="98000" algn="ctr"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20000"/>
              </a:lnSpc>
            </a:pPr>
            <a:endParaRPr lang="zh-CN" altLang="en-US" dirty="0">
              <a:solidFill>
                <a:prstClr val="white">
                  <a:lumMod val="85000"/>
                </a:prstClr>
              </a:solidFill>
              <a:latin typeface="Times New Roman" panose="02020603050405020304" pitchFamily="18" charset="0"/>
              <a:ea typeface="思源黑体 CN Bold" panose="020B0800000000000000" pitchFamily="34" charset="-122"/>
            </a:endParaRPr>
          </a:p>
        </p:txBody>
      </p:sp>
      <p:sp>
        <p:nvSpPr>
          <p:cNvPr id="5" name="矩形 58"/>
          <p:cNvSpPr/>
          <p:nvPr/>
        </p:nvSpPr>
        <p:spPr>
          <a:xfrm rot="10800000" flipH="1">
            <a:off x="6172202" y="2508886"/>
            <a:ext cx="5145087" cy="1610109"/>
          </a:xfrm>
          <a:prstGeom prst="snip1Rect">
            <a:avLst>
              <a:gd name="adj" fmla="val 0"/>
            </a:avLst>
          </a:prstGeom>
          <a:gradFill flip="none" rotWithShape="1">
            <a:gsLst>
              <a:gs pos="40000">
                <a:schemeClr val="bg1"/>
              </a:gs>
              <a:gs pos="100000">
                <a:schemeClr val="bg1">
                  <a:alpha val="0"/>
                </a:schemeClr>
              </a:gs>
            </a:gsLst>
            <a:lin ang="10800000" scaled="1"/>
            <a:tileRect/>
          </a:gradFill>
          <a:ln w="12700" cap="flat" cmpd="sng" algn="ctr">
            <a:noFill/>
            <a:prstDash val="solid"/>
            <a:miter lim="800000"/>
          </a:ln>
          <a:effectLst>
            <a:outerShdw blurRad="292100" dist="88900" dir="5400000" sx="98000" sy="98000" algn="ctr"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20000"/>
              </a:lnSpc>
            </a:pPr>
            <a:endParaRPr lang="zh-CN" altLang="en-US" dirty="0">
              <a:solidFill>
                <a:prstClr val="white">
                  <a:lumMod val="85000"/>
                </a:prstClr>
              </a:solidFill>
              <a:latin typeface="Times New Roman" panose="02020603050405020304" pitchFamily="18" charset="0"/>
              <a:ea typeface="思源黑体 CN Bold" panose="020B0800000000000000" pitchFamily="34" charset="-122"/>
            </a:endParaRPr>
          </a:p>
        </p:txBody>
      </p:sp>
      <p:sp>
        <p:nvSpPr>
          <p:cNvPr id="6" name="矩形 58"/>
          <p:cNvSpPr/>
          <p:nvPr/>
        </p:nvSpPr>
        <p:spPr>
          <a:xfrm rot="10800000" flipH="1">
            <a:off x="6172202" y="4371186"/>
            <a:ext cx="5145087" cy="1610109"/>
          </a:xfrm>
          <a:prstGeom prst="snip1Rect">
            <a:avLst>
              <a:gd name="adj" fmla="val 0"/>
            </a:avLst>
          </a:prstGeom>
          <a:gradFill flip="none" rotWithShape="1">
            <a:gsLst>
              <a:gs pos="40000">
                <a:schemeClr val="bg1"/>
              </a:gs>
              <a:gs pos="100000">
                <a:schemeClr val="bg1">
                  <a:alpha val="0"/>
                </a:schemeClr>
              </a:gs>
            </a:gsLst>
            <a:lin ang="10800000" scaled="1"/>
            <a:tileRect/>
          </a:gradFill>
          <a:ln w="12700" cap="flat" cmpd="sng" algn="ctr">
            <a:noFill/>
            <a:prstDash val="solid"/>
            <a:miter lim="800000"/>
          </a:ln>
          <a:effectLst>
            <a:outerShdw blurRad="292100" dist="88900" dir="5400000" sx="98000" sy="98000" algn="ctr"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20000"/>
              </a:lnSpc>
            </a:pPr>
            <a:endParaRPr lang="zh-CN" altLang="en-US" dirty="0">
              <a:solidFill>
                <a:prstClr val="white">
                  <a:lumMod val="85000"/>
                </a:prstClr>
              </a:solidFill>
              <a:latin typeface="Times New Roman" panose="02020603050405020304" pitchFamily="18" charset="0"/>
              <a:ea typeface="思源黑体 CN Bold" panose="020B0800000000000000" pitchFamily="34" charset="-122"/>
            </a:endParaRPr>
          </a:p>
        </p:txBody>
      </p:sp>
      <p:sp>
        <p:nvSpPr>
          <p:cNvPr id="7" name="矩形: 剪去左右顶角 6"/>
          <p:cNvSpPr/>
          <p:nvPr/>
        </p:nvSpPr>
        <p:spPr>
          <a:xfrm>
            <a:off x="874712" y="1424797"/>
            <a:ext cx="5145088" cy="889683"/>
          </a:xfrm>
          <a:prstGeom prst="snip2SameRect">
            <a:avLst/>
          </a:prstGeom>
          <a:gradFill flip="none" rotWithShape="1">
            <a:gsLst>
              <a:gs pos="100000">
                <a:schemeClr val="accent1">
                  <a:lumMod val="75000"/>
                </a:schemeClr>
              </a:gs>
              <a:gs pos="0">
                <a:schemeClr val="accent1"/>
              </a:gs>
            </a:gsLst>
            <a:lin ang="8100000" scaled="1"/>
            <a:tileRect/>
          </a:gradFill>
          <a:ln w="19050">
            <a:noFill/>
          </a:ln>
          <a:effectLst>
            <a:outerShdw blurRad="292100" dist="88900" dir="5400000" sx="98000" sy="98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20000"/>
              </a:lnSpc>
              <a:defRPr/>
            </a:pPr>
            <a:endParaRPr lang="zh-CN" altLang="en-US" dirty="0">
              <a:solidFill>
                <a:prstClr val="white"/>
              </a:solidFill>
              <a:effectLst>
                <a:outerShdw blurRad="63500" sx="102000" sy="102000" algn="ctr" rotWithShape="0">
                  <a:prstClr val="black">
                    <a:alpha val="40000"/>
                  </a:prstClr>
                </a:outerShdw>
              </a:effectLst>
              <a:latin typeface="Times New Roman" panose="02020603050405020304" pitchFamily="18" charset="0"/>
              <a:ea typeface="思源黑体 CN Bold" panose="020B0800000000000000" pitchFamily="34" charset="-122"/>
            </a:endParaRPr>
          </a:p>
        </p:txBody>
      </p:sp>
      <p:sp>
        <p:nvSpPr>
          <p:cNvPr id="8" name="矩形: 剪去左右顶角 7"/>
          <p:cNvSpPr/>
          <p:nvPr/>
        </p:nvSpPr>
        <p:spPr>
          <a:xfrm flipH="1">
            <a:off x="6172200" y="1424797"/>
            <a:ext cx="5145088" cy="889683"/>
          </a:xfrm>
          <a:prstGeom prst="snip2SameRect">
            <a:avLst/>
          </a:prstGeom>
          <a:gradFill flip="none" rotWithShape="1">
            <a:gsLst>
              <a:gs pos="100000">
                <a:schemeClr val="accent1">
                  <a:lumMod val="75000"/>
                </a:schemeClr>
              </a:gs>
              <a:gs pos="0">
                <a:schemeClr val="accent1"/>
              </a:gs>
            </a:gsLst>
            <a:lin ang="8100000" scaled="1"/>
            <a:tileRect/>
          </a:gradFill>
          <a:ln w="19050">
            <a:noFill/>
          </a:ln>
          <a:effectLst>
            <a:outerShdw blurRad="292100" dist="88900" dir="5400000" sx="98000" sy="98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20000"/>
              </a:lnSpc>
            </a:pPr>
            <a:endParaRPr lang="zh-CN" altLang="en-US" dirty="0">
              <a:solidFill>
                <a:prstClr val="white"/>
              </a:solidFill>
              <a:effectLst>
                <a:outerShdw blurRad="63500" sx="102000" sy="102000" algn="ctr" rotWithShape="0">
                  <a:prstClr val="black">
                    <a:alpha val="40000"/>
                  </a:prstClr>
                </a:outerShdw>
              </a:effectLst>
              <a:latin typeface="Times New Roman" panose="02020603050405020304" pitchFamily="18" charset="0"/>
              <a:ea typeface="思源黑体 CN Bold" panose="020B0800000000000000" pitchFamily="34" charset="-122"/>
            </a:endParaRPr>
          </a:p>
        </p:txBody>
      </p:sp>
      <p:sp>
        <p:nvSpPr>
          <p:cNvPr id="9" name="椭圆 8"/>
          <p:cNvSpPr/>
          <p:nvPr/>
        </p:nvSpPr>
        <p:spPr>
          <a:xfrm>
            <a:off x="4535164" y="2773768"/>
            <a:ext cx="3121672" cy="3121672"/>
          </a:xfrm>
          <a:prstGeom prst="ellipse">
            <a:avLst/>
          </a:prstGeom>
          <a:solidFill>
            <a:schemeClr val="bg1">
              <a:alpha val="31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20000"/>
              </a:lnSpc>
              <a:defRPr/>
            </a:pPr>
            <a:endParaRPr lang="zh-CN" altLang="en-US" dirty="0">
              <a:solidFill>
                <a:prstClr val="white"/>
              </a:solidFill>
              <a:effectLst>
                <a:outerShdw blurRad="63500" sx="102000" sy="102000" algn="ctr" rotWithShape="0">
                  <a:prstClr val="black">
                    <a:alpha val="40000"/>
                  </a:prstClr>
                </a:outerShdw>
              </a:effectLst>
              <a:latin typeface="Times New Roman" panose="02020603050405020304" pitchFamily="18" charset="0"/>
              <a:ea typeface="思源黑体 CN Bold" panose="020B0800000000000000" pitchFamily="34" charset="-122"/>
            </a:endParaRPr>
          </a:p>
        </p:txBody>
      </p:sp>
      <p:sp>
        <p:nvSpPr>
          <p:cNvPr id="10" name="椭圆 9"/>
          <p:cNvSpPr/>
          <p:nvPr/>
        </p:nvSpPr>
        <p:spPr>
          <a:xfrm>
            <a:off x="4954322" y="3192926"/>
            <a:ext cx="2283359" cy="2283359"/>
          </a:xfrm>
          <a:prstGeom prst="ellipse">
            <a:avLst/>
          </a:prstGeom>
          <a:gradFill>
            <a:gsLst>
              <a:gs pos="0">
                <a:schemeClr val="accent1"/>
              </a:gs>
              <a:gs pos="77000">
                <a:schemeClr val="accent1">
                  <a:lumMod val="60000"/>
                  <a:lumOff val="40000"/>
                </a:schemeClr>
              </a:gs>
            </a:gsLst>
            <a:path path="circle">
              <a:fillToRect r="100000" b="100000"/>
            </a:path>
            <a:tileRect l="-100000" t="-100000"/>
          </a:gradFill>
          <a:ln>
            <a:noFill/>
          </a:ln>
          <a:effectLst>
            <a:outerShdw blurRad="279400" dist="342900" dir="5400000" sx="88000" sy="88000" algn="ctr" rotWithShape="0">
              <a:srgbClr val="006EFF">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lnSpc>
                <a:spcPct val="120000"/>
              </a:lnSpc>
            </a:pPr>
            <a:endParaRPr lang="zh-CN" altLang="en-US" dirty="0">
              <a:solidFill>
                <a:prstClr val="white"/>
              </a:solidFill>
              <a:latin typeface="Times New Roman" panose="02020603050405020304" pitchFamily="18" charset="0"/>
              <a:ea typeface="思源黑体 CN Regular" panose="020B0500000000000000" charset="-122"/>
            </a:endParaRPr>
          </a:p>
        </p:txBody>
      </p:sp>
      <p:sp>
        <p:nvSpPr>
          <p:cNvPr id="11" name="文本框 10"/>
          <p:cNvSpPr txBox="1"/>
          <p:nvPr/>
        </p:nvSpPr>
        <p:spPr>
          <a:xfrm>
            <a:off x="1087120" y="1608029"/>
            <a:ext cx="2702560" cy="565604"/>
          </a:xfrm>
          <a:prstGeom prst="rect">
            <a:avLst/>
          </a:prstGeom>
          <a:noFill/>
        </p:spPr>
        <p:txBody>
          <a:bodyPr wrap="square" rtlCol="0">
            <a:spAutoFit/>
          </a:bodyPr>
          <a:lstStyle>
            <a:defPPr>
              <a:defRPr lang="zh-CN"/>
            </a:defPPr>
            <a:lvl1pPr algn="r">
              <a:defRPr sz="2100">
                <a:solidFill>
                  <a:prstClr val="white"/>
                </a:solidFill>
                <a:latin typeface="思源黑体 CN Bold" panose="020B0800000000000000" pitchFamily="34" charset="-122"/>
                <a:ea typeface="思源黑体 CN Bold" panose="020B0800000000000000" pitchFamily="34" charset="-122"/>
              </a:defRPr>
            </a:lvl1pPr>
          </a:lstStyle>
          <a:p>
            <a:pPr algn="l" defTabSz="914400">
              <a:lnSpc>
                <a:spcPct val="120000"/>
              </a:lnSpc>
            </a:pPr>
            <a:r>
              <a:rPr lang="zh-CN" altLang="en-US" sz="2800" b="1" dirty="0">
                <a:latin typeface="+mj-ea"/>
                <a:ea typeface="+mj-ea"/>
              </a:rPr>
              <a:t>国外研究动态</a:t>
            </a:r>
            <a:endParaRPr lang="en-US" altLang="zh-CN" sz="2800" b="1" dirty="0">
              <a:latin typeface="+mj-ea"/>
              <a:ea typeface="+mj-ea"/>
            </a:endParaRPr>
          </a:p>
        </p:txBody>
      </p:sp>
      <p:sp>
        <p:nvSpPr>
          <p:cNvPr id="12" name="文本框 11"/>
          <p:cNvSpPr txBox="1"/>
          <p:nvPr/>
        </p:nvSpPr>
        <p:spPr>
          <a:xfrm>
            <a:off x="8402320" y="1608029"/>
            <a:ext cx="2702560" cy="565604"/>
          </a:xfrm>
          <a:prstGeom prst="rect">
            <a:avLst/>
          </a:prstGeom>
          <a:noFill/>
        </p:spPr>
        <p:txBody>
          <a:bodyPr wrap="square" rtlCol="0">
            <a:spAutoFit/>
          </a:bodyPr>
          <a:lstStyle>
            <a:defPPr>
              <a:defRPr lang="zh-CN"/>
            </a:defPPr>
            <a:lvl1pPr>
              <a:defRPr sz="2100">
                <a:solidFill>
                  <a:prstClr val="white"/>
                </a:solidFill>
                <a:latin typeface="思源黑体 CN Bold" panose="020B0800000000000000" pitchFamily="34" charset="-122"/>
                <a:ea typeface="思源黑体 CN Bold" panose="020B0800000000000000" pitchFamily="34" charset="-122"/>
              </a:defRPr>
            </a:lvl1pPr>
          </a:lstStyle>
          <a:p>
            <a:pPr algn="r" defTabSz="914400">
              <a:lnSpc>
                <a:spcPct val="120000"/>
              </a:lnSpc>
            </a:pPr>
            <a:r>
              <a:rPr lang="zh-CN" altLang="en-US" sz="2800" b="1" dirty="0">
                <a:latin typeface="+mj-ea"/>
                <a:ea typeface="+mj-ea"/>
              </a:rPr>
              <a:t>国内研究动态</a:t>
            </a:r>
          </a:p>
        </p:txBody>
      </p:sp>
      <p:sp>
        <p:nvSpPr>
          <p:cNvPr id="13" name="文本框 12"/>
          <p:cNvSpPr txBox="1"/>
          <p:nvPr/>
        </p:nvSpPr>
        <p:spPr>
          <a:xfrm>
            <a:off x="5321052" y="3746028"/>
            <a:ext cx="1549896" cy="1317155"/>
          </a:xfrm>
          <a:prstGeom prst="rect">
            <a:avLst/>
          </a:prstGeom>
          <a:noFill/>
        </p:spPr>
        <p:txBody>
          <a:bodyPr wrap="square" rtlCol="0">
            <a:spAutoFit/>
          </a:bodyPr>
          <a:lstStyle/>
          <a:p>
            <a:pPr algn="ctr" defTabSz="914400">
              <a:lnSpc>
                <a:spcPct val="120000"/>
              </a:lnSpc>
            </a:pPr>
            <a:r>
              <a:rPr lang="en-US" altLang="zh-CN" sz="7200" dirty="0">
                <a:solidFill>
                  <a:prstClr val="white"/>
                </a:solidFill>
                <a:latin typeface="Times New Roman" panose="02020603050405020304" pitchFamily="18" charset="0"/>
                <a:ea typeface="思源黑体 CN Regular" panose="020B0500000000000000" charset="-122"/>
              </a:rPr>
              <a:t>VS</a:t>
            </a:r>
            <a:endParaRPr lang="zh-CN" altLang="en-US" sz="7200" dirty="0">
              <a:solidFill>
                <a:prstClr val="white"/>
              </a:solidFill>
              <a:latin typeface="Times New Roman" panose="02020603050405020304" pitchFamily="18" charset="0"/>
              <a:ea typeface="思源黑体 CN Regular" panose="020B0500000000000000" charset="-122"/>
            </a:endParaRPr>
          </a:p>
        </p:txBody>
      </p:sp>
      <p:sp>
        <p:nvSpPr>
          <p:cNvPr id="14" name="文本框 2"/>
          <p:cNvSpPr txBox="1"/>
          <p:nvPr/>
        </p:nvSpPr>
        <p:spPr>
          <a:xfrm>
            <a:off x="873267" y="2720870"/>
            <a:ext cx="3016211" cy="500393"/>
          </a:xfrm>
          <a:prstGeom prst="rect">
            <a:avLst/>
          </a:prstGeom>
          <a:noFill/>
        </p:spPr>
        <p:txBody>
          <a:bodyPr wrap="square" rtlCol="0">
            <a:spAutoFit/>
          </a:bodyPr>
          <a:lstStyle>
            <a:defPPr>
              <a:defRPr lang="zh-CN"/>
            </a:defPPr>
            <a:lvl1pPr algn="ctr" defTabSz="914400">
              <a:defRPr sz="2400" b="1">
                <a:solidFill>
                  <a:schemeClr val="accent1"/>
                </a:solidFill>
                <a:latin typeface="+mj-ea"/>
                <a:ea typeface="+mj-ea"/>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l">
              <a:lnSpc>
                <a:spcPct val="120000"/>
              </a:lnSpc>
            </a:pPr>
            <a:r>
              <a:rPr lang="zh-CN" altLang="en-US" b="0" dirty="0">
                <a:latin typeface="+mn-ea"/>
                <a:ea typeface="+mn-ea"/>
                <a:sym typeface="+mn-ea"/>
              </a:rPr>
              <a:t>信息对旅游消费行为</a:t>
            </a:r>
            <a:endParaRPr lang="en-US" altLang="zh-CN" b="0" dirty="0">
              <a:latin typeface="+mn-ea"/>
              <a:ea typeface="+mn-ea"/>
            </a:endParaRPr>
          </a:p>
        </p:txBody>
      </p:sp>
      <p:sp>
        <p:nvSpPr>
          <p:cNvPr id="15" name="文本框 3"/>
          <p:cNvSpPr txBox="1"/>
          <p:nvPr/>
        </p:nvSpPr>
        <p:spPr>
          <a:xfrm>
            <a:off x="873267" y="3139042"/>
            <a:ext cx="1918783" cy="659091"/>
          </a:xfrm>
          <a:prstGeom prst="rect">
            <a:avLst/>
          </a:prstGeom>
          <a:noFill/>
        </p:spPr>
        <p:txBody>
          <a:bodyPr wrap="square" rtlCol="0">
            <a:spAutoFit/>
          </a:bodyPr>
          <a:lstStyle>
            <a:defPPr>
              <a:defRPr lang="zh-CN"/>
            </a:defPPr>
            <a:lvl1pPr>
              <a:lnSpc>
                <a:spcPct val="120000"/>
              </a:lnSpc>
              <a:defRPr sz="1600">
                <a:solidFill>
                  <a:schemeClr val="tx1">
                    <a:lumMod val="75000"/>
                    <a:lumOff val="25000"/>
                  </a:schemeClr>
                </a:solidFill>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mn-ea"/>
              </a:rPr>
              <a:t>旅游地了解越多</a:t>
            </a:r>
          </a:p>
          <a:p>
            <a:r>
              <a:rPr lang="zh-CN" altLang="en-US" dirty="0">
                <a:sym typeface="+mn-ea"/>
              </a:rPr>
              <a:t>选择能性越大</a:t>
            </a:r>
            <a:endParaRPr lang="en-US" altLang="zh-CN" dirty="0">
              <a:sym typeface="+mn-ea"/>
            </a:endParaRPr>
          </a:p>
        </p:txBody>
      </p:sp>
      <p:sp>
        <p:nvSpPr>
          <p:cNvPr id="16" name="文本框 6"/>
          <p:cNvSpPr txBox="1"/>
          <p:nvPr/>
        </p:nvSpPr>
        <p:spPr>
          <a:xfrm>
            <a:off x="873267" y="4580873"/>
            <a:ext cx="3323987" cy="500393"/>
          </a:xfrm>
          <a:prstGeom prst="rect">
            <a:avLst/>
          </a:prstGeom>
          <a:noFill/>
        </p:spPr>
        <p:txBody>
          <a:bodyPr wrap="square" rtlCol="0">
            <a:spAutoFit/>
          </a:bodyPr>
          <a:lstStyle>
            <a:defPPr>
              <a:defRPr lang="zh-CN"/>
            </a:defPPr>
            <a:lvl1pPr algn="ctr" defTabSz="914400">
              <a:defRPr sz="2400" b="1">
                <a:solidFill>
                  <a:schemeClr val="accent1"/>
                </a:solidFill>
                <a:latin typeface="+mj-ea"/>
                <a:ea typeface="+mj-ea"/>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l">
              <a:lnSpc>
                <a:spcPct val="120000"/>
              </a:lnSpc>
            </a:pPr>
            <a:r>
              <a:rPr lang="zh-CN" altLang="en-US" b="0" dirty="0">
                <a:latin typeface="+mn-ea"/>
                <a:ea typeface="+mn-ea"/>
                <a:sym typeface="+mn-ea"/>
              </a:rPr>
              <a:t>信息网络成为重要途径</a:t>
            </a:r>
            <a:endParaRPr lang="en-US" altLang="zh-CN" b="0" dirty="0">
              <a:latin typeface="+mn-ea"/>
              <a:ea typeface="+mn-ea"/>
            </a:endParaRPr>
          </a:p>
        </p:txBody>
      </p:sp>
      <p:sp>
        <p:nvSpPr>
          <p:cNvPr id="17" name="文本框 7"/>
          <p:cNvSpPr txBox="1"/>
          <p:nvPr/>
        </p:nvSpPr>
        <p:spPr>
          <a:xfrm>
            <a:off x="873267" y="4994983"/>
            <a:ext cx="2913619" cy="656077"/>
          </a:xfrm>
          <a:prstGeom prst="rect">
            <a:avLst/>
          </a:prstGeom>
          <a:noFill/>
        </p:spPr>
        <p:txBody>
          <a:bodyPr wrap="square" rtlCol="0">
            <a:spAutoFit/>
          </a:bodyPr>
          <a:lstStyle>
            <a:defPPr>
              <a:defRPr lang="zh-CN"/>
            </a:defPPr>
            <a:lvl1pPr>
              <a:lnSpc>
                <a:spcPct val="120000"/>
              </a:lnSpc>
              <a:defRPr sz="1600">
                <a:solidFill>
                  <a:schemeClr val="tx1">
                    <a:lumMod val="75000"/>
                    <a:lumOff val="25000"/>
                  </a:schemeClr>
                </a:solidFill>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mn-ea"/>
              </a:rPr>
              <a:t>旅游者将在网络中寻找游憩地</a:t>
            </a:r>
            <a:endParaRPr lang="en-US" altLang="zh-CN" dirty="0">
              <a:sym typeface="+mn-ea"/>
            </a:endParaRPr>
          </a:p>
          <a:p>
            <a:endParaRPr lang="en-US" altLang="zh-CN" dirty="0">
              <a:sym typeface="+mn-ea"/>
            </a:endParaRPr>
          </a:p>
        </p:txBody>
      </p:sp>
      <p:sp>
        <p:nvSpPr>
          <p:cNvPr id="18" name="文本框 8"/>
          <p:cNvSpPr txBox="1"/>
          <p:nvPr/>
        </p:nvSpPr>
        <p:spPr>
          <a:xfrm>
            <a:off x="7069973" y="2717061"/>
            <a:ext cx="4247316" cy="500393"/>
          </a:xfrm>
          <a:prstGeom prst="rect">
            <a:avLst/>
          </a:prstGeom>
          <a:noFill/>
        </p:spPr>
        <p:txBody>
          <a:bodyPr wrap="square" rtlCol="0">
            <a:spAutoFit/>
          </a:bodyPr>
          <a:lstStyle>
            <a:defPPr>
              <a:defRPr lang="zh-CN"/>
            </a:defPPr>
            <a:lvl1pPr algn="ctr" defTabSz="914400">
              <a:defRPr sz="2400" b="1">
                <a:solidFill>
                  <a:schemeClr val="accent1"/>
                </a:solidFill>
                <a:latin typeface="+mj-ea"/>
                <a:ea typeface="+mj-ea"/>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r">
              <a:lnSpc>
                <a:spcPct val="120000"/>
              </a:lnSpc>
            </a:pPr>
            <a:r>
              <a:rPr lang="zh-CN" altLang="en-US" b="0" dirty="0">
                <a:latin typeface="+mn-ea"/>
                <a:ea typeface="+mn-ea"/>
                <a:sym typeface="+mn-ea"/>
              </a:rPr>
              <a:t>旅游产业国际竞争力体现层次</a:t>
            </a:r>
          </a:p>
        </p:txBody>
      </p:sp>
      <p:sp>
        <p:nvSpPr>
          <p:cNvPr id="19" name="文本框 11"/>
          <p:cNvSpPr txBox="1"/>
          <p:nvPr/>
        </p:nvSpPr>
        <p:spPr>
          <a:xfrm>
            <a:off x="9634776" y="3109064"/>
            <a:ext cx="1682512" cy="954557"/>
          </a:xfrm>
          <a:prstGeom prst="rect">
            <a:avLst/>
          </a:prstGeom>
          <a:noFill/>
        </p:spPr>
        <p:txBody>
          <a:bodyPr wrap="square" rtlCol="0">
            <a:spAutoFit/>
          </a:bodyPr>
          <a:lstStyle>
            <a:defPPr>
              <a:defRPr lang="zh-CN"/>
            </a:defPPr>
            <a:lvl1pPr>
              <a:lnSpc>
                <a:spcPct val="120000"/>
              </a:lnSpc>
              <a:defRPr sz="1600">
                <a:solidFill>
                  <a:schemeClr val="tx1">
                    <a:lumMod val="75000"/>
                    <a:lumOff val="25000"/>
                  </a:schemeClr>
                </a:solidFill>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r"/>
            <a:r>
              <a:rPr lang="zh-CN" altLang="en-US" dirty="0">
                <a:sym typeface="+mn-ea"/>
              </a:rPr>
              <a:t>旅游产品竞争力</a:t>
            </a:r>
            <a:endParaRPr lang="zh-CN" altLang="en-US" dirty="0"/>
          </a:p>
          <a:p>
            <a:pPr algn="r"/>
            <a:r>
              <a:rPr lang="zh-CN" altLang="en-US" dirty="0">
                <a:sym typeface="+mn-ea"/>
              </a:rPr>
              <a:t>旅游企业竞争</a:t>
            </a:r>
            <a:endParaRPr lang="zh-CN" altLang="en-US" dirty="0"/>
          </a:p>
          <a:p>
            <a:pPr algn="r"/>
            <a:r>
              <a:rPr lang="zh-CN" altLang="en-US" dirty="0">
                <a:sym typeface="+mn-ea"/>
              </a:rPr>
              <a:t>旅游业竞争力</a:t>
            </a:r>
            <a:endParaRPr lang="zh-CN" altLang="en-US" dirty="0"/>
          </a:p>
        </p:txBody>
      </p:sp>
      <p:sp>
        <p:nvSpPr>
          <p:cNvPr id="20" name="文本框 12"/>
          <p:cNvSpPr txBox="1"/>
          <p:nvPr/>
        </p:nvSpPr>
        <p:spPr>
          <a:xfrm>
            <a:off x="8916632" y="4582362"/>
            <a:ext cx="2400657" cy="500393"/>
          </a:xfrm>
          <a:prstGeom prst="rect">
            <a:avLst/>
          </a:prstGeom>
          <a:noFill/>
        </p:spPr>
        <p:txBody>
          <a:bodyPr wrap="square" rtlCol="0">
            <a:spAutoFit/>
          </a:bodyPr>
          <a:lstStyle>
            <a:defPPr>
              <a:defRPr lang="zh-CN"/>
            </a:defPPr>
            <a:lvl1pPr algn="ctr" defTabSz="914400">
              <a:defRPr sz="2400" b="1">
                <a:solidFill>
                  <a:schemeClr val="accent1"/>
                </a:solidFill>
                <a:latin typeface="+mj-ea"/>
                <a:ea typeface="+mj-ea"/>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r">
              <a:lnSpc>
                <a:spcPct val="120000"/>
              </a:lnSpc>
            </a:pPr>
            <a:r>
              <a:rPr lang="zh-CN" altLang="en-US" b="0" dirty="0">
                <a:latin typeface="+mn-ea"/>
                <a:ea typeface="+mn-ea"/>
                <a:sym typeface="+mn-ea"/>
              </a:rPr>
              <a:t>消费伦理观转变</a:t>
            </a:r>
            <a:endParaRPr lang="zh-CN" altLang="en-US" b="0" dirty="0">
              <a:latin typeface="+mn-ea"/>
              <a:ea typeface="+mn-ea"/>
            </a:endParaRPr>
          </a:p>
        </p:txBody>
      </p:sp>
      <p:sp>
        <p:nvSpPr>
          <p:cNvPr id="21" name="文本框 28"/>
          <p:cNvSpPr txBox="1"/>
          <p:nvPr/>
        </p:nvSpPr>
        <p:spPr>
          <a:xfrm>
            <a:off x="9224323" y="4994984"/>
            <a:ext cx="2092965" cy="954557"/>
          </a:xfrm>
          <a:prstGeom prst="rect">
            <a:avLst/>
          </a:prstGeom>
          <a:noFill/>
        </p:spPr>
        <p:txBody>
          <a:bodyPr wrap="square" rtlCol="0">
            <a:spAutoFit/>
          </a:bodyPr>
          <a:lstStyle>
            <a:defPPr>
              <a:defRPr lang="zh-CN"/>
            </a:defPPr>
            <a:lvl1pPr>
              <a:lnSpc>
                <a:spcPct val="120000"/>
              </a:lnSpc>
              <a:defRPr sz="1600">
                <a:solidFill>
                  <a:schemeClr val="tx1">
                    <a:lumMod val="75000"/>
                    <a:lumOff val="25000"/>
                  </a:schemeClr>
                </a:solidFill>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r"/>
            <a:r>
              <a:rPr lang="zh-CN" altLang="en-US" dirty="0">
                <a:sym typeface="+mn-ea"/>
              </a:rPr>
              <a:t>适度消费</a:t>
            </a:r>
            <a:endParaRPr lang="en-US" altLang="zh-CN" dirty="0">
              <a:sym typeface="+mn-ea"/>
            </a:endParaRPr>
          </a:p>
          <a:p>
            <a:pPr algn="r"/>
            <a:r>
              <a:rPr lang="zh-CN" altLang="en-US" dirty="0">
                <a:sym typeface="+mn-ea"/>
              </a:rPr>
              <a:t>节约消费</a:t>
            </a:r>
            <a:endParaRPr lang="zh-CN" altLang="en-US" dirty="0"/>
          </a:p>
          <a:p>
            <a:pPr algn="r"/>
            <a:r>
              <a:rPr lang="zh-CN" altLang="en-US" dirty="0">
                <a:sym typeface="+mn-ea"/>
              </a:rPr>
              <a:t>提高旅游文化竞争力</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p:nvPr/>
        </p:nvSpPr>
        <p:spPr>
          <a:xfrm>
            <a:off x="647065" y="2641076"/>
            <a:ext cx="6436641" cy="1427570"/>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20000"/>
              </a:lnSpc>
            </a:pPr>
            <a:r>
              <a:rPr lang="zh-CN" altLang="en-US" sz="5400" b="1" dirty="0">
                <a:solidFill>
                  <a:schemeClr val="accent1"/>
                </a:solidFill>
                <a:effectLst>
                  <a:outerShdw blurRad="228600" dist="139700" dir="2700000" algn="ctr" rotWithShape="0">
                    <a:srgbClr val="000000">
                      <a:alpha val="10000"/>
                    </a:srgbClr>
                  </a:outerShdw>
                </a:effectLst>
                <a:latin typeface="+mj-ea"/>
                <a:ea typeface="+mj-ea"/>
              </a:rPr>
              <a:t>论文研究方法与思路</a:t>
            </a:r>
            <a:endParaRPr lang="en-US" altLang="zh-CN" sz="5400" b="1" dirty="0">
              <a:solidFill>
                <a:schemeClr val="accent1"/>
              </a:solidFill>
              <a:effectLst>
                <a:outerShdw blurRad="228600" dist="139700" dir="2700000" algn="ctr" rotWithShape="0">
                  <a:srgbClr val="000000">
                    <a:alpha val="10000"/>
                  </a:srgbClr>
                </a:outerShdw>
              </a:effectLst>
              <a:latin typeface="+mj-ea"/>
              <a:ea typeface="+mj-ea"/>
              <a:sym typeface="+mn-ea"/>
            </a:endParaRPr>
          </a:p>
          <a:p>
            <a:pPr>
              <a:lnSpc>
                <a:spcPct val="120000"/>
              </a:lnSpc>
            </a:pPr>
            <a:r>
              <a:rPr lang="en-US" altLang="zh-CN" sz="2000" dirty="0">
                <a:solidFill>
                  <a:schemeClr val="accent1"/>
                </a:solidFill>
                <a:ea typeface="思源黑体 CN Bold" panose="020B0800000000000000" pitchFamily="34" charset="-122"/>
                <a:sym typeface="+mn-ea"/>
              </a:rPr>
              <a:t>Research methods and ideas</a:t>
            </a:r>
            <a:endParaRPr lang="zh-CN" altLang="en-US" sz="2000" dirty="0">
              <a:solidFill>
                <a:schemeClr val="accent1"/>
              </a:solidFill>
              <a:ea typeface="思源黑体 CN Bold" panose="020B0800000000000000" pitchFamily="34" charset="-122"/>
              <a:sym typeface="+mn-ea"/>
            </a:endParaRPr>
          </a:p>
        </p:txBody>
      </p:sp>
      <p:sp>
        <p:nvSpPr>
          <p:cNvPr id="10" name="文本框 11"/>
          <p:cNvSpPr txBox="1"/>
          <p:nvPr/>
        </p:nvSpPr>
        <p:spPr>
          <a:xfrm>
            <a:off x="647065" y="1515366"/>
            <a:ext cx="4676578" cy="1184748"/>
          </a:xfrm>
          <a:prstGeom prst="rect">
            <a:avLst/>
          </a:prstGeom>
          <a:noFill/>
        </p:spPr>
        <p:txBody>
          <a:bodyPr wrap="square" lIns="68580" tIns="34290" rIns="68580" bIns="34290" rtlCol="0">
            <a:spAutoFit/>
          </a:bodyPr>
          <a:lstStyle>
            <a:defPPr>
              <a:defRPr lang="zh-CN"/>
            </a:defPPr>
            <a:lvl1pPr defTabSz="685800">
              <a:lnSpc>
                <a:spcPct val="120000"/>
              </a:lnSpc>
              <a:defRPr sz="6600">
                <a:solidFill>
                  <a:schemeClr val="accent1"/>
                </a:solidFill>
                <a:latin typeface="+mj-ea"/>
                <a:ea typeface="+mj-ea"/>
              </a:defRPr>
            </a:lvl1pPr>
            <a:lvl2pPr marL="342900" defTabSz="685800">
              <a:defRPr sz="1400"/>
            </a:lvl2pPr>
            <a:lvl3pPr marL="685800" defTabSz="685800">
              <a:defRPr sz="1400"/>
            </a:lvl3pPr>
            <a:lvl4pPr marL="1028700" defTabSz="685800">
              <a:defRPr sz="1400"/>
            </a:lvl4pPr>
            <a:lvl5pPr marL="1371600" defTabSz="685800">
              <a:defRPr sz="1400"/>
            </a:lvl5pPr>
            <a:lvl6pPr marL="1714500" defTabSz="685800">
              <a:defRPr sz="1400"/>
            </a:lvl6pPr>
            <a:lvl7pPr marL="2057400" defTabSz="685800">
              <a:defRPr sz="1400"/>
            </a:lvl7pPr>
            <a:lvl8pPr marL="2400300" defTabSz="685800">
              <a:defRPr sz="1400"/>
            </a:lvl8pPr>
            <a:lvl9pPr marL="2743200" defTabSz="685800">
              <a:defRPr sz="1400"/>
            </a:lvl9pPr>
          </a:lstStyle>
          <a:p>
            <a:r>
              <a:rPr lang="en-US" altLang="zh-CN" dirty="0">
                <a:sym typeface="+mn-ea"/>
              </a:rPr>
              <a:t>PART 02</a:t>
            </a:r>
            <a:endParaRPr lang="zh-CN" altLang="en-US" dirty="0">
              <a:sym typeface="+mn-ea"/>
            </a:endParaRPr>
          </a:p>
        </p:txBody>
      </p:sp>
      <p:sp>
        <p:nvSpPr>
          <p:cNvPr id="11" name="文本框 36"/>
          <p:cNvSpPr txBox="1"/>
          <p:nvPr/>
        </p:nvSpPr>
        <p:spPr>
          <a:xfrm>
            <a:off x="647066" y="4344508"/>
            <a:ext cx="5551439" cy="63517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chemeClr val="accent1"/>
                </a:solidFill>
                <a:latin typeface="+mn-ea"/>
                <a:sym typeface="+mn-ea"/>
              </a:rPr>
              <a:t>单击此处输入您的文本，单击此处输入您的文本，本单击此处输入您的文本，本单击此处输入您的文本</a:t>
            </a:r>
          </a:p>
        </p:txBody>
      </p:sp>
      <p:sp>
        <p:nvSpPr>
          <p:cNvPr id="12" name="矩形 11"/>
          <p:cNvSpPr/>
          <p:nvPr/>
        </p:nvSpPr>
        <p:spPr>
          <a:xfrm>
            <a:off x="795007" y="4072370"/>
            <a:ext cx="893125" cy="410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nSpc>
                <a:spcPct val="120000"/>
              </a:lnSpc>
            </a:pPr>
            <a:endParaRPr lang="zh-CN" altLang="en-US" sz="2000">
              <a:solidFill>
                <a:srgbClr val="33495E"/>
              </a:solidFill>
            </a:endParaRPr>
          </a:p>
        </p:txBody>
      </p:sp>
      <p:sp>
        <p:nvSpPr>
          <p:cNvPr id="13" name="文本框 11"/>
          <p:cNvSpPr txBox="1"/>
          <p:nvPr/>
        </p:nvSpPr>
        <p:spPr>
          <a:xfrm>
            <a:off x="7189562" y="1389278"/>
            <a:ext cx="4676578" cy="4881977"/>
          </a:xfrm>
          <a:prstGeom prst="rect">
            <a:avLst/>
          </a:prstGeom>
          <a:noFill/>
        </p:spPr>
        <p:txBody>
          <a:bodyPr wrap="square" lIns="68580" tIns="34290" rIns="68580" bIns="34290"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20000"/>
              </a:lnSpc>
            </a:pPr>
            <a:r>
              <a:rPr lang="en-US" altLang="zh-CN" sz="28700" i="1" dirty="0">
                <a:solidFill>
                  <a:schemeClr val="accent1">
                    <a:lumMod val="40000"/>
                    <a:lumOff val="60000"/>
                  </a:schemeClr>
                </a:solidFill>
                <a:ea typeface="思源黑体 CN Bold" panose="020B0800000000000000" pitchFamily="34" charset="-122"/>
                <a:sym typeface="+mn-ea"/>
              </a:rPr>
              <a:t>02</a:t>
            </a:r>
            <a:endParaRPr lang="zh-CN" altLang="en-US" sz="28700" i="1" dirty="0">
              <a:solidFill>
                <a:schemeClr val="accent1">
                  <a:lumMod val="40000"/>
                  <a:lumOff val="60000"/>
                </a:schemeClr>
              </a:solidFill>
              <a:ea typeface="思源黑体 CN Bold" panose="020B0800000000000000" pitchFamily="34"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bwMode="auto">
          <a:xfrm>
            <a:off x="6096000" y="1599618"/>
            <a:ext cx="5316999" cy="1069453"/>
            <a:chOff x="551588" y="2164794"/>
            <a:chExt cx="5317524" cy="1069496"/>
          </a:xfrm>
        </p:grpSpPr>
        <p:grpSp>
          <p:nvGrpSpPr>
            <p:cNvPr id="3" name="组合 3"/>
            <p:cNvGrpSpPr/>
            <p:nvPr/>
          </p:nvGrpSpPr>
          <p:grpSpPr bwMode="auto">
            <a:xfrm>
              <a:off x="1464491" y="2164794"/>
              <a:ext cx="4404621" cy="1069496"/>
              <a:chOff x="1464491" y="2164794"/>
              <a:chExt cx="4404621" cy="1069496"/>
            </a:xfrm>
          </p:grpSpPr>
          <p:sp>
            <p:nvSpPr>
              <p:cNvPr id="7" name="文本框 55"/>
              <p:cNvSpPr txBox="1">
                <a:spLocks noChangeArrowheads="1"/>
              </p:cNvSpPr>
              <p:nvPr/>
            </p:nvSpPr>
            <p:spPr bwMode="auto">
              <a:xfrm>
                <a:off x="1464491" y="2574403"/>
                <a:ext cx="4404621" cy="659887"/>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mn-ea"/>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mn-ea"/>
                    <a:cs typeface="Segoe UI Light" panose="020B0502040204020203" pitchFamily="34" charset="0"/>
                  </a:rPr>
                  <a:t>......</a:t>
                </a:r>
              </a:p>
            </p:txBody>
          </p:sp>
          <p:sp>
            <p:nvSpPr>
              <p:cNvPr id="8" name="文本框 7"/>
              <p:cNvSpPr txBox="1"/>
              <p:nvPr/>
            </p:nvSpPr>
            <p:spPr>
              <a:xfrm>
                <a:off x="1464491" y="2164794"/>
                <a:ext cx="1513036" cy="497977"/>
              </a:xfrm>
              <a:prstGeom prst="rect">
                <a:avLst/>
              </a:prstGeom>
              <a:noFill/>
            </p:spPr>
            <p:txBody>
              <a:bodyPr>
                <a:spAutoFit/>
              </a:bodyPr>
              <a:lstStyle>
                <a:defPPr>
                  <a:defRPr lang="zh-CN"/>
                </a:defPPr>
                <a:lvl1pPr marR="0" lvl="0" indent="0" fontAlgn="auto">
                  <a:lnSpc>
                    <a:spcPct val="100000"/>
                  </a:lnSpc>
                  <a:spcBef>
                    <a:spcPts val="0"/>
                  </a:spcBef>
                  <a:spcAft>
                    <a:spcPts val="1200"/>
                  </a:spcAft>
                  <a:buClrTx/>
                  <a:buSzTx/>
                  <a:buFontTx/>
                  <a:buNone/>
                  <a:defRPr sz="2400">
                    <a:solidFill>
                      <a:schemeClr val="accent1"/>
                    </a:solidFill>
                    <a:latin typeface="+mj-ea"/>
                    <a:ea typeface="+mj-ea"/>
                  </a:defRPr>
                </a:lvl1pPr>
              </a:lstStyle>
              <a:p>
                <a:pPr>
                  <a:lnSpc>
                    <a:spcPct val="120000"/>
                  </a:lnSpc>
                  <a:spcAft>
                    <a:spcPts val="0"/>
                  </a:spcAft>
                </a:pPr>
                <a:r>
                  <a:rPr lang="zh-CN" altLang="en-US" dirty="0"/>
                  <a:t>添加标题</a:t>
                </a:r>
              </a:p>
            </p:txBody>
          </p:sp>
        </p:grpSp>
        <p:grpSp>
          <p:nvGrpSpPr>
            <p:cNvPr id="4" name="组合 5"/>
            <p:cNvGrpSpPr/>
            <p:nvPr/>
          </p:nvGrpSpPr>
          <p:grpSpPr bwMode="auto">
            <a:xfrm>
              <a:off x="551588" y="2385251"/>
              <a:ext cx="719209" cy="720030"/>
              <a:chOff x="551588" y="2385251"/>
              <a:chExt cx="719209" cy="720030"/>
            </a:xfrm>
          </p:grpSpPr>
          <p:sp>
            <p:nvSpPr>
              <p:cNvPr id="5" name="椭圆 4"/>
              <p:cNvSpPr/>
              <p:nvPr/>
            </p:nvSpPr>
            <p:spPr bwMode="auto">
              <a:xfrm>
                <a:off x="551588" y="2385251"/>
                <a:ext cx="719209" cy="720030"/>
              </a:xfrm>
              <a:prstGeom prst="ellipse">
                <a:avLst/>
              </a:prstGeom>
              <a:gradFill flip="none" rotWithShape="1">
                <a:gsLst>
                  <a:gs pos="0">
                    <a:schemeClr val="accent1"/>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0" rIns="216000" bIns="0" anchor="ctr">
                <a:spAutoFit/>
              </a:bodyPr>
              <a:lstStyle/>
              <a:p>
                <a:pPr marL="0" marR="0" lvl="0" indent="0" algn="l" defTabSz="457200" rtl="0" eaLnBrk="0" fontAlgn="base" latinLnBrk="0" hangingPunct="0">
                  <a:lnSpc>
                    <a:spcPct val="12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 name="Oval 54"/>
              <p:cNvSpPr/>
              <p:nvPr/>
            </p:nvSpPr>
            <p:spPr>
              <a:xfrm>
                <a:off x="702416" y="2581747"/>
                <a:ext cx="417553" cy="327038"/>
              </a:xfrm>
              <a:custGeom>
                <a:avLst/>
                <a:gdLst>
                  <a:gd name="connsiteX0" fmla="*/ 110880 w 607596"/>
                  <a:gd name="connsiteY0" fmla="*/ 307122 h 474702"/>
                  <a:gd name="connsiteX1" fmla="*/ 117999 w 607596"/>
                  <a:gd name="connsiteY1" fmla="*/ 307388 h 474702"/>
                  <a:gd name="connsiteX2" fmla="*/ 270804 w 607596"/>
                  <a:gd name="connsiteY2" fmla="*/ 405224 h 474702"/>
                  <a:gd name="connsiteX3" fmla="*/ 316102 w 607596"/>
                  <a:gd name="connsiteY3" fmla="*/ 405224 h 474702"/>
                  <a:gd name="connsiteX4" fmla="*/ 468907 w 607596"/>
                  <a:gd name="connsiteY4" fmla="*/ 307388 h 474702"/>
                  <a:gd name="connsiteX5" fmla="*/ 479675 w 607596"/>
                  <a:gd name="connsiteY5" fmla="*/ 313253 h 474702"/>
                  <a:gd name="connsiteX6" fmla="*/ 479675 w 607596"/>
                  <a:gd name="connsiteY6" fmla="*/ 404691 h 474702"/>
                  <a:gd name="connsiteX7" fmla="*/ 107231 w 607596"/>
                  <a:gd name="connsiteY7" fmla="*/ 404691 h 474702"/>
                  <a:gd name="connsiteX8" fmla="*/ 107231 w 607596"/>
                  <a:gd name="connsiteY8" fmla="*/ 313253 h 474702"/>
                  <a:gd name="connsiteX9" fmla="*/ 110880 w 607596"/>
                  <a:gd name="connsiteY9" fmla="*/ 307122 h 474702"/>
                  <a:gd name="connsiteX10" fmla="*/ 282138 w 607596"/>
                  <a:gd name="connsiteY10" fmla="*/ 3333 h 474702"/>
                  <a:gd name="connsiteX11" fmla="*/ 304744 w 607596"/>
                  <a:gd name="connsiteY11" fmla="*/ 3333 h 474702"/>
                  <a:gd name="connsiteX12" fmla="*/ 577358 w 607596"/>
                  <a:gd name="connsiteY12" fmla="*/ 177884 h 474702"/>
                  <a:gd name="connsiteX13" fmla="*/ 586971 w 607596"/>
                  <a:gd name="connsiteY13" fmla="*/ 195482 h 474702"/>
                  <a:gd name="connsiteX14" fmla="*/ 586971 w 607596"/>
                  <a:gd name="connsiteY14" fmla="*/ 356080 h 474702"/>
                  <a:gd name="connsiteX15" fmla="*/ 604593 w 607596"/>
                  <a:gd name="connsiteY15" fmla="*/ 383720 h 474702"/>
                  <a:gd name="connsiteX16" fmla="*/ 604593 w 607596"/>
                  <a:gd name="connsiteY16" fmla="*/ 404339 h 474702"/>
                  <a:gd name="connsiteX17" fmla="*/ 582253 w 607596"/>
                  <a:gd name="connsiteY17" fmla="*/ 439445 h 474702"/>
                  <a:gd name="connsiteX18" fmla="*/ 549768 w 607596"/>
                  <a:gd name="connsiteY18" fmla="*/ 439445 h 474702"/>
                  <a:gd name="connsiteX19" fmla="*/ 527428 w 607596"/>
                  <a:gd name="connsiteY19" fmla="*/ 404339 h 474702"/>
                  <a:gd name="connsiteX20" fmla="*/ 527428 w 607596"/>
                  <a:gd name="connsiteY20" fmla="*/ 383720 h 474702"/>
                  <a:gd name="connsiteX21" fmla="*/ 545050 w 607596"/>
                  <a:gd name="connsiteY21" fmla="*/ 356080 h 474702"/>
                  <a:gd name="connsiteX22" fmla="*/ 545050 w 607596"/>
                  <a:gd name="connsiteY22" fmla="*/ 233698 h 474702"/>
                  <a:gd name="connsiteX23" fmla="*/ 304744 w 607596"/>
                  <a:gd name="connsiteY23" fmla="*/ 387630 h 474702"/>
                  <a:gd name="connsiteX24" fmla="*/ 282138 w 607596"/>
                  <a:gd name="connsiteY24" fmla="*/ 387630 h 474702"/>
                  <a:gd name="connsiteX25" fmla="*/ 9612 w 607596"/>
                  <a:gd name="connsiteY25" fmla="*/ 213079 h 474702"/>
                  <a:gd name="connsiteX26" fmla="*/ 9612 w 607596"/>
                  <a:gd name="connsiteY26" fmla="*/ 177884 h 47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7596" h="474702">
                    <a:moveTo>
                      <a:pt x="110880" y="307122"/>
                    </a:moveTo>
                    <a:cubicBezTo>
                      <a:pt x="112993" y="305966"/>
                      <a:pt x="115686" y="305877"/>
                      <a:pt x="117999" y="307388"/>
                    </a:cubicBezTo>
                    <a:lnTo>
                      <a:pt x="270804" y="405224"/>
                    </a:lnTo>
                    <a:cubicBezTo>
                      <a:pt x="284598" y="414022"/>
                      <a:pt x="302308" y="414022"/>
                      <a:pt x="316102" y="405224"/>
                    </a:cubicBezTo>
                    <a:lnTo>
                      <a:pt x="468907" y="307388"/>
                    </a:lnTo>
                    <a:cubicBezTo>
                      <a:pt x="473534" y="304367"/>
                      <a:pt x="479675" y="307744"/>
                      <a:pt x="479675" y="313253"/>
                    </a:cubicBezTo>
                    <a:lnTo>
                      <a:pt x="479675" y="404691"/>
                    </a:lnTo>
                    <a:cubicBezTo>
                      <a:pt x="479675" y="498351"/>
                      <a:pt x="107231" y="497729"/>
                      <a:pt x="107231" y="404691"/>
                    </a:cubicBezTo>
                    <a:lnTo>
                      <a:pt x="107231" y="313253"/>
                    </a:lnTo>
                    <a:cubicBezTo>
                      <a:pt x="107231" y="310499"/>
                      <a:pt x="108766" y="308277"/>
                      <a:pt x="110880" y="307122"/>
                    </a:cubicBezTo>
                    <a:close/>
                    <a:moveTo>
                      <a:pt x="282138" y="3333"/>
                    </a:moveTo>
                    <a:cubicBezTo>
                      <a:pt x="289080" y="-1111"/>
                      <a:pt x="297891" y="-1111"/>
                      <a:pt x="304744" y="3333"/>
                    </a:cubicBezTo>
                    <a:lnTo>
                      <a:pt x="577358" y="177884"/>
                    </a:lnTo>
                    <a:cubicBezTo>
                      <a:pt x="583232" y="181617"/>
                      <a:pt x="586971" y="188194"/>
                      <a:pt x="586971" y="195482"/>
                    </a:cubicBezTo>
                    <a:lnTo>
                      <a:pt x="586971" y="356080"/>
                    </a:lnTo>
                    <a:lnTo>
                      <a:pt x="604593" y="383720"/>
                    </a:lnTo>
                    <a:cubicBezTo>
                      <a:pt x="608598" y="390030"/>
                      <a:pt x="608598" y="398029"/>
                      <a:pt x="604593" y="404339"/>
                    </a:cubicBezTo>
                    <a:lnTo>
                      <a:pt x="582253" y="439445"/>
                    </a:lnTo>
                    <a:cubicBezTo>
                      <a:pt x="574688" y="451265"/>
                      <a:pt x="557333" y="451354"/>
                      <a:pt x="549768" y="439445"/>
                    </a:cubicBezTo>
                    <a:lnTo>
                      <a:pt x="527428" y="404339"/>
                    </a:lnTo>
                    <a:cubicBezTo>
                      <a:pt x="523423" y="398029"/>
                      <a:pt x="523423" y="390030"/>
                      <a:pt x="527428" y="383720"/>
                    </a:cubicBezTo>
                    <a:lnTo>
                      <a:pt x="545050" y="356080"/>
                    </a:lnTo>
                    <a:lnTo>
                      <a:pt x="545050" y="233698"/>
                    </a:lnTo>
                    <a:lnTo>
                      <a:pt x="304744" y="387630"/>
                    </a:lnTo>
                    <a:cubicBezTo>
                      <a:pt x="297891" y="391985"/>
                      <a:pt x="289080" y="391985"/>
                      <a:pt x="282138" y="387630"/>
                    </a:cubicBezTo>
                    <a:lnTo>
                      <a:pt x="9612" y="213079"/>
                    </a:lnTo>
                    <a:cubicBezTo>
                      <a:pt x="-3204" y="204902"/>
                      <a:pt x="-3204" y="186061"/>
                      <a:pt x="9612" y="1778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Times New Roman" panose="02020603050405020304" pitchFamily="18" charset="0"/>
                  <a:ea typeface="思源黑体 CN Medium" panose="020B0600000000000000" pitchFamily="34" charset="-122"/>
                  <a:cs typeface="+mn-ea"/>
                  <a:sym typeface="+mn-lt"/>
                </a:endParaRPr>
              </a:p>
            </p:txBody>
          </p:sp>
        </p:grpSp>
      </p:grpSp>
      <p:grpSp>
        <p:nvGrpSpPr>
          <p:cNvPr id="9" name="组合 11"/>
          <p:cNvGrpSpPr/>
          <p:nvPr/>
        </p:nvGrpSpPr>
        <p:grpSpPr bwMode="auto">
          <a:xfrm>
            <a:off x="6096000" y="3163302"/>
            <a:ext cx="5316999" cy="1108461"/>
            <a:chOff x="790257" y="3369177"/>
            <a:chExt cx="5317524" cy="1108506"/>
          </a:xfrm>
        </p:grpSpPr>
        <p:grpSp>
          <p:nvGrpSpPr>
            <p:cNvPr id="10" name="组合 54"/>
            <p:cNvGrpSpPr/>
            <p:nvPr/>
          </p:nvGrpSpPr>
          <p:grpSpPr bwMode="auto">
            <a:xfrm>
              <a:off x="1703160" y="3369177"/>
              <a:ext cx="4404621" cy="1108506"/>
              <a:chOff x="1464491" y="2164794"/>
              <a:chExt cx="4404621" cy="1108506"/>
            </a:xfrm>
          </p:grpSpPr>
          <p:sp>
            <p:nvSpPr>
              <p:cNvPr id="14" name="文本框 55"/>
              <p:cNvSpPr txBox="1">
                <a:spLocks noChangeArrowheads="1"/>
              </p:cNvSpPr>
              <p:nvPr/>
            </p:nvSpPr>
            <p:spPr bwMode="auto">
              <a:xfrm>
                <a:off x="1464491" y="2613412"/>
                <a:ext cx="4404621" cy="659888"/>
              </a:xfrm>
              <a:prstGeom prst="rect">
                <a:avLst/>
              </a:prstGeom>
              <a:noFill/>
              <a:ln>
                <a:noFill/>
              </a:ln>
            </p:spPr>
            <p:txBody>
              <a:bodyPr wrap="square">
                <a:spAutoFit/>
              </a:bodyPr>
              <a:lstStyle>
                <a:defPPr>
                  <a:defRPr lang="zh-CN"/>
                </a:defPPr>
                <a:lvl1pPr marR="0" lvl="0" indent="0" fontAlgn="base">
                  <a:lnSpc>
                    <a:spcPct val="120000"/>
                  </a:lnSpc>
                  <a:spcBef>
                    <a:spcPct val="0"/>
                  </a:spcBef>
                  <a:spcAft>
                    <a:spcPct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Segoe UI Light" panose="020B0502040204020203" pitchFamily="34" charset="0"/>
                  </a:defRPr>
                </a:lvl1pPr>
                <a:lvl2pPr marL="742950" indent="-285750">
                  <a:defRPr>
                    <a:latin typeface="Calibri" panose="020F0502020204030204" pitchFamily="34" charset="0"/>
                  </a:defRPr>
                </a:lvl2pPr>
                <a:lvl3pPr marL="1143000" indent="-228600">
                  <a:defRPr>
                    <a:latin typeface="Calibri" panose="020F0502020204030204" pitchFamily="34" charset="0"/>
                  </a:defRPr>
                </a:lvl3pPr>
                <a:lvl4pPr marL="1600200" indent="-228600">
                  <a:defRPr>
                    <a:latin typeface="Calibri" panose="020F0502020204030204" pitchFamily="34" charset="0"/>
                  </a:defRPr>
                </a:lvl4pPr>
                <a:lvl5pPr marL="2057400" indent="-228600">
                  <a:defRPr>
                    <a:latin typeface="Calibri" panose="020F0502020204030204" pitchFamily="34" charset="0"/>
                  </a:defRPr>
                </a:lvl5pPr>
                <a:lvl6pPr marL="2514600" indent="-228600" eaLnBrk="0" fontAlgn="base" hangingPunct="0">
                  <a:spcBef>
                    <a:spcPct val="0"/>
                  </a:spcBef>
                  <a:spcAft>
                    <a:spcPct val="0"/>
                  </a:spcAft>
                  <a:defRPr>
                    <a:latin typeface="Calibri" panose="020F0502020204030204" pitchFamily="34" charset="0"/>
                  </a:defRPr>
                </a:lvl6pPr>
                <a:lvl7pPr marL="2971800" indent="-228600" eaLnBrk="0" fontAlgn="base" hangingPunct="0">
                  <a:spcBef>
                    <a:spcPct val="0"/>
                  </a:spcBef>
                  <a:spcAft>
                    <a:spcPct val="0"/>
                  </a:spcAft>
                  <a:defRPr>
                    <a:latin typeface="Calibri" panose="020F0502020204030204" pitchFamily="34" charset="0"/>
                  </a:defRPr>
                </a:lvl7pPr>
                <a:lvl8pPr marL="3429000" indent="-228600" eaLnBrk="0" fontAlgn="base" hangingPunct="0">
                  <a:spcBef>
                    <a:spcPct val="0"/>
                  </a:spcBef>
                  <a:spcAft>
                    <a:spcPct val="0"/>
                  </a:spcAft>
                  <a:defRPr>
                    <a:latin typeface="Calibri" panose="020F0502020204030204" pitchFamily="34" charset="0"/>
                  </a:defRPr>
                </a:lvl8pPr>
                <a:lvl9pPr marL="3886200" indent="-228600" eaLnBrk="0" fontAlgn="base" hangingPunct="0">
                  <a:spcBef>
                    <a:spcPct val="0"/>
                  </a:spcBef>
                  <a:spcAft>
                    <a:spcPct val="0"/>
                  </a:spcAft>
                  <a:defRPr>
                    <a:latin typeface="Calibri" panose="020F0502020204030204" pitchFamily="34" charset="0"/>
                  </a:defRPr>
                </a:lvl9pPr>
              </a:lstStyle>
              <a:p>
                <a:r>
                  <a:rPr lang="zh-CN" altLang="en-US" dirty="0"/>
                  <a:t>根据自己的需要填写适当的内容，此处填写详细的文字描述，建议与标题尽量简洁</a:t>
                </a:r>
                <a:r>
                  <a:rPr lang="en-US" altLang="zh-CN" dirty="0"/>
                  <a:t>......</a:t>
                </a:r>
              </a:p>
            </p:txBody>
          </p:sp>
          <p:sp>
            <p:nvSpPr>
              <p:cNvPr id="15" name="文本框 14"/>
              <p:cNvSpPr txBox="1"/>
              <p:nvPr/>
            </p:nvSpPr>
            <p:spPr>
              <a:xfrm>
                <a:off x="1464491" y="2164794"/>
                <a:ext cx="1513036" cy="497977"/>
              </a:xfrm>
              <a:prstGeom prst="rect">
                <a:avLst/>
              </a:prstGeom>
              <a:noFill/>
            </p:spPr>
            <p:txBody>
              <a:bodyPr>
                <a:spAutoFit/>
              </a:bodyPr>
              <a:lstStyle/>
              <a:p>
                <a:pPr marL="0" marR="0" lvl="0" indent="0" algn="l" defTabSz="914400" rtl="0" eaLnBrk="1" fontAlgn="auto" latinLnBrk="0" hangingPunct="1">
                  <a:lnSpc>
                    <a:spcPct val="120000"/>
                  </a:lnSpc>
                  <a:buClrTx/>
                  <a:buSzTx/>
                  <a:buFontTx/>
                  <a:buNone/>
                  <a:defRPr/>
                </a:pPr>
                <a:r>
                  <a:rPr lang="zh-CN" altLang="en-US" sz="2400" dirty="0">
                    <a:solidFill>
                      <a:schemeClr val="accent1"/>
                    </a:solidFill>
                    <a:latin typeface="+mj-ea"/>
                    <a:ea typeface="+mj-ea"/>
                  </a:rPr>
                  <a:t>添加标题</a:t>
                </a:r>
              </a:p>
            </p:txBody>
          </p:sp>
        </p:grpSp>
        <p:grpSp>
          <p:nvGrpSpPr>
            <p:cNvPr id="11" name="组合 8"/>
            <p:cNvGrpSpPr/>
            <p:nvPr/>
          </p:nvGrpSpPr>
          <p:grpSpPr bwMode="auto">
            <a:xfrm>
              <a:off x="790257" y="3634886"/>
              <a:ext cx="719209" cy="720030"/>
              <a:chOff x="790257" y="3634886"/>
              <a:chExt cx="719209" cy="720030"/>
            </a:xfrm>
          </p:grpSpPr>
          <p:sp>
            <p:nvSpPr>
              <p:cNvPr id="12" name="椭圆 11"/>
              <p:cNvSpPr/>
              <p:nvPr/>
            </p:nvSpPr>
            <p:spPr bwMode="auto">
              <a:xfrm>
                <a:off x="790257" y="3634886"/>
                <a:ext cx="719209" cy="7200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0" rIns="216000" bIns="0" anchor="ctr">
                <a:spAutoFit/>
              </a:bodyPr>
              <a:lstStyle/>
              <a:p>
                <a:pPr marL="0" marR="0" lvl="0" indent="0" algn="l" defTabSz="457200" rtl="0" eaLnBrk="0" fontAlgn="base" latinLnBrk="0" hangingPunct="0">
                  <a:lnSpc>
                    <a:spcPct val="12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 name="Oval 51"/>
              <p:cNvSpPr/>
              <p:nvPr/>
            </p:nvSpPr>
            <p:spPr>
              <a:xfrm>
                <a:off x="947436" y="3859958"/>
                <a:ext cx="404852" cy="269886"/>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88862 h 440259"/>
                  <a:gd name="T47" fmla="*/ 88862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88862 h 440259"/>
                  <a:gd name="T59" fmla="*/ 88862 h 440259"/>
                  <a:gd name="T60" fmla="*/ 278945 h 440259"/>
                  <a:gd name="T61" fmla="*/ 278945 h 440259"/>
                  <a:gd name="T62" fmla="*/ 278945 h 440259"/>
                  <a:gd name="T6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533">
                    <a:moveTo>
                      <a:pt x="802" y="11"/>
                    </a:moveTo>
                    <a:cubicBezTo>
                      <a:pt x="802" y="11"/>
                      <a:pt x="802" y="11"/>
                      <a:pt x="802" y="11"/>
                    </a:cubicBezTo>
                    <a:cubicBezTo>
                      <a:pt x="801" y="9"/>
                      <a:pt x="801" y="8"/>
                      <a:pt x="800" y="6"/>
                    </a:cubicBezTo>
                    <a:cubicBezTo>
                      <a:pt x="800" y="6"/>
                      <a:pt x="800" y="6"/>
                      <a:pt x="800" y="6"/>
                    </a:cubicBezTo>
                    <a:cubicBezTo>
                      <a:pt x="800" y="6"/>
                      <a:pt x="800" y="6"/>
                      <a:pt x="800" y="6"/>
                    </a:cubicBezTo>
                    <a:cubicBezTo>
                      <a:pt x="799" y="5"/>
                      <a:pt x="798" y="4"/>
                      <a:pt x="797" y="3"/>
                    </a:cubicBezTo>
                    <a:cubicBezTo>
                      <a:pt x="796" y="3"/>
                      <a:pt x="796" y="2"/>
                      <a:pt x="796" y="2"/>
                    </a:cubicBezTo>
                    <a:cubicBezTo>
                      <a:pt x="795" y="2"/>
                      <a:pt x="794" y="1"/>
                      <a:pt x="793" y="1"/>
                    </a:cubicBezTo>
                    <a:cubicBezTo>
                      <a:pt x="792" y="0"/>
                      <a:pt x="791" y="0"/>
                      <a:pt x="791" y="0"/>
                    </a:cubicBezTo>
                    <a:cubicBezTo>
                      <a:pt x="790" y="0"/>
                      <a:pt x="789" y="0"/>
                      <a:pt x="789" y="0"/>
                    </a:cubicBezTo>
                    <a:lnTo>
                      <a:pt x="789" y="0"/>
                    </a:lnTo>
                    <a:cubicBezTo>
                      <a:pt x="788" y="0"/>
                      <a:pt x="788" y="0"/>
                      <a:pt x="787" y="0"/>
                    </a:cubicBezTo>
                    <a:cubicBezTo>
                      <a:pt x="787" y="0"/>
                      <a:pt x="787" y="0"/>
                      <a:pt x="787" y="0"/>
                    </a:cubicBezTo>
                    <a:cubicBezTo>
                      <a:pt x="787" y="0"/>
                      <a:pt x="787" y="0"/>
                      <a:pt x="787" y="0"/>
                    </a:cubicBezTo>
                    <a:cubicBezTo>
                      <a:pt x="786" y="0"/>
                      <a:pt x="786" y="0"/>
                      <a:pt x="786" y="0"/>
                    </a:cubicBezTo>
                    <a:lnTo>
                      <a:pt x="12" y="160"/>
                    </a:lnTo>
                    <a:cubicBezTo>
                      <a:pt x="6" y="161"/>
                      <a:pt x="2" y="166"/>
                      <a:pt x="1" y="171"/>
                    </a:cubicBezTo>
                    <a:cubicBezTo>
                      <a:pt x="0" y="177"/>
                      <a:pt x="3" y="182"/>
                      <a:pt x="8" y="185"/>
                    </a:cubicBezTo>
                    <a:lnTo>
                      <a:pt x="230" y="302"/>
                    </a:lnTo>
                    <a:lnTo>
                      <a:pt x="269" y="518"/>
                    </a:lnTo>
                    <a:cubicBezTo>
                      <a:pt x="269" y="518"/>
                      <a:pt x="269" y="518"/>
                      <a:pt x="269" y="518"/>
                    </a:cubicBezTo>
                    <a:cubicBezTo>
                      <a:pt x="269" y="519"/>
                      <a:pt x="269" y="520"/>
                      <a:pt x="269" y="521"/>
                    </a:cubicBezTo>
                    <a:cubicBezTo>
                      <a:pt x="269" y="522"/>
                      <a:pt x="269" y="523"/>
                      <a:pt x="269" y="523"/>
                    </a:cubicBezTo>
                    <a:cubicBezTo>
                      <a:pt x="269" y="524"/>
                      <a:pt x="270" y="525"/>
                      <a:pt x="270" y="527"/>
                    </a:cubicBezTo>
                    <a:cubicBezTo>
                      <a:pt x="271" y="527"/>
                      <a:pt x="271" y="527"/>
                      <a:pt x="271" y="527"/>
                    </a:cubicBezTo>
                    <a:cubicBezTo>
                      <a:pt x="271" y="527"/>
                      <a:pt x="271" y="527"/>
                      <a:pt x="271" y="527"/>
                    </a:cubicBezTo>
                    <a:cubicBezTo>
                      <a:pt x="271" y="528"/>
                      <a:pt x="271" y="528"/>
                      <a:pt x="272" y="528"/>
                    </a:cubicBezTo>
                    <a:cubicBezTo>
                      <a:pt x="272" y="529"/>
                      <a:pt x="273" y="530"/>
                      <a:pt x="274" y="530"/>
                    </a:cubicBezTo>
                    <a:cubicBezTo>
                      <a:pt x="274" y="530"/>
                      <a:pt x="274" y="530"/>
                      <a:pt x="274" y="531"/>
                    </a:cubicBezTo>
                    <a:cubicBezTo>
                      <a:pt x="274" y="531"/>
                      <a:pt x="274" y="531"/>
                      <a:pt x="275" y="531"/>
                    </a:cubicBezTo>
                    <a:cubicBezTo>
                      <a:pt x="275" y="531"/>
                      <a:pt x="276" y="532"/>
                      <a:pt x="277" y="532"/>
                    </a:cubicBezTo>
                    <a:cubicBezTo>
                      <a:pt x="277" y="532"/>
                      <a:pt x="278" y="533"/>
                      <a:pt x="278" y="533"/>
                    </a:cubicBezTo>
                    <a:cubicBezTo>
                      <a:pt x="279" y="533"/>
                      <a:pt x="281" y="533"/>
                      <a:pt x="282" y="533"/>
                    </a:cubicBezTo>
                    <a:lnTo>
                      <a:pt x="282" y="533"/>
                    </a:lnTo>
                    <a:lnTo>
                      <a:pt x="282" y="533"/>
                    </a:lnTo>
                    <a:lnTo>
                      <a:pt x="282" y="533"/>
                    </a:lnTo>
                    <a:cubicBezTo>
                      <a:pt x="282" y="533"/>
                      <a:pt x="282" y="533"/>
                      <a:pt x="282" y="533"/>
                    </a:cubicBezTo>
                    <a:cubicBezTo>
                      <a:pt x="282" y="533"/>
                      <a:pt x="282" y="533"/>
                      <a:pt x="283" y="533"/>
                    </a:cubicBezTo>
                    <a:cubicBezTo>
                      <a:pt x="286" y="533"/>
                      <a:pt x="290" y="532"/>
                      <a:pt x="292" y="529"/>
                    </a:cubicBezTo>
                    <a:lnTo>
                      <a:pt x="440" y="431"/>
                    </a:lnTo>
                    <a:lnTo>
                      <a:pt x="595" y="531"/>
                    </a:lnTo>
                    <a:cubicBezTo>
                      <a:pt x="597" y="532"/>
                      <a:pt x="599" y="533"/>
                      <a:pt x="602" y="533"/>
                    </a:cubicBezTo>
                    <a:cubicBezTo>
                      <a:pt x="603" y="533"/>
                      <a:pt x="605" y="533"/>
                      <a:pt x="606" y="533"/>
                    </a:cubicBezTo>
                    <a:cubicBezTo>
                      <a:pt x="610" y="531"/>
                      <a:pt x="613" y="528"/>
                      <a:pt x="614" y="524"/>
                    </a:cubicBezTo>
                    <a:lnTo>
                      <a:pt x="800" y="20"/>
                    </a:lnTo>
                    <a:cubicBezTo>
                      <a:pt x="801" y="18"/>
                      <a:pt x="802" y="16"/>
                      <a:pt x="802" y="13"/>
                    </a:cubicBezTo>
                    <a:cubicBezTo>
                      <a:pt x="802" y="12"/>
                      <a:pt x="802" y="12"/>
                      <a:pt x="802" y="11"/>
                    </a:cubicBezTo>
                    <a:close/>
                    <a:moveTo>
                      <a:pt x="647" y="101"/>
                    </a:moveTo>
                    <a:lnTo>
                      <a:pt x="327" y="336"/>
                    </a:lnTo>
                    <a:cubicBezTo>
                      <a:pt x="327" y="336"/>
                      <a:pt x="326" y="337"/>
                      <a:pt x="326" y="337"/>
                    </a:cubicBezTo>
                    <a:cubicBezTo>
                      <a:pt x="326" y="337"/>
                      <a:pt x="326" y="337"/>
                      <a:pt x="325" y="338"/>
                    </a:cubicBezTo>
                    <a:cubicBezTo>
                      <a:pt x="325" y="338"/>
                      <a:pt x="325" y="338"/>
                      <a:pt x="325" y="339"/>
                    </a:cubicBezTo>
                    <a:cubicBezTo>
                      <a:pt x="324" y="339"/>
                      <a:pt x="324" y="339"/>
                      <a:pt x="324" y="340"/>
                    </a:cubicBezTo>
                    <a:cubicBezTo>
                      <a:pt x="323" y="340"/>
                      <a:pt x="323" y="341"/>
                      <a:pt x="323" y="342"/>
                    </a:cubicBezTo>
                    <a:cubicBezTo>
                      <a:pt x="323" y="342"/>
                      <a:pt x="323" y="342"/>
                      <a:pt x="323" y="343"/>
                    </a:cubicBezTo>
                    <a:cubicBezTo>
                      <a:pt x="323" y="343"/>
                      <a:pt x="322" y="343"/>
                      <a:pt x="322" y="343"/>
                    </a:cubicBezTo>
                    <a:lnTo>
                      <a:pt x="286" y="462"/>
                    </a:lnTo>
                    <a:lnTo>
                      <a:pt x="257" y="301"/>
                    </a:lnTo>
                    <a:lnTo>
                      <a:pt x="647" y="101"/>
                    </a:lnTo>
                    <a:close/>
                    <a:moveTo>
                      <a:pt x="306" y="487"/>
                    </a:moveTo>
                    <a:lnTo>
                      <a:pt x="343" y="367"/>
                    </a:lnTo>
                    <a:lnTo>
                      <a:pt x="399" y="404"/>
                    </a:lnTo>
                    <a:lnTo>
                      <a:pt x="416" y="415"/>
                    </a:lnTo>
                    <a:lnTo>
                      <a:pt x="361" y="451"/>
                    </a:lnTo>
                    <a:lnTo>
                      <a:pt x="306" y="4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Times New Roman" panose="02020603050405020304" pitchFamily="18" charset="0"/>
                  <a:ea typeface="思源黑体 CN Medium" panose="020B0600000000000000" pitchFamily="34" charset="-122"/>
                  <a:cs typeface="+mn-ea"/>
                  <a:sym typeface="+mn-lt"/>
                </a:endParaRPr>
              </a:p>
            </p:txBody>
          </p:sp>
        </p:grpSp>
      </p:grpSp>
      <p:grpSp>
        <p:nvGrpSpPr>
          <p:cNvPr id="16" name="组合 20"/>
          <p:cNvGrpSpPr/>
          <p:nvPr/>
        </p:nvGrpSpPr>
        <p:grpSpPr bwMode="auto">
          <a:xfrm>
            <a:off x="6066963" y="4726991"/>
            <a:ext cx="5346036" cy="1084795"/>
            <a:chOff x="761217" y="4900468"/>
            <a:chExt cx="5346564" cy="1084839"/>
          </a:xfrm>
        </p:grpSpPr>
        <p:grpSp>
          <p:nvGrpSpPr>
            <p:cNvPr id="17" name="组合 61"/>
            <p:cNvGrpSpPr/>
            <p:nvPr/>
          </p:nvGrpSpPr>
          <p:grpSpPr bwMode="auto">
            <a:xfrm>
              <a:off x="1703160" y="4900468"/>
              <a:ext cx="4404621" cy="1084839"/>
              <a:chOff x="1464491" y="2164794"/>
              <a:chExt cx="4404621" cy="1084839"/>
            </a:xfrm>
          </p:grpSpPr>
          <p:sp>
            <p:nvSpPr>
              <p:cNvPr id="21" name="文本框 55"/>
              <p:cNvSpPr txBox="1">
                <a:spLocks noChangeArrowheads="1"/>
              </p:cNvSpPr>
              <p:nvPr/>
            </p:nvSpPr>
            <p:spPr bwMode="auto">
              <a:xfrm>
                <a:off x="1464491" y="2589745"/>
                <a:ext cx="4404621" cy="659888"/>
              </a:xfrm>
              <a:prstGeom prst="rect">
                <a:avLst/>
              </a:prstGeom>
              <a:noFill/>
              <a:ln>
                <a:noFill/>
              </a:ln>
            </p:spPr>
            <p:txBody>
              <a:bodyPr wrap="square">
                <a:spAutoFit/>
              </a:bodyPr>
              <a:lstStyle>
                <a:defPPr>
                  <a:defRPr lang="zh-CN"/>
                </a:defPPr>
                <a:lvl1pPr marR="0" lvl="0" indent="0" fontAlgn="base">
                  <a:lnSpc>
                    <a:spcPct val="120000"/>
                  </a:lnSpc>
                  <a:spcBef>
                    <a:spcPct val="0"/>
                  </a:spcBef>
                  <a:spcAft>
                    <a:spcPct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Segoe UI Light" panose="020B0502040204020203" pitchFamily="34" charset="0"/>
                  </a:defRPr>
                </a:lvl1pPr>
                <a:lvl2pPr marL="742950" indent="-285750">
                  <a:defRPr>
                    <a:latin typeface="Calibri" panose="020F0502020204030204" pitchFamily="34" charset="0"/>
                  </a:defRPr>
                </a:lvl2pPr>
                <a:lvl3pPr marL="1143000" indent="-228600">
                  <a:defRPr>
                    <a:latin typeface="Calibri" panose="020F0502020204030204" pitchFamily="34" charset="0"/>
                  </a:defRPr>
                </a:lvl3pPr>
                <a:lvl4pPr marL="1600200" indent="-228600">
                  <a:defRPr>
                    <a:latin typeface="Calibri" panose="020F0502020204030204" pitchFamily="34" charset="0"/>
                  </a:defRPr>
                </a:lvl4pPr>
                <a:lvl5pPr marL="2057400" indent="-228600">
                  <a:defRPr>
                    <a:latin typeface="Calibri" panose="020F0502020204030204" pitchFamily="34" charset="0"/>
                  </a:defRPr>
                </a:lvl5pPr>
                <a:lvl6pPr marL="2514600" indent="-228600" eaLnBrk="0" fontAlgn="base" hangingPunct="0">
                  <a:spcBef>
                    <a:spcPct val="0"/>
                  </a:spcBef>
                  <a:spcAft>
                    <a:spcPct val="0"/>
                  </a:spcAft>
                  <a:defRPr>
                    <a:latin typeface="Calibri" panose="020F0502020204030204" pitchFamily="34" charset="0"/>
                  </a:defRPr>
                </a:lvl6pPr>
                <a:lvl7pPr marL="2971800" indent="-228600" eaLnBrk="0" fontAlgn="base" hangingPunct="0">
                  <a:spcBef>
                    <a:spcPct val="0"/>
                  </a:spcBef>
                  <a:spcAft>
                    <a:spcPct val="0"/>
                  </a:spcAft>
                  <a:defRPr>
                    <a:latin typeface="Calibri" panose="020F0502020204030204" pitchFamily="34" charset="0"/>
                  </a:defRPr>
                </a:lvl7pPr>
                <a:lvl8pPr marL="3429000" indent="-228600" eaLnBrk="0" fontAlgn="base" hangingPunct="0">
                  <a:spcBef>
                    <a:spcPct val="0"/>
                  </a:spcBef>
                  <a:spcAft>
                    <a:spcPct val="0"/>
                  </a:spcAft>
                  <a:defRPr>
                    <a:latin typeface="Calibri" panose="020F0502020204030204" pitchFamily="34" charset="0"/>
                  </a:defRPr>
                </a:lvl8pPr>
                <a:lvl9pPr marL="3886200" indent="-228600" eaLnBrk="0" fontAlgn="base" hangingPunct="0">
                  <a:spcBef>
                    <a:spcPct val="0"/>
                  </a:spcBef>
                  <a:spcAft>
                    <a:spcPct val="0"/>
                  </a:spcAft>
                  <a:defRPr>
                    <a:latin typeface="Calibri" panose="020F0502020204030204" pitchFamily="34" charset="0"/>
                  </a:defRPr>
                </a:lvl9pPr>
              </a:lstStyle>
              <a:p>
                <a:r>
                  <a:rPr lang="zh-CN" altLang="en-US" dirty="0"/>
                  <a:t>根据自己的需要填写适当的内容，此处填写详细的文字描述，建议与标题尽量简洁</a:t>
                </a:r>
                <a:r>
                  <a:rPr lang="en-US" altLang="zh-CN" dirty="0"/>
                  <a:t>......</a:t>
                </a:r>
              </a:p>
            </p:txBody>
          </p:sp>
          <p:sp>
            <p:nvSpPr>
              <p:cNvPr id="22" name="文本框 21"/>
              <p:cNvSpPr txBox="1"/>
              <p:nvPr/>
            </p:nvSpPr>
            <p:spPr>
              <a:xfrm>
                <a:off x="1464491" y="2164794"/>
                <a:ext cx="1513036" cy="497977"/>
              </a:xfrm>
              <a:prstGeom prst="rect">
                <a:avLst/>
              </a:prstGeom>
              <a:noFill/>
            </p:spPr>
            <p:txBody>
              <a:bodyPr>
                <a:spAutoFit/>
              </a:bodyPr>
              <a:lstStyle>
                <a:defPPr>
                  <a:defRPr lang="zh-CN"/>
                </a:defPPr>
                <a:lvl1pPr marR="0" lvl="0" indent="0" fontAlgn="auto">
                  <a:lnSpc>
                    <a:spcPct val="100000"/>
                  </a:lnSpc>
                  <a:spcBef>
                    <a:spcPts val="0"/>
                  </a:spcBef>
                  <a:spcAft>
                    <a:spcPts val="1200"/>
                  </a:spcAft>
                  <a:buClrTx/>
                  <a:buSzTx/>
                  <a:buFontTx/>
                  <a:buNone/>
                  <a:defRPr sz="2400">
                    <a:solidFill>
                      <a:schemeClr val="accent1"/>
                    </a:solidFill>
                    <a:latin typeface="+mj-ea"/>
                    <a:ea typeface="+mj-ea"/>
                  </a:defRPr>
                </a:lvl1pPr>
              </a:lstStyle>
              <a:p>
                <a:pPr>
                  <a:lnSpc>
                    <a:spcPct val="120000"/>
                  </a:lnSpc>
                  <a:spcAft>
                    <a:spcPts val="0"/>
                  </a:spcAft>
                </a:pPr>
                <a:r>
                  <a:rPr lang="zh-CN" altLang="en-US" dirty="0"/>
                  <a:t>添加标题</a:t>
                </a:r>
              </a:p>
            </p:txBody>
          </p:sp>
        </p:grpSp>
        <p:grpSp>
          <p:nvGrpSpPr>
            <p:cNvPr id="18" name="组合 13"/>
            <p:cNvGrpSpPr/>
            <p:nvPr/>
          </p:nvGrpSpPr>
          <p:grpSpPr bwMode="auto">
            <a:xfrm>
              <a:off x="761217" y="5211424"/>
              <a:ext cx="719209" cy="720030"/>
              <a:chOff x="761217" y="5211424"/>
              <a:chExt cx="719209" cy="720030"/>
            </a:xfrm>
          </p:grpSpPr>
          <p:sp>
            <p:nvSpPr>
              <p:cNvPr id="19" name="椭圆 18"/>
              <p:cNvSpPr/>
              <p:nvPr/>
            </p:nvSpPr>
            <p:spPr bwMode="auto">
              <a:xfrm>
                <a:off x="761217" y="5211424"/>
                <a:ext cx="719209" cy="7200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0" rIns="216000" bIns="0" anchor="ctr">
                <a:spAutoFit/>
              </a:bodyPr>
              <a:lstStyle/>
              <a:p>
                <a:pPr marL="0" marR="0" lvl="0" indent="0" algn="l" defTabSz="457200" rtl="0" eaLnBrk="0" fontAlgn="base" latinLnBrk="0" hangingPunct="0">
                  <a:lnSpc>
                    <a:spcPct val="12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0" name="Oval 52"/>
              <p:cNvSpPr/>
              <p:nvPr/>
            </p:nvSpPr>
            <p:spPr>
              <a:xfrm>
                <a:off x="926333" y="5377756"/>
                <a:ext cx="388976" cy="387366"/>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Times New Roman" panose="02020603050405020304" pitchFamily="18" charset="0"/>
                  <a:ea typeface="思源黑体 CN Medium" panose="020B0600000000000000" pitchFamily="34" charset="-122"/>
                  <a:cs typeface="+mn-ea"/>
                  <a:sym typeface="+mn-lt"/>
                </a:endParaRPr>
              </a:p>
            </p:txBody>
          </p:sp>
        </p:grpSp>
      </p:grpSp>
      <p:sp>
        <p:nvSpPr>
          <p:cNvPr id="24" name="文本框 23"/>
          <p:cNvSpPr txBox="1"/>
          <p:nvPr/>
        </p:nvSpPr>
        <p:spPr>
          <a:xfrm>
            <a:off x="959405" y="437769"/>
            <a:ext cx="3416320" cy="700769"/>
          </a:xfrm>
          <a:prstGeom prst="rect">
            <a:avLst/>
          </a:prstGeom>
          <a:noFill/>
        </p:spPr>
        <p:txBody>
          <a:bodyPr wrap="none" rtlCol="0">
            <a:spAutoFit/>
          </a:bodyPr>
          <a:lstStyle>
            <a:defPPr>
              <a:defRPr lang="zh-CN"/>
            </a:defPPr>
            <a:lvl1pPr>
              <a:lnSpc>
                <a:spcPct val="120000"/>
              </a:lnSpc>
              <a:spcBef>
                <a:spcPct val="0"/>
              </a:spcBef>
              <a:defRPr sz="3600" b="1">
                <a:solidFill>
                  <a:schemeClr val="accent1"/>
                </a:solidFill>
                <a:latin typeface="+mj-ea"/>
                <a:ea typeface="+mj-ea"/>
              </a:defRPr>
            </a:lvl1pPr>
          </a:lstStyle>
          <a:p>
            <a:r>
              <a:rPr lang="zh-CN" altLang="en-US" dirty="0"/>
              <a:t>研究思路及过程</a:t>
            </a:r>
            <a:endParaRPr lang="en-US" altLang="zh-CN" dirty="0"/>
          </a:p>
        </p:txBody>
      </p:sp>
      <p:pic>
        <p:nvPicPr>
          <p:cNvPr id="6146" name="Picture 2" descr="å¾ä¹¦é¦ä¸­çæ½è±¡æ¨¡ç³åæ£ç¦ä¹¦æ¶"/>
          <p:cNvPicPr>
            <a:picLocks noChangeAspect="1" noChangeArrowheads="1"/>
          </p:cNvPicPr>
          <p:nvPr/>
        </p:nvPicPr>
        <p:blipFill rotWithShape="1">
          <a:blip r:embed="rId3">
            <a:extLst>
              <a:ext uri="{28A0092B-C50C-407E-A947-70E740481C1C}">
                <a14:useLocalDpi xmlns:a14="http://schemas.microsoft.com/office/drawing/2010/main" val="0"/>
              </a:ext>
            </a:extLst>
          </a:blip>
          <a:srcRect r="16522"/>
          <a:stretch>
            <a:fillRect/>
          </a:stretch>
        </p:blipFill>
        <p:spPr bwMode="auto">
          <a:xfrm>
            <a:off x="866776" y="1820066"/>
            <a:ext cx="4977475" cy="39719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p:nvPr/>
        </p:nvSpPr>
        <p:spPr>
          <a:xfrm>
            <a:off x="647065" y="2641076"/>
            <a:ext cx="6436641" cy="1427570"/>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20000"/>
              </a:lnSpc>
            </a:pPr>
            <a:r>
              <a:rPr lang="zh-CN" altLang="en-US" sz="5400" b="1" dirty="0">
                <a:solidFill>
                  <a:schemeClr val="accent1"/>
                </a:solidFill>
                <a:effectLst>
                  <a:outerShdw blurRad="228600" dist="139700" dir="2700000" algn="ctr" rotWithShape="0">
                    <a:srgbClr val="000000">
                      <a:alpha val="10000"/>
                    </a:srgbClr>
                  </a:outerShdw>
                </a:effectLst>
                <a:latin typeface="+mj-ea"/>
                <a:ea typeface="+mj-ea"/>
              </a:rPr>
              <a:t>论文研究成果及建议</a:t>
            </a:r>
            <a:endParaRPr lang="en-US" altLang="zh-CN" sz="5400" b="1" dirty="0">
              <a:solidFill>
                <a:schemeClr val="accent1"/>
              </a:solidFill>
              <a:effectLst>
                <a:outerShdw blurRad="228600" dist="139700" dir="2700000" algn="ctr" rotWithShape="0">
                  <a:srgbClr val="000000">
                    <a:alpha val="10000"/>
                  </a:srgbClr>
                </a:outerShdw>
              </a:effectLst>
              <a:latin typeface="+mj-ea"/>
              <a:ea typeface="+mj-ea"/>
              <a:sym typeface="+mn-ea"/>
            </a:endParaRPr>
          </a:p>
          <a:p>
            <a:pPr>
              <a:lnSpc>
                <a:spcPct val="120000"/>
              </a:lnSpc>
            </a:pPr>
            <a:r>
              <a:rPr lang="en-US" altLang="zh-CN" sz="2000" dirty="0">
                <a:solidFill>
                  <a:schemeClr val="accent1"/>
                </a:solidFill>
                <a:ea typeface="思源黑体 CN Bold" panose="020B0800000000000000" pitchFamily="34" charset="-122"/>
                <a:sym typeface="+mn-ea"/>
              </a:rPr>
              <a:t>Research results and suggestions</a:t>
            </a:r>
            <a:endParaRPr lang="zh-CN" altLang="en-US" sz="2000" dirty="0">
              <a:solidFill>
                <a:schemeClr val="accent1"/>
              </a:solidFill>
              <a:ea typeface="思源黑体 CN Bold" panose="020B0800000000000000" pitchFamily="34" charset="-122"/>
              <a:sym typeface="+mn-ea"/>
            </a:endParaRPr>
          </a:p>
        </p:txBody>
      </p:sp>
      <p:sp>
        <p:nvSpPr>
          <p:cNvPr id="10" name="文本框 11"/>
          <p:cNvSpPr txBox="1"/>
          <p:nvPr/>
        </p:nvSpPr>
        <p:spPr>
          <a:xfrm>
            <a:off x="647065" y="1515366"/>
            <a:ext cx="4676578" cy="1184748"/>
          </a:xfrm>
          <a:prstGeom prst="rect">
            <a:avLst/>
          </a:prstGeom>
          <a:noFill/>
        </p:spPr>
        <p:txBody>
          <a:bodyPr wrap="square" lIns="68580" tIns="34290" rIns="68580" bIns="34290" rtlCol="0">
            <a:spAutoFit/>
          </a:bodyPr>
          <a:lstStyle>
            <a:defPPr>
              <a:defRPr lang="zh-CN"/>
            </a:defPPr>
            <a:lvl1pPr defTabSz="685800">
              <a:lnSpc>
                <a:spcPct val="120000"/>
              </a:lnSpc>
              <a:defRPr sz="6600">
                <a:solidFill>
                  <a:schemeClr val="accent1"/>
                </a:solidFill>
                <a:latin typeface="+mj-ea"/>
                <a:ea typeface="+mj-ea"/>
              </a:defRPr>
            </a:lvl1pPr>
            <a:lvl2pPr marL="342900" defTabSz="685800">
              <a:defRPr sz="1400"/>
            </a:lvl2pPr>
            <a:lvl3pPr marL="685800" defTabSz="685800">
              <a:defRPr sz="1400"/>
            </a:lvl3pPr>
            <a:lvl4pPr marL="1028700" defTabSz="685800">
              <a:defRPr sz="1400"/>
            </a:lvl4pPr>
            <a:lvl5pPr marL="1371600" defTabSz="685800">
              <a:defRPr sz="1400"/>
            </a:lvl5pPr>
            <a:lvl6pPr marL="1714500" defTabSz="685800">
              <a:defRPr sz="1400"/>
            </a:lvl6pPr>
            <a:lvl7pPr marL="2057400" defTabSz="685800">
              <a:defRPr sz="1400"/>
            </a:lvl7pPr>
            <a:lvl8pPr marL="2400300" defTabSz="685800">
              <a:defRPr sz="1400"/>
            </a:lvl8pPr>
            <a:lvl9pPr marL="2743200" defTabSz="685800">
              <a:defRPr sz="1400"/>
            </a:lvl9pPr>
          </a:lstStyle>
          <a:p>
            <a:r>
              <a:rPr lang="en-US" altLang="zh-CN" dirty="0">
                <a:sym typeface="+mn-ea"/>
              </a:rPr>
              <a:t>PART 03</a:t>
            </a:r>
            <a:endParaRPr lang="zh-CN" altLang="en-US" dirty="0">
              <a:sym typeface="+mn-ea"/>
            </a:endParaRPr>
          </a:p>
        </p:txBody>
      </p:sp>
      <p:sp>
        <p:nvSpPr>
          <p:cNvPr id="11" name="文本框 36"/>
          <p:cNvSpPr txBox="1"/>
          <p:nvPr/>
        </p:nvSpPr>
        <p:spPr>
          <a:xfrm>
            <a:off x="647066" y="4344508"/>
            <a:ext cx="5551439" cy="63517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chemeClr val="accent1"/>
                </a:solidFill>
                <a:latin typeface="+mn-ea"/>
                <a:sym typeface="+mn-ea"/>
              </a:rPr>
              <a:t>单击此处输入您的文本，单击此处输入您的文本，本单击此处输入您的文本，本单击此处输入您的文本</a:t>
            </a:r>
          </a:p>
        </p:txBody>
      </p:sp>
      <p:sp>
        <p:nvSpPr>
          <p:cNvPr id="12" name="矩形 11"/>
          <p:cNvSpPr/>
          <p:nvPr/>
        </p:nvSpPr>
        <p:spPr>
          <a:xfrm>
            <a:off x="795007" y="4072370"/>
            <a:ext cx="893125" cy="410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nSpc>
                <a:spcPct val="120000"/>
              </a:lnSpc>
            </a:pPr>
            <a:endParaRPr lang="zh-CN" altLang="en-US" sz="2000">
              <a:solidFill>
                <a:srgbClr val="33495E"/>
              </a:solidFill>
            </a:endParaRPr>
          </a:p>
        </p:txBody>
      </p:sp>
      <p:sp>
        <p:nvSpPr>
          <p:cNvPr id="13" name="文本框 11"/>
          <p:cNvSpPr txBox="1"/>
          <p:nvPr/>
        </p:nvSpPr>
        <p:spPr>
          <a:xfrm>
            <a:off x="7189562" y="1389278"/>
            <a:ext cx="4676578" cy="4881977"/>
          </a:xfrm>
          <a:prstGeom prst="rect">
            <a:avLst/>
          </a:prstGeom>
          <a:noFill/>
        </p:spPr>
        <p:txBody>
          <a:bodyPr wrap="square" lIns="68580" tIns="34290" rIns="68580" bIns="34290"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20000"/>
              </a:lnSpc>
            </a:pPr>
            <a:r>
              <a:rPr lang="en-US" altLang="zh-CN" sz="28700" i="1" dirty="0">
                <a:solidFill>
                  <a:schemeClr val="accent1">
                    <a:lumMod val="40000"/>
                    <a:lumOff val="60000"/>
                  </a:schemeClr>
                </a:solidFill>
                <a:ea typeface="思源黑体 CN Bold" panose="020B0800000000000000" pitchFamily="34" charset="-122"/>
                <a:sym typeface="+mn-ea"/>
              </a:rPr>
              <a:t>03</a:t>
            </a:r>
            <a:endParaRPr lang="zh-CN" altLang="en-US" sz="28700" i="1" dirty="0">
              <a:solidFill>
                <a:schemeClr val="accent1">
                  <a:lumMod val="40000"/>
                  <a:lumOff val="60000"/>
                </a:schemeClr>
              </a:solidFill>
              <a:ea typeface="思源黑体 CN Bold" panose="020B0800000000000000" pitchFamily="34" charset="-122"/>
              <a:sym typeface="+mn-ea"/>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KSO_WPP_MARK_KEY" val="22ff0259-12b7-4003-8047-31630cb66546"/>
  <p:tag name="COMMONDATA" val="eyJoZGlkIjoiNjE2MWRlNWIwNjdiZWJiNjIxZTliNmVhYzVmMmM0ODIifQ=="/>
</p:tagLst>
</file>

<file path=ppt/theme/theme1.xml><?xml version="1.0" encoding="utf-8"?>
<a:theme xmlns:a="http://schemas.openxmlformats.org/drawingml/2006/main" name="51PPT模板网   www.51pptmoban.com">
  <a:themeElements>
    <a:clrScheme name="新媒体">
      <a:dk1>
        <a:sysClr val="windowText" lastClr="000000"/>
      </a:dk1>
      <a:lt1>
        <a:sysClr val="window" lastClr="FFFFFF"/>
      </a:lt1>
      <a:dk2>
        <a:srgbClr val="44546A"/>
      </a:dk2>
      <a:lt2>
        <a:srgbClr val="E7E6E6"/>
      </a:lt2>
      <a:accent1>
        <a:srgbClr val="006EFF"/>
      </a:accent1>
      <a:accent2>
        <a:srgbClr val="FFC300"/>
      </a:accent2>
      <a:accent3>
        <a:srgbClr val="A5A5A5"/>
      </a:accent3>
      <a:accent4>
        <a:srgbClr val="FFC000"/>
      </a:accent4>
      <a:accent5>
        <a:srgbClr val="006EFF"/>
      </a:accent5>
      <a:accent6>
        <a:srgbClr val="70AD47"/>
      </a:accent6>
      <a:hlink>
        <a:srgbClr val="0563C1"/>
      </a:hlink>
      <a:folHlink>
        <a:srgbClr val="954F72"/>
      </a:folHlink>
    </a:clrScheme>
    <a:fontScheme name="自定义 4">
      <a:majorFont>
        <a:latin typeface="Times New Roman"/>
        <a:ea typeface="思源黑体 CN Bold"/>
        <a:cs typeface=""/>
      </a:majorFont>
      <a:minorFont>
        <a:latin typeface="Times New Roman"/>
        <a:ea typeface="思源黑体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红色">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1156</Words>
  <Application>Microsoft Office PowerPoint</Application>
  <PresentationFormat>宽屏</PresentationFormat>
  <Paragraphs>149</Paragraphs>
  <Slides>17</Slides>
  <Notes>17</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17</vt:i4>
      </vt:variant>
    </vt:vector>
  </HeadingPairs>
  <TitlesOfParts>
    <vt:vector size="34" baseType="lpstr">
      <vt:lpstr>OPPOSans H</vt:lpstr>
      <vt:lpstr>阿里巴巴普惠体 B</vt:lpstr>
      <vt:lpstr>等线</vt:lpstr>
      <vt:lpstr>汉仪雅酷黑 45W</vt:lpstr>
      <vt:lpstr>思源黑体 CN Bold</vt:lpstr>
      <vt:lpstr>思源黑体 CN Light</vt:lpstr>
      <vt:lpstr>思源黑体 CN Medium</vt:lpstr>
      <vt:lpstr>思源黑体 CN Normal</vt:lpstr>
      <vt:lpstr>思源黑体 Normal</vt:lpstr>
      <vt:lpstr>Arial</vt:lpstr>
      <vt:lpstr>Bahnschrift SemiBold</vt:lpstr>
      <vt:lpstr>Bahnschrift SemiLight</vt:lpstr>
      <vt:lpstr>Calibri</vt:lpstr>
      <vt:lpstr>Segoe UI Light</vt:lpstr>
      <vt:lpstr>Times New Roman</vt:lpstr>
      <vt:lpstr>51PPT模板网   www.51pptmoban.com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极简约学术蓝毕业论文答辩ppt模板</dc:title>
  <dc:creator>蓝天白云</dc:creator>
  <cp:keywords>P界达人</cp:keywords>
  <dc:description>www.51pptmoban.com</dc:description>
  <cp:lastModifiedBy>Win user</cp:lastModifiedBy>
  <cp:revision>179</cp:revision>
  <dcterms:created xsi:type="dcterms:W3CDTF">2022-07-01T08:23:00Z</dcterms:created>
  <dcterms:modified xsi:type="dcterms:W3CDTF">2022-07-17T12:11:09Z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841B36CBCC9F49C68E3B654B82CD3606</vt:lpwstr>
  </property>
  <property fmtid="{D5CDD505-2E9C-101B-9397-08002B2CF9AE}" pid="3" name="KSOProductBuildVer">
    <vt:lpwstr>2052-11.1.0.11691</vt:lpwstr>
  </property>
</Properties>
</file>