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4" r:id="rId7"/>
    <p:sldId id="260" r:id="rId8"/>
    <p:sldId id="265" r:id="rId9"/>
    <p:sldId id="266" r:id="rId10"/>
    <p:sldId id="262" r:id="rId11"/>
    <p:sldId id="263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B98640E-495A-4A7F-A132-68CE1D54D47A}">
          <p14:sldIdLst>
            <p14:sldId id="267"/>
            <p14:sldId id="256"/>
            <p14:sldId id="257"/>
            <p14:sldId id="258"/>
            <p14:sldId id="259"/>
            <p14:sldId id="264"/>
            <p14:sldId id="260"/>
            <p14:sldId id="265"/>
            <p14:sldId id="266"/>
            <p14:sldId id="262"/>
            <p14:sldId id="263"/>
          </p14:sldIdLst>
        </p14:section>
        <p14:section name="作者信息" id="{76C5FDD3-35DB-4997-A10C-DDB9009266E9}">
          <p14:sldIdLst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D75A"/>
    <a:srgbClr val="FFA050"/>
    <a:srgbClr val="FFC528"/>
    <a:srgbClr val="FFF1D8"/>
    <a:srgbClr val="D1E183"/>
    <a:srgbClr val="D6E490"/>
    <a:srgbClr val="CCDD75"/>
    <a:srgbClr val="FFBC85"/>
    <a:srgbClr val="DEE9A5"/>
    <a:srgbClr val="F5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1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2" y="102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28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:a16="http://schemas.microsoft.com/office/drawing/2014/main" id="{89652D95-483B-7D25-2052-DFC3D15682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6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日历&#10;&#10;描述已自动生成">
            <a:extLst>
              <a:ext uri="{FF2B5EF4-FFF2-40B4-BE49-F238E27FC236}">
                <a16:creationId xmlns:a16="http://schemas.microsoft.com/office/drawing/2014/main" id="{898E6FCC-6F94-5704-7D02-DCA59EC73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7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35FE34C-BAA0-ED0C-75B3-FC4307C6C7A8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FFA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CDBEB2-DB7A-980A-DD0C-E7A990EA31DD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C1D7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E1C0FB-84F2-CB1D-610A-9B3DE5FFAC9F}"/>
              </a:ext>
            </a:extLst>
          </p:cNvPr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FFC5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A68816-21B8-976D-DB84-7272619EDC85}"/>
              </a:ext>
            </a:extLst>
          </p:cNvPr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FFF1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2B9552-6AF8-4BBC-4451-B35436CF373E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25000"/>
            </a:schemeClr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06C2997-1563-D907-9DEA-BF048B55681D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F16C41E-3EB5-80F6-793D-DF024BD4493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9F7E937-1A5A-C39C-D086-431751ED8313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46B5E7D4-559C-C029-E24C-80FFFD3EAB61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01F634C-9FBC-7A2F-F565-66A3791B6842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0C320EE-BA1F-8F1B-3C14-1A95D984AFC2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352BFF1-D574-FB32-273A-70DDCC435569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03A7229-EACF-1C08-74EE-3A96565AA109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B7D39E1-1ECE-5069-8227-D5D727048EE0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7485EB4-FC8C-5629-1599-FB9F39DCEC04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0F5D473-FF09-7919-D48C-14D2336FEAFD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B1BFFC5-0D36-DF8C-7966-315109CF63C9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4B22D491-F1AE-F4DA-F12C-7BA25CAA6014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097E215-A54E-8FD7-3649-30EFE35A9732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5ED5C58-B6F9-5D58-7AD0-B4562E7BE7C9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55FB241-EE84-A380-2583-11695B5BF221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7C8C5C2-4369-404A-321E-10A7EF2646C4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C66B688-3917-F10A-C346-7028A0690BF3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FF669A3-EA57-17A8-2AA5-0BD1BBD1AD2C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6DCD051-A8DD-BD9F-DD34-AD70B299AB0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34F6F8B-331D-034A-D721-5289B95BF7E0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EA04651-EAA6-E14C-2184-E5B799F1DA08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1046EF2-63C5-8F7E-46A5-AC02338CCDD5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745CCB0-43F9-1785-797E-60A9FBCE65C6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BC7EE61-B03F-09A8-CCBB-43DD5263519B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1EDA8EC-0D72-BE18-1D92-925369C15A5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C9002F9-ACEB-6C68-6733-32B1A2DA0765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45C3BB9-093F-E919-529F-A06F2799A3D6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9E08AEA-2325-AE8D-BC5C-D6C7D2D2F8C9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B365EE3-38E7-76F1-0C1D-717668F1545D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A2B5B5F-9C90-93C3-E619-A62257D16C49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A52E11F-BF04-F0FC-B361-401098928C08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19B4B6D-79FA-695B-6D53-2203E996241F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ACC5E6A-D248-83B5-2D25-C1E01757D1B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AAA929C-F752-BBE3-F1A8-C1203D013E5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C98D7CC-C77B-4429-EC39-8A250D9E5D0F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2D1F0DE-19F1-8D4D-94B8-BC9CB0F03C2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5ACA98F-01F2-04D1-C783-2589EEDB0AB9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D787E9B-D58A-5896-1CE3-017BFF2111AC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7580613-3C21-2B5A-AF5A-52FB2D7E2AF9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5BCC7BC-15C1-A264-5A86-3B7171CFD72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7756362-8499-5D55-CDFC-DFE47E6ACEA3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16E8ECB-0095-5564-07F9-5DB24224FE3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3C50335-6B22-20F8-B2B4-EF7EBB82FA76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5F021EB-9AF6-CA9D-3A9D-92214B1EF859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C04675-E36D-B365-40BB-ACE1B68EEFA9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1A5350D-1072-41BF-6310-A427FFF3983F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D49D57A-1CF8-2636-87FD-5B1C7DC5426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CA7CC1E-05BC-A018-EE15-DE56BFDD1B5A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1A0DA92-EFBE-0986-1BC8-1DAD0FF05E7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C23ED5F-0397-4186-2806-CDBFC41A7446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5288A86-FB23-0A44-D70A-1648D555999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B31FD9F-5988-A94A-92C3-C7A7E4B80C8F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CFF9C68-686A-8BDD-B606-D06D5B27D0A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80F503F-2013-5CC9-74B3-18A211F0161C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4D25CA0-E8A2-5D11-3D09-4FB93B9F7445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338F769-6D4E-FCED-876F-5B96F87FFE7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8315BB4-0D11-67B4-0C36-3003513D2194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C6F3940-8F50-ADF7-05FC-30627953F068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99245A0-C2C7-0A35-3F10-B8ECA73C702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4F4677-DD96-746E-879C-085B730F57F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BDCE92F-E084-4437-8E71-B34C7476E43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096A300-462B-5C51-4343-C3E0F9A2D401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87DA6A2-1D1C-AE05-EEE9-4795DF621E22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FE1700F-0E69-C0B3-A164-C44F0D6FABD4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F756223-91AB-F687-7FA8-F6A9324D10F4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85760D0-5A06-CCDC-2B63-64935411FE1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F03766B-4D16-65EB-2DB4-B39C7DC2B241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A803672-69A7-9D23-CCFB-9BAA6F48EBE0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A67BE25-0749-EF99-A176-EFD42DFB4C14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3FC698F-8503-1006-D8E3-149C2E772E4B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7CCC57E-7321-D822-1DB9-263CA0C3C3F3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516C4A5-39EA-3BE5-5CC2-5D6C47C90D8E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61450CD-0AAA-CD06-FA79-F4B9C94C2D62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7C2CC34-2DD5-E936-0FF4-48889E5F775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E416B5F-E572-9A6D-F574-8DF3A6676AD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2A9194A-F7CF-D67D-9AB3-2FA9FD7C003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D8B8CBB-8009-D4DB-9273-647D982B5BDF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7A8FE6A-1382-7582-0516-39A578F81D61}"/>
              </a:ext>
            </a:extLst>
          </p:cNvPr>
          <p:cNvGrpSpPr/>
          <p:nvPr/>
        </p:nvGrpSpPr>
        <p:grpSpPr>
          <a:xfrm>
            <a:off x="1724694" y="529582"/>
            <a:ext cx="2646612" cy="2369837"/>
            <a:chOff x="1724694" y="587013"/>
            <a:chExt cx="2646612" cy="2369837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70C44C3-DC88-846A-65DD-815F3B2AD2BE}"/>
                </a:ext>
              </a:extLst>
            </p:cNvPr>
            <p:cNvSpPr/>
            <p:nvPr/>
          </p:nvSpPr>
          <p:spPr>
            <a:xfrm>
              <a:off x="2046270" y="587013"/>
              <a:ext cx="2003459" cy="227359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C1D75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400EEB7-6649-7038-5FAB-3BC9305C69EB}"/>
                </a:ext>
              </a:extLst>
            </p:cNvPr>
            <p:cNvSpPr txBox="1"/>
            <p:nvPr/>
          </p:nvSpPr>
          <p:spPr>
            <a:xfrm>
              <a:off x="1724694" y="2052333"/>
              <a:ext cx="2646612" cy="90451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24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176173-896B-D507-08DE-3E361C850934}"/>
                </a:ext>
              </a:extLst>
            </p:cNvPr>
            <p:cNvSpPr txBox="1"/>
            <p:nvPr/>
          </p:nvSpPr>
          <p:spPr>
            <a:xfrm>
              <a:off x="1724694" y="2333664"/>
              <a:ext cx="26466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20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254817-DA79-604B-1EB5-DA3169425751}"/>
              </a:ext>
            </a:extLst>
          </p:cNvPr>
          <p:cNvGrpSpPr/>
          <p:nvPr/>
        </p:nvGrpSpPr>
        <p:grpSpPr>
          <a:xfrm>
            <a:off x="7820694" y="3958582"/>
            <a:ext cx="2646612" cy="2369837"/>
            <a:chOff x="1724694" y="587013"/>
            <a:chExt cx="2646612" cy="236983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C5C38FE-AF00-116A-2BCD-D013F40D1A08}"/>
                </a:ext>
              </a:extLst>
            </p:cNvPr>
            <p:cNvSpPr/>
            <p:nvPr/>
          </p:nvSpPr>
          <p:spPr>
            <a:xfrm>
              <a:off x="2046270" y="587013"/>
              <a:ext cx="2003459" cy="227359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A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3933961-0E6B-C89D-3A07-64C7FAA9B824}"/>
                </a:ext>
              </a:extLst>
            </p:cNvPr>
            <p:cNvSpPr txBox="1"/>
            <p:nvPr/>
          </p:nvSpPr>
          <p:spPr>
            <a:xfrm>
              <a:off x="1724694" y="2052333"/>
              <a:ext cx="2646612" cy="90451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24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333608F-1D1E-D522-9CD5-645C1A04856C}"/>
                </a:ext>
              </a:extLst>
            </p:cNvPr>
            <p:cNvSpPr txBox="1"/>
            <p:nvPr/>
          </p:nvSpPr>
          <p:spPr>
            <a:xfrm>
              <a:off x="1724694" y="2333664"/>
              <a:ext cx="26466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20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8E753B1-BB12-BCF9-67FA-B15838543FEA}"/>
              </a:ext>
            </a:extLst>
          </p:cNvPr>
          <p:cNvGrpSpPr/>
          <p:nvPr/>
        </p:nvGrpSpPr>
        <p:grpSpPr>
          <a:xfrm>
            <a:off x="1183589" y="3907316"/>
            <a:ext cx="3728822" cy="2472369"/>
            <a:chOff x="7175922" y="752150"/>
            <a:chExt cx="3728822" cy="24723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图片 18" descr="杯子里有咖啡&#10;&#10;描述已自动生成">
              <a:extLst>
                <a:ext uri="{FF2B5EF4-FFF2-40B4-BE49-F238E27FC236}">
                  <a16:creationId xmlns:a16="http://schemas.microsoft.com/office/drawing/2014/main" id="{924A9E07-0F26-E560-C06E-5A5DE3AB1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2114" y="991896"/>
              <a:ext cx="1763529" cy="1637563"/>
            </a:xfrm>
            <a:prstGeom prst="rect">
              <a:avLst/>
            </a:prstGeom>
            <a:effectLst/>
          </p:spPr>
        </p:pic>
        <p:pic>
          <p:nvPicPr>
            <p:cNvPr id="20" name="图片 19" descr="黑白色的花&#10;&#10;低可信度描述已自动生成">
              <a:extLst>
                <a:ext uri="{FF2B5EF4-FFF2-40B4-BE49-F238E27FC236}">
                  <a16:creationId xmlns:a16="http://schemas.microsoft.com/office/drawing/2014/main" id="{701B773D-5992-8F39-458E-1D35FB4D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1289" y="1906925"/>
              <a:ext cx="1794354" cy="1317594"/>
            </a:xfrm>
            <a:prstGeom prst="rect">
              <a:avLst/>
            </a:prstGeom>
            <a:effectLst/>
          </p:spPr>
        </p:pic>
        <p:pic>
          <p:nvPicPr>
            <p:cNvPr id="21" name="图片 20" descr="图片包含 游戏机&#10;&#10;描述已自动生成">
              <a:extLst>
                <a:ext uri="{FF2B5EF4-FFF2-40B4-BE49-F238E27FC236}">
                  <a16:creationId xmlns:a16="http://schemas.microsoft.com/office/drawing/2014/main" id="{F2F2283D-E943-3D85-32FE-A0D6BA480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5922" y="1763572"/>
              <a:ext cx="1340729" cy="1334874"/>
            </a:xfrm>
            <a:prstGeom prst="rect">
              <a:avLst/>
            </a:prstGeom>
            <a:effectLst/>
          </p:spPr>
        </p:pic>
        <p:pic>
          <p:nvPicPr>
            <p:cNvPr id="22" name="图片 21" descr="图片包含 物体, 桌子, 亮, 黑暗&#10;&#10;描述已自动生成">
              <a:extLst>
                <a:ext uri="{FF2B5EF4-FFF2-40B4-BE49-F238E27FC236}">
                  <a16:creationId xmlns:a16="http://schemas.microsoft.com/office/drawing/2014/main" id="{EB740177-971F-636E-D86A-FB910D229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6589" y="752150"/>
              <a:ext cx="1028155" cy="1154775"/>
            </a:xfrm>
            <a:prstGeom prst="rect">
              <a:avLst/>
            </a:prstGeom>
          </p:spPr>
        </p:pic>
        <p:pic>
          <p:nvPicPr>
            <p:cNvPr id="27" name="图片 26" descr="图片包含 杯子, 咖啡, 桌子, 蛋糕&#10;&#10;描述已自动生成">
              <a:extLst>
                <a:ext uri="{FF2B5EF4-FFF2-40B4-BE49-F238E27FC236}">
                  <a16:creationId xmlns:a16="http://schemas.microsoft.com/office/drawing/2014/main" id="{60B76E5A-529C-18A4-0BC8-B69F9DBED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5872" y="1193197"/>
              <a:ext cx="1118316" cy="2019182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B984C536-DF3E-E68D-011D-4D142A7FC817}"/>
              </a:ext>
            </a:extLst>
          </p:cNvPr>
          <p:cNvSpPr txBox="1"/>
          <p:nvPr/>
        </p:nvSpPr>
        <p:spPr>
          <a:xfrm>
            <a:off x="6926238" y="358424"/>
            <a:ext cx="4435525" cy="2712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FFA050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rgbClr val="FFA050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FFA050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4172260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 135">
            <a:extLst>
              <a:ext uri="{FF2B5EF4-FFF2-40B4-BE49-F238E27FC236}">
                <a16:creationId xmlns:a16="http://schemas.microsoft.com/office/drawing/2014/main" id="{4E4DC029-270A-8A9C-EC0D-B4D4C701A8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870B1B-1A11-9805-5B84-EC6BDCFA59B3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25000"/>
            </a:schemeClr>
          </a:solidFill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B1D7801A-47F5-0F56-09B6-21E18317607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AB12BC9-319A-1540-3F98-CBB4B7DE4831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3BDA620-F3AA-1394-287E-F857CA9BB13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22C62CB-3FB2-A399-08DC-D139BBC50946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41E2388-99DD-CB0E-EE95-3FCE06D9837D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5787D1F-2335-D246-50EC-841D9F17B549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D379CF4-D80D-DC94-A21C-E301E2532986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91EFA84-2501-811C-1133-B190FFAD7CE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8061BAF-554B-D7C5-90F1-DDC56C24D9CF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777B016-B027-8555-28D9-20A929DF7C9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2EA7849-FB63-9437-3F11-0DC77A482F82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D0435CB-201E-7D74-592A-F272CE7AEEC0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75A92D1-1037-AEBA-B9FF-483E94442A6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7E96376-F5AF-52CF-441D-BE75F4AE16F2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5AC1DD5-7661-4B57-D218-CEE41D1DEB1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FD1108B-E009-3ADA-D21E-1FF6F35CD156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5E9D489-D487-8112-528F-10295EEEAAF0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F073953-7B52-D153-EDF5-F0702B72BD7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5EF1274-1571-DA2E-F04A-25D2F4D1F850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7DA1DF4-DD77-26D4-F531-106FFB2B8D6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F074C75-D5A6-3888-C1C0-83BC8497B0E1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786BC0D-8234-16EB-1C51-46107FEED4B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691E83F-F77A-33A6-55A5-3AA7E795F50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59E3656-C42D-9C26-8A2D-753CA2738C8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9127F13-AF73-7B89-8F6E-12FE4A2B7F03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B0ACF30-D455-5E34-4E7F-80A2A427AE8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FBE76D3-76AC-C7CA-A908-58628F3AEA1A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943005D-5CCF-14CF-A5BF-351633C553F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AB4D3F6-EA4A-DC42-D2B6-94D7B8FC2CF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87495D5-A37B-B5E8-89B3-DE8EDE5E00C3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BF93B3F-BF69-A282-720E-6329CB8BF53C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1012231-1878-1333-42EF-BF4F22A8BFCC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D0C9837-5987-AAF9-2D49-D4BF0F752D65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7D1F99A-1443-D5F9-699F-F2E87A250BF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099099C-731D-1D88-C3C5-11F649767FC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B2EE411-EEA3-ECDD-17F7-6B05198E9FA1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A426615-D9BE-56A4-6261-497C56F7C310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D26A006-4B6C-7649-6AEA-05F4495891FF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44271F2-A3CD-D57E-E726-193884678C90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B9EEA85-10C0-07E8-2374-91BDFB8125FD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C5A78D6-60D8-416F-AC05-6CA553D2282D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2362286-9F91-66E3-5154-8DB2F8CB5A90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D0C163B-86E0-D8B1-815A-56E0E53791FC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77A06D3-DB41-9E92-97A7-E0F136204E1E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1EC2217-A736-0670-FA36-F7BBFCEC477D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38AB801-32D4-031F-4A76-729DE350C09E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EE38A39-8304-99A6-3884-3E3A420DC21A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1579333-31E2-91D7-C746-A5C4A6E994A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9A41264-5DBC-AEF3-BC16-DDAB8A801BF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C28768D-C544-FCBF-FD4A-8CC043F6DB1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9B4F02E-10FD-4165-5891-3C62A035C793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391C6B1-192F-C7CF-8736-E338F1BD0DB4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3578316-3E16-3A10-82DF-7E11166448D1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93C5ECC-9F01-700E-5CB5-DFA8658A4A18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A5B8234-D6D9-ECD7-F99E-A8E564ABF1EE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EB594B2-7D7F-15D5-CA68-65590CEC4FD9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621241E-87A5-65A3-55AD-CD1B872DB060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8BBA462-E5D7-74C0-F32E-07C13B9BE912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1532519-26D8-B505-6DF2-8A29C2FE5F82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EE2422D-ED68-D9AA-115D-4F58F070F45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4EC4CEA-7B04-B140-6897-D882F5860BD5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D2726B6-CCE9-BAA7-E231-5F9C15D976C9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35926A0-C1F8-23C0-3A6F-4D0E88E0262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D622D63-EFBC-9D43-86D9-6593792372A7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18A39F9-E812-1F7C-11BF-214CEE83A94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42C2EE5-9CC9-11C7-648C-58896D4229AD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E05CCE6-6062-0AAB-5EC5-309FF3B62CB3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1473B2E-17EA-1BE2-3851-73010B82211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75586EF-212F-94F8-B0A3-98259F7C9AC9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C278EC6-A913-4B28-CCBF-48BA5353C68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2779391-007E-FD3B-2425-BFBAD4A80946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D035515-A439-FE5D-058D-2C23C77C5D3E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689EE2-A09B-9D81-2709-D9ECE7191B2B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518D41E-81FB-CA8E-1478-069BC4340742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214E737-BD40-83C8-7A43-5C4C0709FB0E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1AB5773B-9DA2-B005-558A-BA5D68FF18FD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4BF7ABB-077F-5058-AD67-B9EBAE11BC5C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7CA2BBA-2480-67DB-9F67-FD24BD41EF02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59FCA73-B3AE-539E-9354-6592B784B286}"/>
              </a:ext>
            </a:extLst>
          </p:cNvPr>
          <p:cNvSpPr/>
          <p:nvPr/>
        </p:nvSpPr>
        <p:spPr>
          <a:xfrm>
            <a:off x="4257705" y="1195165"/>
            <a:ext cx="3676592" cy="4172316"/>
          </a:xfrm>
          <a:custGeom>
            <a:avLst/>
            <a:gdLst>
              <a:gd name="connsiteX0" fmla="*/ 2297455 w 3045175"/>
              <a:gd name="connsiteY0" fmla="*/ 720688 h 3387107"/>
              <a:gd name="connsiteX1" fmla="*/ 2786405 w 3045175"/>
              <a:gd name="connsiteY1" fmla="*/ 1247738 h 3387107"/>
              <a:gd name="connsiteX2" fmla="*/ 3027705 w 3045175"/>
              <a:gd name="connsiteY2" fmla="*/ 2238338 h 3387107"/>
              <a:gd name="connsiteX3" fmla="*/ 2322855 w 3045175"/>
              <a:gd name="connsiteY3" fmla="*/ 3178138 h 3387107"/>
              <a:gd name="connsiteX4" fmla="*/ 1135405 w 3045175"/>
              <a:gd name="connsiteY4" fmla="*/ 3362288 h 3387107"/>
              <a:gd name="connsiteX5" fmla="*/ 348005 w 3045175"/>
              <a:gd name="connsiteY5" fmla="*/ 2790788 h 3387107"/>
              <a:gd name="connsiteX6" fmla="*/ 11455 w 3045175"/>
              <a:gd name="connsiteY6" fmla="*/ 1628738 h 3387107"/>
              <a:gd name="connsiteX7" fmla="*/ 729005 w 3045175"/>
              <a:gd name="connsiteY7" fmla="*/ 403188 h 3387107"/>
              <a:gd name="connsiteX8" fmla="*/ 1941855 w 3045175"/>
              <a:gd name="connsiteY8" fmla="*/ 3138 h 3387107"/>
              <a:gd name="connsiteX9" fmla="*/ 2291105 w 3045175"/>
              <a:gd name="connsiteY9" fmla="*/ 244438 h 3387107"/>
              <a:gd name="connsiteX10" fmla="*/ 2297455 w 3045175"/>
              <a:gd name="connsiteY10" fmla="*/ 720688 h 3387107"/>
              <a:gd name="connsiteX0" fmla="*/ 2297455 w 3045175"/>
              <a:gd name="connsiteY0" fmla="*/ 726908 h 3393327"/>
              <a:gd name="connsiteX1" fmla="*/ 2786405 w 3045175"/>
              <a:gd name="connsiteY1" fmla="*/ 1253958 h 3393327"/>
              <a:gd name="connsiteX2" fmla="*/ 3027705 w 3045175"/>
              <a:gd name="connsiteY2" fmla="*/ 2244558 h 3393327"/>
              <a:gd name="connsiteX3" fmla="*/ 2322855 w 3045175"/>
              <a:gd name="connsiteY3" fmla="*/ 3184358 h 3393327"/>
              <a:gd name="connsiteX4" fmla="*/ 1135405 w 3045175"/>
              <a:gd name="connsiteY4" fmla="*/ 3368508 h 3393327"/>
              <a:gd name="connsiteX5" fmla="*/ 348005 w 3045175"/>
              <a:gd name="connsiteY5" fmla="*/ 2797008 h 3393327"/>
              <a:gd name="connsiteX6" fmla="*/ 11455 w 3045175"/>
              <a:gd name="connsiteY6" fmla="*/ 1634958 h 3393327"/>
              <a:gd name="connsiteX7" fmla="*/ 729005 w 3045175"/>
              <a:gd name="connsiteY7" fmla="*/ 409408 h 3393327"/>
              <a:gd name="connsiteX8" fmla="*/ 1757705 w 3045175"/>
              <a:gd name="connsiteY8" fmla="*/ 3008 h 3393327"/>
              <a:gd name="connsiteX9" fmla="*/ 2291105 w 3045175"/>
              <a:gd name="connsiteY9" fmla="*/ 250658 h 3393327"/>
              <a:gd name="connsiteX10" fmla="*/ 2297455 w 3045175"/>
              <a:gd name="connsiteY10" fmla="*/ 726908 h 3393327"/>
              <a:gd name="connsiteX0" fmla="*/ 2297455 w 3045175"/>
              <a:gd name="connsiteY0" fmla="*/ 728544 h 3394963"/>
              <a:gd name="connsiteX1" fmla="*/ 2786405 w 3045175"/>
              <a:gd name="connsiteY1" fmla="*/ 1255594 h 3394963"/>
              <a:gd name="connsiteX2" fmla="*/ 3027705 w 3045175"/>
              <a:gd name="connsiteY2" fmla="*/ 2246194 h 3394963"/>
              <a:gd name="connsiteX3" fmla="*/ 2322855 w 3045175"/>
              <a:gd name="connsiteY3" fmla="*/ 3185994 h 3394963"/>
              <a:gd name="connsiteX4" fmla="*/ 1135405 w 3045175"/>
              <a:gd name="connsiteY4" fmla="*/ 3370144 h 3394963"/>
              <a:gd name="connsiteX5" fmla="*/ 348005 w 3045175"/>
              <a:gd name="connsiteY5" fmla="*/ 2798644 h 3394963"/>
              <a:gd name="connsiteX6" fmla="*/ 11455 w 3045175"/>
              <a:gd name="connsiteY6" fmla="*/ 1636594 h 3394963"/>
              <a:gd name="connsiteX7" fmla="*/ 729005 w 3045175"/>
              <a:gd name="connsiteY7" fmla="*/ 411044 h 3394963"/>
              <a:gd name="connsiteX8" fmla="*/ 1757705 w 3045175"/>
              <a:gd name="connsiteY8" fmla="*/ 4644 h 3394963"/>
              <a:gd name="connsiteX9" fmla="*/ 2272055 w 3045175"/>
              <a:gd name="connsiteY9" fmla="*/ 188794 h 3394963"/>
              <a:gd name="connsiteX10" fmla="*/ 2297455 w 3045175"/>
              <a:gd name="connsiteY10" fmla="*/ 728544 h 3394963"/>
              <a:gd name="connsiteX0" fmla="*/ 2297455 w 3049461"/>
              <a:gd name="connsiteY0" fmla="*/ 728544 h 3394963"/>
              <a:gd name="connsiteX1" fmla="*/ 2818155 w 3049461"/>
              <a:gd name="connsiteY1" fmla="*/ 1230194 h 3394963"/>
              <a:gd name="connsiteX2" fmla="*/ 3027705 w 3049461"/>
              <a:gd name="connsiteY2" fmla="*/ 2246194 h 3394963"/>
              <a:gd name="connsiteX3" fmla="*/ 2322855 w 3049461"/>
              <a:gd name="connsiteY3" fmla="*/ 3185994 h 3394963"/>
              <a:gd name="connsiteX4" fmla="*/ 1135405 w 3049461"/>
              <a:gd name="connsiteY4" fmla="*/ 3370144 h 3394963"/>
              <a:gd name="connsiteX5" fmla="*/ 348005 w 3049461"/>
              <a:gd name="connsiteY5" fmla="*/ 2798644 h 3394963"/>
              <a:gd name="connsiteX6" fmla="*/ 11455 w 3049461"/>
              <a:gd name="connsiteY6" fmla="*/ 1636594 h 3394963"/>
              <a:gd name="connsiteX7" fmla="*/ 729005 w 3049461"/>
              <a:gd name="connsiteY7" fmla="*/ 411044 h 3394963"/>
              <a:gd name="connsiteX8" fmla="*/ 1757705 w 3049461"/>
              <a:gd name="connsiteY8" fmla="*/ 4644 h 3394963"/>
              <a:gd name="connsiteX9" fmla="*/ 2272055 w 3049461"/>
              <a:gd name="connsiteY9" fmla="*/ 188794 h 3394963"/>
              <a:gd name="connsiteX10" fmla="*/ 2297455 w 3049461"/>
              <a:gd name="connsiteY10" fmla="*/ 728544 h 3394963"/>
              <a:gd name="connsiteX0" fmla="*/ 2297455 w 2997558"/>
              <a:gd name="connsiteY0" fmla="*/ 728544 h 3393764"/>
              <a:gd name="connsiteX1" fmla="*/ 2818155 w 2997558"/>
              <a:gd name="connsiteY1" fmla="*/ 1230194 h 3393764"/>
              <a:gd name="connsiteX2" fmla="*/ 2970555 w 2997558"/>
              <a:gd name="connsiteY2" fmla="*/ 2296994 h 3393764"/>
              <a:gd name="connsiteX3" fmla="*/ 2322855 w 2997558"/>
              <a:gd name="connsiteY3" fmla="*/ 3185994 h 3393764"/>
              <a:gd name="connsiteX4" fmla="*/ 1135405 w 2997558"/>
              <a:gd name="connsiteY4" fmla="*/ 3370144 h 3393764"/>
              <a:gd name="connsiteX5" fmla="*/ 348005 w 2997558"/>
              <a:gd name="connsiteY5" fmla="*/ 2798644 h 3393764"/>
              <a:gd name="connsiteX6" fmla="*/ 11455 w 2997558"/>
              <a:gd name="connsiteY6" fmla="*/ 1636594 h 3393764"/>
              <a:gd name="connsiteX7" fmla="*/ 729005 w 2997558"/>
              <a:gd name="connsiteY7" fmla="*/ 411044 h 3393764"/>
              <a:gd name="connsiteX8" fmla="*/ 1757705 w 2997558"/>
              <a:gd name="connsiteY8" fmla="*/ 4644 h 3393764"/>
              <a:gd name="connsiteX9" fmla="*/ 2272055 w 2997558"/>
              <a:gd name="connsiteY9" fmla="*/ 188794 h 3393764"/>
              <a:gd name="connsiteX10" fmla="*/ 2297455 w 2997558"/>
              <a:gd name="connsiteY10" fmla="*/ 728544 h 3393764"/>
              <a:gd name="connsiteX0" fmla="*/ 2297455 w 2959144"/>
              <a:gd name="connsiteY0" fmla="*/ 728544 h 3394056"/>
              <a:gd name="connsiteX1" fmla="*/ 2818155 w 2959144"/>
              <a:gd name="connsiteY1" fmla="*/ 1230194 h 3394056"/>
              <a:gd name="connsiteX2" fmla="*/ 2926105 w 2959144"/>
              <a:gd name="connsiteY2" fmla="*/ 2284294 h 3394056"/>
              <a:gd name="connsiteX3" fmla="*/ 2322855 w 2959144"/>
              <a:gd name="connsiteY3" fmla="*/ 3185994 h 3394056"/>
              <a:gd name="connsiteX4" fmla="*/ 1135405 w 2959144"/>
              <a:gd name="connsiteY4" fmla="*/ 3370144 h 3394056"/>
              <a:gd name="connsiteX5" fmla="*/ 348005 w 2959144"/>
              <a:gd name="connsiteY5" fmla="*/ 2798644 h 3394056"/>
              <a:gd name="connsiteX6" fmla="*/ 11455 w 2959144"/>
              <a:gd name="connsiteY6" fmla="*/ 1636594 h 3394056"/>
              <a:gd name="connsiteX7" fmla="*/ 729005 w 2959144"/>
              <a:gd name="connsiteY7" fmla="*/ 411044 h 3394056"/>
              <a:gd name="connsiteX8" fmla="*/ 1757705 w 2959144"/>
              <a:gd name="connsiteY8" fmla="*/ 4644 h 3394056"/>
              <a:gd name="connsiteX9" fmla="*/ 2272055 w 2959144"/>
              <a:gd name="connsiteY9" fmla="*/ 188794 h 3394056"/>
              <a:gd name="connsiteX10" fmla="*/ 2297455 w 2959144"/>
              <a:gd name="connsiteY10" fmla="*/ 728544 h 3394056"/>
              <a:gd name="connsiteX0" fmla="*/ 2297455 w 3003210"/>
              <a:gd name="connsiteY0" fmla="*/ 728544 h 3391986"/>
              <a:gd name="connsiteX1" fmla="*/ 2818155 w 3003210"/>
              <a:gd name="connsiteY1" fmla="*/ 1230194 h 3391986"/>
              <a:gd name="connsiteX2" fmla="*/ 2976905 w 3003210"/>
              <a:gd name="connsiteY2" fmla="*/ 2379544 h 3391986"/>
              <a:gd name="connsiteX3" fmla="*/ 2322855 w 3003210"/>
              <a:gd name="connsiteY3" fmla="*/ 3185994 h 3391986"/>
              <a:gd name="connsiteX4" fmla="*/ 1135405 w 3003210"/>
              <a:gd name="connsiteY4" fmla="*/ 3370144 h 3391986"/>
              <a:gd name="connsiteX5" fmla="*/ 348005 w 3003210"/>
              <a:gd name="connsiteY5" fmla="*/ 2798644 h 3391986"/>
              <a:gd name="connsiteX6" fmla="*/ 11455 w 3003210"/>
              <a:gd name="connsiteY6" fmla="*/ 1636594 h 3391986"/>
              <a:gd name="connsiteX7" fmla="*/ 729005 w 3003210"/>
              <a:gd name="connsiteY7" fmla="*/ 411044 h 3391986"/>
              <a:gd name="connsiteX8" fmla="*/ 1757705 w 3003210"/>
              <a:gd name="connsiteY8" fmla="*/ 4644 h 3391986"/>
              <a:gd name="connsiteX9" fmla="*/ 2272055 w 3003210"/>
              <a:gd name="connsiteY9" fmla="*/ 188794 h 3391986"/>
              <a:gd name="connsiteX10" fmla="*/ 2297455 w 3003210"/>
              <a:gd name="connsiteY10" fmla="*/ 728544 h 3391986"/>
              <a:gd name="connsiteX0" fmla="*/ 2297455 w 3010137"/>
              <a:gd name="connsiteY0" fmla="*/ 728544 h 3391986"/>
              <a:gd name="connsiteX1" fmla="*/ 2849905 w 3010137"/>
              <a:gd name="connsiteY1" fmla="*/ 1306394 h 3391986"/>
              <a:gd name="connsiteX2" fmla="*/ 2976905 w 3010137"/>
              <a:gd name="connsiteY2" fmla="*/ 2379544 h 3391986"/>
              <a:gd name="connsiteX3" fmla="*/ 2322855 w 3010137"/>
              <a:gd name="connsiteY3" fmla="*/ 3185994 h 3391986"/>
              <a:gd name="connsiteX4" fmla="*/ 1135405 w 3010137"/>
              <a:gd name="connsiteY4" fmla="*/ 3370144 h 3391986"/>
              <a:gd name="connsiteX5" fmla="*/ 348005 w 3010137"/>
              <a:gd name="connsiteY5" fmla="*/ 2798644 h 3391986"/>
              <a:gd name="connsiteX6" fmla="*/ 11455 w 3010137"/>
              <a:gd name="connsiteY6" fmla="*/ 1636594 h 3391986"/>
              <a:gd name="connsiteX7" fmla="*/ 729005 w 3010137"/>
              <a:gd name="connsiteY7" fmla="*/ 411044 h 3391986"/>
              <a:gd name="connsiteX8" fmla="*/ 1757705 w 3010137"/>
              <a:gd name="connsiteY8" fmla="*/ 4644 h 3391986"/>
              <a:gd name="connsiteX9" fmla="*/ 2272055 w 3010137"/>
              <a:gd name="connsiteY9" fmla="*/ 188794 h 3391986"/>
              <a:gd name="connsiteX10" fmla="*/ 2297455 w 3010137"/>
              <a:gd name="connsiteY10" fmla="*/ 728544 h 3391986"/>
              <a:gd name="connsiteX0" fmla="*/ 2297455 w 3019491"/>
              <a:gd name="connsiteY0" fmla="*/ 728544 h 3391986"/>
              <a:gd name="connsiteX1" fmla="*/ 2849905 w 3019491"/>
              <a:gd name="connsiteY1" fmla="*/ 1306394 h 3391986"/>
              <a:gd name="connsiteX2" fmla="*/ 2976905 w 3019491"/>
              <a:gd name="connsiteY2" fmla="*/ 2379544 h 3391986"/>
              <a:gd name="connsiteX3" fmla="*/ 2322855 w 3019491"/>
              <a:gd name="connsiteY3" fmla="*/ 3185994 h 3391986"/>
              <a:gd name="connsiteX4" fmla="*/ 1135405 w 3019491"/>
              <a:gd name="connsiteY4" fmla="*/ 3370144 h 3391986"/>
              <a:gd name="connsiteX5" fmla="*/ 348005 w 3019491"/>
              <a:gd name="connsiteY5" fmla="*/ 2798644 h 3391986"/>
              <a:gd name="connsiteX6" fmla="*/ 11455 w 3019491"/>
              <a:gd name="connsiteY6" fmla="*/ 1636594 h 3391986"/>
              <a:gd name="connsiteX7" fmla="*/ 729005 w 3019491"/>
              <a:gd name="connsiteY7" fmla="*/ 411044 h 3391986"/>
              <a:gd name="connsiteX8" fmla="*/ 1757705 w 3019491"/>
              <a:gd name="connsiteY8" fmla="*/ 4644 h 3391986"/>
              <a:gd name="connsiteX9" fmla="*/ 2272055 w 3019491"/>
              <a:gd name="connsiteY9" fmla="*/ 188794 h 3391986"/>
              <a:gd name="connsiteX10" fmla="*/ 2297455 w 3019491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62389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4279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8975" h="3391986">
                <a:moveTo>
                  <a:pt x="2266939" y="728544"/>
                </a:moveTo>
                <a:cubicBezTo>
                  <a:pt x="2363247" y="914810"/>
                  <a:pt x="2655347" y="955027"/>
                  <a:pt x="2819389" y="1306394"/>
                </a:cubicBezTo>
                <a:cubicBezTo>
                  <a:pt x="2983431" y="1657761"/>
                  <a:pt x="3034231" y="2066277"/>
                  <a:pt x="2946389" y="2379544"/>
                </a:cubicBezTo>
                <a:cubicBezTo>
                  <a:pt x="2858547" y="2692811"/>
                  <a:pt x="2599256" y="3020894"/>
                  <a:pt x="2292339" y="3185994"/>
                </a:cubicBezTo>
                <a:cubicBezTo>
                  <a:pt x="1985422" y="3351094"/>
                  <a:pt x="1434031" y="3434702"/>
                  <a:pt x="1104889" y="3370144"/>
                </a:cubicBezTo>
                <a:cubicBezTo>
                  <a:pt x="775747" y="3305586"/>
                  <a:pt x="499522" y="3101327"/>
                  <a:pt x="317489" y="2798644"/>
                </a:cubicBezTo>
                <a:cubicBezTo>
                  <a:pt x="135456" y="2495961"/>
                  <a:pt x="-50811" y="1946686"/>
                  <a:pt x="12689" y="1554044"/>
                </a:cubicBezTo>
                <a:cubicBezTo>
                  <a:pt x="76189" y="1161402"/>
                  <a:pt x="412739" y="701027"/>
                  <a:pt x="698489" y="442794"/>
                </a:cubicBezTo>
                <a:cubicBezTo>
                  <a:pt x="984239" y="184561"/>
                  <a:pt x="1466839" y="31102"/>
                  <a:pt x="1727189" y="4644"/>
                </a:cubicBezTo>
                <a:cubicBezTo>
                  <a:pt x="1987539" y="-21814"/>
                  <a:pt x="2151581" y="68144"/>
                  <a:pt x="2241539" y="188794"/>
                </a:cubicBezTo>
                <a:cubicBezTo>
                  <a:pt x="2331497" y="309444"/>
                  <a:pt x="2170631" y="542278"/>
                  <a:pt x="2266939" y="728544"/>
                </a:cubicBezTo>
                <a:close/>
              </a:path>
            </a:pathLst>
          </a:custGeom>
          <a:solidFill>
            <a:srgbClr val="FFC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14D9D0-AD63-C08A-6FE9-03ABD5EFBF35}"/>
              </a:ext>
            </a:extLst>
          </p:cNvPr>
          <p:cNvSpPr txBox="1"/>
          <p:nvPr/>
        </p:nvSpPr>
        <p:spPr>
          <a:xfrm>
            <a:off x="4593969" y="3776987"/>
            <a:ext cx="3004062" cy="12003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>
                <a:solidFill>
                  <a:schemeClr val="bg1"/>
                </a:solidFill>
                <a:latin typeface="000 SamaritanTall TB" pitchFamily="2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4400" b="1">
                <a:solidFill>
                  <a:schemeClr val="bg1"/>
                </a:solidFill>
                <a:latin typeface="000 SamaritanTall TB" pitchFamily="2" charset="0"/>
              </a:rPr>
              <a:t>TEMPLET</a:t>
            </a:r>
            <a:endParaRPr lang="zh-CN" altLang="en-US" sz="44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216936-3937-2389-53DF-CA305390E48E}"/>
              </a:ext>
            </a:extLst>
          </p:cNvPr>
          <p:cNvSpPr txBox="1"/>
          <p:nvPr/>
        </p:nvSpPr>
        <p:spPr>
          <a:xfrm>
            <a:off x="4601577" y="4567156"/>
            <a:ext cx="298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000 SamaritanTall TB" pitchFamily="2" charset="0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pic>
        <p:nvPicPr>
          <p:cNvPr id="10" name="图片 9" descr="杯子里有咖啡&#10;&#10;描述已自动生成">
            <a:extLst>
              <a:ext uri="{FF2B5EF4-FFF2-40B4-BE49-F238E27FC236}">
                <a16:creationId xmlns:a16="http://schemas.microsoft.com/office/drawing/2014/main" id="{97181F16-10F1-C33C-D318-231B6D07D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947">
            <a:off x="1376164" y="1933095"/>
            <a:ext cx="1272786" cy="3188959"/>
          </a:xfrm>
          <a:prstGeom prst="rect">
            <a:avLst/>
          </a:prstGeom>
          <a:effectLst/>
        </p:spPr>
      </p:pic>
      <p:pic>
        <p:nvPicPr>
          <p:cNvPr id="18" name="图片 17" descr="杯子里有咖啡&#10;&#10;描述已自动生成">
            <a:extLst>
              <a:ext uri="{FF2B5EF4-FFF2-40B4-BE49-F238E27FC236}">
                <a16:creationId xmlns:a16="http://schemas.microsoft.com/office/drawing/2014/main" id="{3E77F301-8D84-C87E-89BF-ABE06D7FF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649" y="3306570"/>
            <a:ext cx="1763529" cy="1637563"/>
          </a:xfrm>
          <a:prstGeom prst="rect">
            <a:avLst/>
          </a:prstGeom>
          <a:effectLst/>
        </p:spPr>
      </p:pic>
      <p:pic>
        <p:nvPicPr>
          <p:cNvPr id="27" name="图片 26" descr="黑白色的花&#10;&#10;低可信度描述已自动生成">
            <a:extLst>
              <a:ext uri="{FF2B5EF4-FFF2-40B4-BE49-F238E27FC236}">
                <a16:creationId xmlns:a16="http://schemas.microsoft.com/office/drawing/2014/main" id="{F7B22687-BAF7-6786-C8C3-5A62B4017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92" y="3626539"/>
            <a:ext cx="1794354" cy="1317594"/>
          </a:xfrm>
          <a:prstGeom prst="rect">
            <a:avLst/>
          </a:prstGeom>
          <a:effectLst/>
        </p:spPr>
      </p:pic>
      <p:pic>
        <p:nvPicPr>
          <p:cNvPr id="29" name="图片 28" descr="图片包含 室内, 电脑, 笔记本, 桌子&#10;&#10;描述已自动生成">
            <a:extLst>
              <a:ext uri="{FF2B5EF4-FFF2-40B4-BE49-F238E27FC236}">
                <a16:creationId xmlns:a16="http://schemas.microsoft.com/office/drawing/2014/main" id="{B43C995A-A608-B38A-1610-3428AADFF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2723" flipV="1">
            <a:off x="2500032" y="1253082"/>
            <a:ext cx="877449" cy="1521355"/>
          </a:xfrm>
          <a:prstGeom prst="rect">
            <a:avLst/>
          </a:prstGeom>
          <a:effectLst/>
        </p:spPr>
      </p:pic>
      <p:pic>
        <p:nvPicPr>
          <p:cNvPr id="39" name="图片 38" descr="图片包含 游戏机&#10;&#10;描述已自动生成">
            <a:extLst>
              <a:ext uri="{FF2B5EF4-FFF2-40B4-BE49-F238E27FC236}">
                <a16:creationId xmlns:a16="http://schemas.microsoft.com/office/drawing/2014/main" id="{59B6E58F-7F7C-B261-D247-57E6B3A50B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2" y="4046529"/>
            <a:ext cx="1340729" cy="1334874"/>
          </a:xfrm>
          <a:prstGeom prst="rect">
            <a:avLst/>
          </a:prstGeom>
          <a:effectLst/>
        </p:spPr>
      </p:pic>
      <p:pic>
        <p:nvPicPr>
          <p:cNvPr id="43" name="图片 42" descr="图片包含 物体, 桌子, 亮, 黑暗&#10;&#10;描述已自动生成">
            <a:extLst>
              <a:ext uri="{FF2B5EF4-FFF2-40B4-BE49-F238E27FC236}">
                <a16:creationId xmlns:a16="http://schemas.microsoft.com/office/drawing/2014/main" id="{4B63B096-6DB3-1964-9AFC-F12B1052F1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175" y="4508060"/>
            <a:ext cx="1028155" cy="1154775"/>
          </a:xfrm>
          <a:prstGeom prst="rect">
            <a:avLst/>
          </a:prstGeom>
        </p:spPr>
      </p:pic>
      <p:pic>
        <p:nvPicPr>
          <p:cNvPr id="8" name="图片 7" descr="图片包含 杯子, 咖啡, 桌子, 蛋糕&#10;&#10;描述已自动生成">
            <a:extLst>
              <a:ext uri="{FF2B5EF4-FFF2-40B4-BE49-F238E27FC236}">
                <a16:creationId xmlns:a16="http://schemas.microsoft.com/office/drawing/2014/main" id="{2466C490-1E77-6292-F5A5-AFEE8998CA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5066">
            <a:off x="8469109" y="1062769"/>
            <a:ext cx="1193796" cy="2155466"/>
          </a:xfrm>
          <a:prstGeom prst="rect">
            <a:avLst/>
          </a:prstGeom>
          <a:effectLst/>
        </p:spPr>
      </p:pic>
      <p:pic>
        <p:nvPicPr>
          <p:cNvPr id="14" name="图片 13" descr="瓶子上写着字&#10;&#10;低可信度描述已自动生成">
            <a:extLst>
              <a:ext uri="{FF2B5EF4-FFF2-40B4-BE49-F238E27FC236}">
                <a16:creationId xmlns:a16="http://schemas.microsoft.com/office/drawing/2014/main" id="{FB289A67-A599-A946-03FE-B1658C82FD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274">
            <a:off x="8608401" y="2190543"/>
            <a:ext cx="1517748" cy="2394786"/>
          </a:xfrm>
          <a:prstGeom prst="rect">
            <a:avLst/>
          </a:prstGeom>
          <a:effectLst/>
        </p:spPr>
      </p:pic>
      <p:pic>
        <p:nvPicPr>
          <p:cNvPr id="12" name="图片 11" descr="杯子里有咖啡&#10;&#10;描述已自动生成">
            <a:extLst>
              <a:ext uri="{FF2B5EF4-FFF2-40B4-BE49-F238E27FC236}">
                <a16:creationId xmlns:a16="http://schemas.microsoft.com/office/drawing/2014/main" id="{E6675B0C-1E78-576C-C986-B170554F34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720" y="3068278"/>
            <a:ext cx="1432532" cy="1955792"/>
          </a:xfrm>
          <a:prstGeom prst="rect">
            <a:avLst/>
          </a:prstGeom>
          <a:effectLst/>
        </p:spPr>
      </p:pic>
      <p:pic>
        <p:nvPicPr>
          <p:cNvPr id="21" name="图片 20" descr="白色的游戏机&#10;&#10;中度可信度描述已自动生成">
            <a:extLst>
              <a:ext uri="{FF2B5EF4-FFF2-40B4-BE49-F238E27FC236}">
                <a16:creationId xmlns:a16="http://schemas.microsoft.com/office/drawing/2014/main" id="{2A221BC0-33CA-1958-E2BF-243A3008E3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2173">
            <a:off x="10283917" y="2305277"/>
            <a:ext cx="965532" cy="1326153"/>
          </a:xfrm>
          <a:prstGeom prst="rect">
            <a:avLst/>
          </a:prstGeom>
          <a:effectLst/>
        </p:spPr>
      </p:pic>
      <p:pic>
        <p:nvPicPr>
          <p:cNvPr id="41" name="图片 40" descr="图片包含 桌子, 亮, 碗, 灯光&#10;&#10;描述已自动生成">
            <a:extLst>
              <a:ext uri="{FF2B5EF4-FFF2-40B4-BE49-F238E27FC236}">
                <a16:creationId xmlns:a16="http://schemas.microsoft.com/office/drawing/2014/main" id="{AC4F302E-808D-0D0B-55C3-4259A05650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095" y="2874528"/>
            <a:ext cx="1272782" cy="1133572"/>
          </a:xfrm>
          <a:prstGeom prst="rect">
            <a:avLst/>
          </a:prstGeom>
        </p:spPr>
      </p:pic>
      <p:pic>
        <p:nvPicPr>
          <p:cNvPr id="52" name="图片 51" descr="杯子蛋糕&#10;&#10;描述已自动生成">
            <a:extLst>
              <a:ext uri="{FF2B5EF4-FFF2-40B4-BE49-F238E27FC236}">
                <a16:creationId xmlns:a16="http://schemas.microsoft.com/office/drawing/2014/main" id="{D66E199E-66E6-D792-18E0-C7ECFE0BAEB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752" y="4258398"/>
            <a:ext cx="1492794" cy="1496075"/>
          </a:xfrm>
          <a:prstGeom prst="rect">
            <a:avLst/>
          </a:prstGeom>
        </p:spPr>
      </p:pic>
      <p:pic>
        <p:nvPicPr>
          <p:cNvPr id="25" name="图片 24" descr="黑暗中的蓝色星球&#10;&#10;低可信度描述已自动生成">
            <a:extLst>
              <a:ext uri="{FF2B5EF4-FFF2-40B4-BE49-F238E27FC236}">
                <a16:creationId xmlns:a16="http://schemas.microsoft.com/office/drawing/2014/main" id="{B3B4B50C-2FAF-D18B-D1AA-8C515FE4C9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130" y="4069604"/>
            <a:ext cx="817622" cy="1078312"/>
          </a:xfrm>
          <a:prstGeom prst="rect">
            <a:avLst/>
          </a:prstGeom>
          <a:effectLst/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id="{DD7E5D52-8011-C206-B386-68DE3EECD7A2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D1A3BA67-0A26-2E41-F222-0BEAFA5F63D9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3810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227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91250F-518C-0C66-3722-CB7BA4490B6D}"/>
              </a:ext>
            </a:extLst>
          </p:cNvPr>
          <p:cNvSpPr txBox="1"/>
          <p:nvPr/>
        </p:nvSpPr>
        <p:spPr>
          <a:xfrm>
            <a:off x="778592" y="2967335"/>
            <a:ext cx="60910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37406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>
            <a:extLst>
              <a:ext uri="{FF2B5EF4-FFF2-40B4-BE49-F238E27FC236}">
                <a16:creationId xmlns:a16="http://schemas.microsoft.com/office/drawing/2014/main" id="{0BABEA99-B448-241C-E8E8-09D2FFCC74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870B1B-1A11-9805-5B84-EC6BDCFA59B3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25000"/>
            </a:schemeClr>
          </a:solidFill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B1D7801A-47F5-0F56-09B6-21E18317607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AB12BC9-319A-1540-3F98-CBB4B7DE4831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3BDA620-F3AA-1394-287E-F857CA9BB13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22C62CB-3FB2-A399-08DC-D139BBC50946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41E2388-99DD-CB0E-EE95-3FCE06D9837D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5787D1F-2335-D246-50EC-841D9F17B549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D379CF4-D80D-DC94-A21C-E301E2532986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91EFA84-2501-811C-1133-B190FFAD7CE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8061BAF-554B-D7C5-90F1-DDC56C24D9CF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777B016-B027-8555-28D9-20A929DF7C9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2EA7849-FB63-9437-3F11-0DC77A482F82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D0435CB-201E-7D74-592A-F272CE7AEEC0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75A92D1-1037-AEBA-B9FF-483E94442A6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7E96376-F5AF-52CF-441D-BE75F4AE16F2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5AC1DD5-7661-4B57-D218-CEE41D1DEB1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FD1108B-E009-3ADA-D21E-1FF6F35CD156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5E9D489-D487-8112-528F-10295EEEAAF0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F073953-7B52-D153-EDF5-F0702B72BD7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45EF1274-1571-DA2E-F04A-25D2F4D1F850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7DA1DF4-DD77-26D4-F531-106FFB2B8D6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F074C75-D5A6-3888-C1C0-83BC8497B0E1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786BC0D-8234-16EB-1C51-46107FEED4B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691E83F-F77A-33A6-55A5-3AA7E795F50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59E3656-C42D-9C26-8A2D-753CA2738C8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9127F13-AF73-7B89-8F6E-12FE4A2B7F03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B0ACF30-D455-5E34-4E7F-80A2A427AE8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FBE76D3-76AC-C7CA-A908-58628F3AEA1A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943005D-5CCF-14CF-A5BF-351633C553F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AB4D3F6-EA4A-DC42-D2B6-94D7B8FC2CF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87495D5-A37B-B5E8-89B3-DE8EDE5E00C3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BF93B3F-BF69-A282-720E-6329CB8BF53C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1012231-1878-1333-42EF-BF4F22A8BFCC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D0C9837-5987-AAF9-2D49-D4BF0F752D65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7D1F99A-1443-D5F9-699F-F2E87A250BF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6099099C-731D-1D88-C3C5-11F649767FC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B2EE411-EEA3-ECDD-17F7-6B05198E9FA1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A426615-D9BE-56A4-6261-497C56F7C310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D26A006-4B6C-7649-6AEA-05F4495891FF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44271F2-A3CD-D57E-E726-193884678C90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B9EEA85-10C0-07E8-2374-91BDFB8125FD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C5A78D6-60D8-416F-AC05-6CA553D2282D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2362286-9F91-66E3-5154-8DB2F8CB5A90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D0C163B-86E0-D8B1-815A-56E0E53791FC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77A06D3-DB41-9E92-97A7-E0F136204E1E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1EC2217-A736-0670-FA36-F7BBFCEC477D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38AB801-32D4-031F-4A76-729DE350C09E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EE38A39-8304-99A6-3884-3E3A420DC21A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1579333-31E2-91D7-C746-A5C4A6E994A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9A41264-5DBC-AEF3-BC16-DDAB8A801BF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C28768D-C544-FCBF-FD4A-8CC043F6DB1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9B4F02E-10FD-4165-5891-3C62A035C793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391C6B1-192F-C7CF-8736-E338F1BD0DB4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3578316-3E16-3A10-82DF-7E11166448D1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93C5ECC-9F01-700E-5CB5-DFA8658A4A18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A5B8234-D6D9-ECD7-F99E-A8E564ABF1EE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EB594B2-7D7F-15D5-CA68-65590CEC4FD9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621241E-87A5-65A3-55AD-CD1B872DB060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8BBA462-E5D7-74C0-F32E-07C13B9BE912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1532519-26D8-B505-6DF2-8A29C2FE5F82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EE2422D-ED68-D9AA-115D-4F58F070F45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4EC4CEA-7B04-B140-6897-D882F5860BD5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D2726B6-CCE9-BAA7-E231-5F9C15D976C9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35926A0-C1F8-23C0-3A6F-4D0E88E0262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D622D63-EFBC-9D43-86D9-6593792372A7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18A39F9-E812-1F7C-11BF-214CEE83A94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42C2EE5-9CC9-11C7-648C-58896D4229AD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E05CCE6-6062-0AAB-5EC5-309FF3B62CB3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1473B2E-17EA-1BE2-3851-73010B82211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75586EF-212F-94F8-B0A3-98259F7C9AC9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C278EC6-A913-4B28-CCBF-48BA5353C68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2779391-007E-FD3B-2425-BFBAD4A80946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D035515-A439-FE5D-058D-2C23C77C5D3E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689EE2-A09B-9D81-2709-D9ECE7191B2B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518D41E-81FB-CA8E-1478-069BC4340742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214E737-BD40-83C8-7A43-5C4C0709FB0E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1AB5773B-9DA2-B005-558A-BA5D68FF18FD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4BF7ABB-077F-5058-AD67-B9EBAE11BC5C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7CA2BBA-2480-67DB-9F67-FD24BD41EF02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59FCA73-B3AE-539E-9354-6592B784B286}"/>
              </a:ext>
            </a:extLst>
          </p:cNvPr>
          <p:cNvSpPr/>
          <p:nvPr/>
        </p:nvSpPr>
        <p:spPr>
          <a:xfrm>
            <a:off x="4257705" y="1195165"/>
            <a:ext cx="3676592" cy="4172316"/>
          </a:xfrm>
          <a:custGeom>
            <a:avLst/>
            <a:gdLst>
              <a:gd name="connsiteX0" fmla="*/ 2297455 w 3045175"/>
              <a:gd name="connsiteY0" fmla="*/ 720688 h 3387107"/>
              <a:gd name="connsiteX1" fmla="*/ 2786405 w 3045175"/>
              <a:gd name="connsiteY1" fmla="*/ 1247738 h 3387107"/>
              <a:gd name="connsiteX2" fmla="*/ 3027705 w 3045175"/>
              <a:gd name="connsiteY2" fmla="*/ 2238338 h 3387107"/>
              <a:gd name="connsiteX3" fmla="*/ 2322855 w 3045175"/>
              <a:gd name="connsiteY3" fmla="*/ 3178138 h 3387107"/>
              <a:gd name="connsiteX4" fmla="*/ 1135405 w 3045175"/>
              <a:gd name="connsiteY4" fmla="*/ 3362288 h 3387107"/>
              <a:gd name="connsiteX5" fmla="*/ 348005 w 3045175"/>
              <a:gd name="connsiteY5" fmla="*/ 2790788 h 3387107"/>
              <a:gd name="connsiteX6" fmla="*/ 11455 w 3045175"/>
              <a:gd name="connsiteY6" fmla="*/ 1628738 h 3387107"/>
              <a:gd name="connsiteX7" fmla="*/ 729005 w 3045175"/>
              <a:gd name="connsiteY7" fmla="*/ 403188 h 3387107"/>
              <a:gd name="connsiteX8" fmla="*/ 1941855 w 3045175"/>
              <a:gd name="connsiteY8" fmla="*/ 3138 h 3387107"/>
              <a:gd name="connsiteX9" fmla="*/ 2291105 w 3045175"/>
              <a:gd name="connsiteY9" fmla="*/ 244438 h 3387107"/>
              <a:gd name="connsiteX10" fmla="*/ 2297455 w 3045175"/>
              <a:gd name="connsiteY10" fmla="*/ 720688 h 3387107"/>
              <a:gd name="connsiteX0" fmla="*/ 2297455 w 3045175"/>
              <a:gd name="connsiteY0" fmla="*/ 726908 h 3393327"/>
              <a:gd name="connsiteX1" fmla="*/ 2786405 w 3045175"/>
              <a:gd name="connsiteY1" fmla="*/ 1253958 h 3393327"/>
              <a:gd name="connsiteX2" fmla="*/ 3027705 w 3045175"/>
              <a:gd name="connsiteY2" fmla="*/ 2244558 h 3393327"/>
              <a:gd name="connsiteX3" fmla="*/ 2322855 w 3045175"/>
              <a:gd name="connsiteY3" fmla="*/ 3184358 h 3393327"/>
              <a:gd name="connsiteX4" fmla="*/ 1135405 w 3045175"/>
              <a:gd name="connsiteY4" fmla="*/ 3368508 h 3393327"/>
              <a:gd name="connsiteX5" fmla="*/ 348005 w 3045175"/>
              <a:gd name="connsiteY5" fmla="*/ 2797008 h 3393327"/>
              <a:gd name="connsiteX6" fmla="*/ 11455 w 3045175"/>
              <a:gd name="connsiteY6" fmla="*/ 1634958 h 3393327"/>
              <a:gd name="connsiteX7" fmla="*/ 729005 w 3045175"/>
              <a:gd name="connsiteY7" fmla="*/ 409408 h 3393327"/>
              <a:gd name="connsiteX8" fmla="*/ 1757705 w 3045175"/>
              <a:gd name="connsiteY8" fmla="*/ 3008 h 3393327"/>
              <a:gd name="connsiteX9" fmla="*/ 2291105 w 3045175"/>
              <a:gd name="connsiteY9" fmla="*/ 250658 h 3393327"/>
              <a:gd name="connsiteX10" fmla="*/ 2297455 w 3045175"/>
              <a:gd name="connsiteY10" fmla="*/ 726908 h 3393327"/>
              <a:gd name="connsiteX0" fmla="*/ 2297455 w 3045175"/>
              <a:gd name="connsiteY0" fmla="*/ 728544 h 3394963"/>
              <a:gd name="connsiteX1" fmla="*/ 2786405 w 3045175"/>
              <a:gd name="connsiteY1" fmla="*/ 1255594 h 3394963"/>
              <a:gd name="connsiteX2" fmla="*/ 3027705 w 3045175"/>
              <a:gd name="connsiteY2" fmla="*/ 2246194 h 3394963"/>
              <a:gd name="connsiteX3" fmla="*/ 2322855 w 3045175"/>
              <a:gd name="connsiteY3" fmla="*/ 3185994 h 3394963"/>
              <a:gd name="connsiteX4" fmla="*/ 1135405 w 3045175"/>
              <a:gd name="connsiteY4" fmla="*/ 3370144 h 3394963"/>
              <a:gd name="connsiteX5" fmla="*/ 348005 w 3045175"/>
              <a:gd name="connsiteY5" fmla="*/ 2798644 h 3394963"/>
              <a:gd name="connsiteX6" fmla="*/ 11455 w 3045175"/>
              <a:gd name="connsiteY6" fmla="*/ 1636594 h 3394963"/>
              <a:gd name="connsiteX7" fmla="*/ 729005 w 3045175"/>
              <a:gd name="connsiteY7" fmla="*/ 411044 h 3394963"/>
              <a:gd name="connsiteX8" fmla="*/ 1757705 w 3045175"/>
              <a:gd name="connsiteY8" fmla="*/ 4644 h 3394963"/>
              <a:gd name="connsiteX9" fmla="*/ 2272055 w 3045175"/>
              <a:gd name="connsiteY9" fmla="*/ 188794 h 3394963"/>
              <a:gd name="connsiteX10" fmla="*/ 2297455 w 3045175"/>
              <a:gd name="connsiteY10" fmla="*/ 728544 h 3394963"/>
              <a:gd name="connsiteX0" fmla="*/ 2297455 w 3049461"/>
              <a:gd name="connsiteY0" fmla="*/ 728544 h 3394963"/>
              <a:gd name="connsiteX1" fmla="*/ 2818155 w 3049461"/>
              <a:gd name="connsiteY1" fmla="*/ 1230194 h 3394963"/>
              <a:gd name="connsiteX2" fmla="*/ 3027705 w 3049461"/>
              <a:gd name="connsiteY2" fmla="*/ 2246194 h 3394963"/>
              <a:gd name="connsiteX3" fmla="*/ 2322855 w 3049461"/>
              <a:gd name="connsiteY3" fmla="*/ 3185994 h 3394963"/>
              <a:gd name="connsiteX4" fmla="*/ 1135405 w 3049461"/>
              <a:gd name="connsiteY4" fmla="*/ 3370144 h 3394963"/>
              <a:gd name="connsiteX5" fmla="*/ 348005 w 3049461"/>
              <a:gd name="connsiteY5" fmla="*/ 2798644 h 3394963"/>
              <a:gd name="connsiteX6" fmla="*/ 11455 w 3049461"/>
              <a:gd name="connsiteY6" fmla="*/ 1636594 h 3394963"/>
              <a:gd name="connsiteX7" fmla="*/ 729005 w 3049461"/>
              <a:gd name="connsiteY7" fmla="*/ 411044 h 3394963"/>
              <a:gd name="connsiteX8" fmla="*/ 1757705 w 3049461"/>
              <a:gd name="connsiteY8" fmla="*/ 4644 h 3394963"/>
              <a:gd name="connsiteX9" fmla="*/ 2272055 w 3049461"/>
              <a:gd name="connsiteY9" fmla="*/ 188794 h 3394963"/>
              <a:gd name="connsiteX10" fmla="*/ 2297455 w 3049461"/>
              <a:gd name="connsiteY10" fmla="*/ 728544 h 3394963"/>
              <a:gd name="connsiteX0" fmla="*/ 2297455 w 2997558"/>
              <a:gd name="connsiteY0" fmla="*/ 728544 h 3393764"/>
              <a:gd name="connsiteX1" fmla="*/ 2818155 w 2997558"/>
              <a:gd name="connsiteY1" fmla="*/ 1230194 h 3393764"/>
              <a:gd name="connsiteX2" fmla="*/ 2970555 w 2997558"/>
              <a:gd name="connsiteY2" fmla="*/ 2296994 h 3393764"/>
              <a:gd name="connsiteX3" fmla="*/ 2322855 w 2997558"/>
              <a:gd name="connsiteY3" fmla="*/ 3185994 h 3393764"/>
              <a:gd name="connsiteX4" fmla="*/ 1135405 w 2997558"/>
              <a:gd name="connsiteY4" fmla="*/ 3370144 h 3393764"/>
              <a:gd name="connsiteX5" fmla="*/ 348005 w 2997558"/>
              <a:gd name="connsiteY5" fmla="*/ 2798644 h 3393764"/>
              <a:gd name="connsiteX6" fmla="*/ 11455 w 2997558"/>
              <a:gd name="connsiteY6" fmla="*/ 1636594 h 3393764"/>
              <a:gd name="connsiteX7" fmla="*/ 729005 w 2997558"/>
              <a:gd name="connsiteY7" fmla="*/ 411044 h 3393764"/>
              <a:gd name="connsiteX8" fmla="*/ 1757705 w 2997558"/>
              <a:gd name="connsiteY8" fmla="*/ 4644 h 3393764"/>
              <a:gd name="connsiteX9" fmla="*/ 2272055 w 2997558"/>
              <a:gd name="connsiteY9" fmla="*/ 188794 h 3393764"/>
              <a:gd name="connsiteX10" fmla="*/ 2297455 w 2997558"/>
              <a:gd name="connsiteY10" fmla="*/ 728544 h 3393764"/>
              <a:gd name="connsiteX0" fmla="*/ 2297455 w 2959144"/>
              <a:gd name="connsiteY0" fmla="*/ 728544 h 3394056"/>
              <a:gd name="connsiteX1" fmla="*/ 2818155 w 2959144"/>
              <a:gd name="connsiteY1" fmla="*/ 1230194 h 3394056"/>
              <a:gd name="connsiteX2" fmla="*/ 2926105 w 2959144"/>
              <a:gd name="connsiteY2" fmla="*/ 2284294 h 3394056"/>
              <a:gd name="connsiteX3" fmla="*/ 2322855 w 2959144"/>
              <a:gd name="connsiteY3" fmla="*/ 3185994 h 3394056"/>
              <a:gd name="connsiteX4" fmla="*/ 1135405 w 2959144"/>
              <a:gd name="connsiteY4" fmla="*/ 3370144 h 3394056"/>
              <a:gd name="connsiteX5" fmla="*/ 348005 w 2959144"/>
              <a:gd name="connsiteY5" fmla="*/ 2798644 h 3394056"/>
              <a:gd name="connsiteX6" fmla="*/ 11455 w 2959144"/>
              <a:gd name="connsiteY6" fmla="*/ 1636594 h 3394056"/>
              <a:gd name="connsiteX7" fmla="*/ 729005 w 2959144"/>
              <a:gd name="connsiteY7" fmla="*/ 411044 h 3394056"/>
              <a:gd name="connsiteX8" fmla="*/ 1757705 w 2959144"/>
              <a:gd name="connsiteY8" fmla="*/ 4644 h 3394056"/>
              <a:gd name="connsiteX9" fmla="*/ 2272055 w 2959144"/>
              <a:gd name="connsiteY9" fmla="*/ 188794 h 3394056"/>
              <a:gd name="connsiteX10" fmla="*/ 2297455 w 2959144"/>
              <a:gd name="connsiteY10" fmla="*/ 728544 h 3394056"/>
              <a:gd name="connsiteX0" fmla="*/ 2297455 w 3003210"/>
              <a:gd name="connsiteY0" fmla="*/ 728544 h 3391986"/>
              <a:gd name="connsiteX1" fmla="*/ 2818155 w 3003210"/>
              <a:gd name="connsiteY1" fmla="*/ 1230194 h 3391986"/>
              <a:gd name="connsiteX2" fmla="*/ 2976905 w 3003210"/>
              <a:gd name="connsiteY2" fmla="*/ 2379544 h 3391986"/>
              <a:gd name="connsiteX3" fmla="*/ 2322855 w 3003210"/>
              <a:gd name="connsiteY3" fmla="*/ 3185994 h 3391986"/>
              <a:gd name="connsiteX4" fmla="*/ 1135405 w 3003210"/>
              <a:gd name="connsiteY4" fmla="*/ 3370144 h 3391986"/>
              <a:gd name="connsiteX5" fmla="*/ 348005 w 3003210"/>
              <a:gd name="connsiteY5" fmla="*/ 2798644 h 3391986"/>
              <a:gd name="connsiteX6" fmla="*/ 11455 w 3003210"/>
              <a:gd name="connsiteY6" fmla="*/ 1636594 h 3391986"/>
              <a:gd name="connsiteX7" fmla="*/ 729005 w 3003210"/>
              <a:gd name="connsiteY7" fmla="*/ 411044 h 3391986"/>
              <a:gd name="connsiteX8" fmla="*/ 1757705 w 3003210"/>
              <a:gd name="connsiteY8" fmla="*/ 4644 h 3391986"/>
              <a:gd name="connsiteX9" fmla="*/ 2272055 w 3003210"/>
              <a:gd name="connsiteY9" fmla="*/ 188794 h 3391986"/>
              <a:gd name="connsiteX10" fmla="*/ 2297455 w 3003210"/>
              <a:gd name="connsiteY10" fmla="*/ 728544 h 3391986"/>
              <a:gd name="connsiteX0" fmla="*/ 2297455 w 3010137"/>
              <a:gd name="connsiteY0" fmla="*/ 728544 h 3391986"/>
              <a:gd name="connsiteX1" fmla="*/ 2849905 w 3010137"/>
              <a:gd name="connsiteY1" fmla="*/ 1306394 h 3391986"/>
              <a:gd name="connsiteX2" fmla="*/ 2976905 w 3010137"/>
              <a:gd name="connsiteY2" fmla="*/ 2379544 h 3391986"/>
              <a:gd name="connsiteX3" fmla="*/ 2322855 w 3010137"/>
              <a:gd name="connsiteY3" fmla="*/ 3185994 h 3391986"/>
              <a:gd name="connsiteX4" fmla="*/ 1135405 w 3010137"/>
              <a:gd name="connsiteY4" fmla="*/ 3370144 h 3391986"/>
              <a:gd name="connsiteX5" fmla="*/ 348005 w 3010137"/>
              <a:gd name="connsiteY5" fmla="*/ 2798644 h 3391986"/>
              <a:gd name="connsiteX6" fmla="*/ 11455 w 3010137"/>
              <a:gd name="connsiteY6" fmla="*/ 1636594 h 3391986"/>
              <a:gd name="connsiteX7" fmla="*/ 729005 w 3010137"/>
              <a:gd name="connsiteY7" fmla="*/ 411044 h 3391986"/>
              <a:gd name="connsiteX8" fmla="*/ 1757705 w 3010137"/>
              <a:gd name="connsiteY8" fmla="*/ 4644 h 3391986"/>
              <a:gd name="connsiteX9" fmla="*/ 2272055 w 3010137"/>
              <a:gd name="connsiteY9" fmla="*/ 188794 h 3391986"/>
              <a:gd name="connsiteX10" fmla="*/ 2297455 w 3010137"/>
              <a:gd name="connsiteY10" fmla="*/ 728544 h 3391986"/>
              <a:gd name="connsiteX0" fmla="*/ 2297455 w 3019491"/>
              <a:gd name="connsiteY0" fmla="*/ 728544 h 3391986"/>
              <a:gd name="connsiteX1" fmla="*/ 2849905 w 3019491"/>
              <a:gd name="connsiteY1" fmla="*/ 1306394 h 3391986"/>
              <a:gd name="connsiteX2" fmla="*/ 2976905 w 3019491"/>
              <a:gd name="connsiteY2" fmla="*/ 2379544 h 3391986"/>
              <a:gd name="connsiteX3" fmla="*/ 2322855 w 3019491"/>
              <a:gd name="connsiteY3" fmla="*/ 3185994 h 3391986"/>
              <a:gd name="connsiteX4" fmla="*/ 1135405 w 3019491"/>
              <a:gd name="connsiteY4" fmla="*/ 3370144 h 3391986"/>
              <a:gd name="connsiteX5" fmla="*/ 348005 w 3019491"/>
              <a:gd name="connsiteY5" fmla="*/ 2798644 h 3391986"/>
              <a:gd name="connsiteX6" fmla="*/ 11455 w 3019491"/>
              <a:gd name="connsiteY6" fmla="*/ 1636594 h 3391986"/>
              <a:gd name="connsiteX7" fmla="*/ 729005 w 3019491"/>
              <a:gd name="connsiteY7" fmla="*/ 411044 h 3391986"/>
              <a:gd name="connsiteX8" fmla="*/ 1757705 w 3019491"/>
              <a:gd name="connsiteY8" fmla="*/ 4644 h 3391986"/>
              <a:gd name="connsiteX9" fmla="*/ 2272055 w 3019491"/>
              <a:gd name="connsiteY9" fmla="*/ 188794 h 3391986"/>
              <a:gd name="connsiteX10" fmla="*/ 2297455 w 3019491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62389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4279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8975" h="3391986">
                <a:moveTo>
                  <a:pt x="2266939" y="728544"/>
                </a:moveTo>
                <a:cubicBezTo>
                  <a:pt x="2363247" y="914810"/>
                  <a:pt x="2655347" y="955027"/>
                  <a:pt x="2819389" y="1306394"/>
                </a:cubicBezTo>
                <a:cubicBezTo>
                  <a:pt x="2983431" y="1657761"/>
                  <a:pt x="3034231" y="2066277"/>
                  <a:pt x="2946389" y="2379544"/>
                </a:cubicBezTo>
                <a:cubicBezTo>
                  <a:pt x="2858547" y="2692811"/>
                  <a:pt x="2599256" y="3020894"/>
                  <a:pt x="2292339" y="3185994"/>
                </a:cubicBezTo>
                <a:cubicBezTo>
                  <a:pt x="1985422" y="3351094"/>
                  <a:pt x="1434031" y="3434702"/>
                  <a:pt x="1104889" y="3370144"/>
                </a:cubicBezTo>
                <a:cubicBezTo>
                  <a:pt x="775747" y="3305586"/>
                  <a:pt x="499522" y="3101327"/>
                  <a:pt x="317489" y="2798644"/>
                </a:cubicBezTo>
                <a:cubicBezTo>
                  <a:pt x="135456" y="2495961"/>
                  <a:pt x="-50811" y="1946686"/>
                  <a:pt x="12689" y="1554044"/>
                </a:cubicBezTo>
                <a:cubicBezTo>
                  <a:pt x="76189" y="1161402"/>
                  <a:pt x="412739" y="701027"/>
                  <a:pt x="698489" y="442794"/>
                </a:cubicBezTo>
                <a:cubicBezTo>
                  <a:pt x="984239" y="184561"/>
                  <a:pt x="1466839" y="31102"/>
                  <a:pt x="1727189" y="4644"/>
                </a:cubicBezTo>
                <a:cubicBezTo>
                  <a:pt x="1987539" y="-21814"/>
                  <a:pt x="2151581" y="68144"/>
                  <a:pt x="2241539" y="188794"/>
                </a:cubicBezTo>
                <a:cubicBezTo>
                  <a:pt x="2331497" y="309444"/>
                  <a:pt x="2170631" y="542278"/>
                  <a:pt x="2266939" y="728544"/>
                </a:cubicBezTo>
                <a:close/>
              </a:path>
            </a:pathLst>
          </a:custGeom>
          <a:solidFill>
            <a:srgbClr val="FFC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14D9D0-AD63-C08A-6FE9-03ABD5EFBF35}"/>
              </a:ext>
            </a:extLst>
          </p:cNvPr>
          <p:cNvSpPr txBox="1"/>
          <p:nvPr/>
        </p:nvSpPr>
        <p:spPr>
          <a:xfrm>
            <a:off x="4593969" y="3776987"/>
            <a:ext cx="3004062" cy="12003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b="1">
                <a:solidFill>
                  <a:schemeClr val="bg1"/>
                </a:solidFill>
                <a:latin typeface="000 SamaritanTall TB" pitchFamily="2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4400" b="1">
                <a:solidFill>
                  <a:schemeClr val="bg1"/>
                </a:solidFill>
                <a:latin typeface="000 SamaritanTall TB" pitchFamily="2" charset="0"/>
              </a:rPr>
              <a:t>TEMPLET</a:t>
            </a:r>
            <a:endParaRPr lang="zh-CN" altLang="en-US" sz="44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216936-3937-2389-53DF-CA305390E48E}"/>
              </a:ext>
            </a:extLst>
          </p:cNvPr>
          <p:cNvSpPr txBox="1"/>
          <p:nvPr/>
        </p:nvSpPr>
        <p:spPr>
          <a:xfrm>
            <a:off x="4601577" y="4567156"/>
            <a:ext cx="298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000 SamaritanTall TB" pitchFamily="2" charset="0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pic>
        <p:nvPicPr>
          <p:cNvPr id="10" name="图片 9" descr="杯子里有咖啡&#10;&#10;描述已自动生成">
            <a:extLst>
              <a:ext uri="{FF2B5EF4-FFF2-40B4-BE49-F238E27FC236}">
                <a16:creationId xmlns:a16="http://schemas.microsoft.com/office/drawing/2014/main" id="{97181F16-10F1-C33C-D318-231B6D07D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947">
            <a:off x="1376164" y="1933095"/>
            <a:ext cx="1272786" cy="3188959"/>
          </a:xfrm>
          <a:prstGeom prst="rect">
            <a:avLst/>
          </a:prstGeom>
          <a:effectLst/>
        </p:spPr>
      </p:pic>
      <p:pic>
        <p:nvPicPr>
          <p:cNvPr id="18" name="图片 17" descr="杯子里有咖啡&#10;&#10;描述已自动生成">
            <a:extLst>
              <a:ext uri="{FF2B5EF4-FFF2-40B4-BE49-F238E27FC236}">
                <a16:creationId xmlns:a16="http://schemas.microsoft.com/office/drawing/2014/main" id="{3E77F301-8D84-C87E-89BF-ABE06D7FF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649" y="3306570"/>
            <a:ext cx="1763529" cy="1637563"/>
          </a:xfrm>
          <a:prstGeom prst="rect">
            <a:avLst/>
          </a:prstGeom>
          <a:effectLst/>
        </p:spPr>
      </p:pic>
      <p:pic>
        <p:nvPicPr>
          <p:cNvPr id="27" name="图片 26" descr="黑白色的花&#10;&#10;低可信度描述已自动生成">
            <a:extLst>
              <a:ext uri="{FF2B5EF4-FFF2-40B4-BE49-F238E27FC236}">
                <a16:creationId xmlns:a16="http://schemas.microsoft.com/office/drawing/2014/main" id="{F7B22687-BAF7-6786-C8C3-5A62B4017D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92" y="3626539"/>
            <a:ext cx="1794354" cy="1317594"/>
          </a:xfrm>
          <a:prstGeom prst="rect">
            <a:avLst/>
          </a:prstGeom>
          <a:effectLst/>
        </p:spPr>
      </p:pic>
      <p:pic>
        <p:nvPicPr>
          <p:cNvPr id="29" name="图片 28" descr="图片包含 室内, 电脑, 笔记本, 桌子&#10;&#10;描述已自动生成">
            <a:extLst>
              <a:ext uri="{FF2B5EF4-FFF2-40B4-BE49-F238E27FC236}">
                <a16:creationId xmlns:a16="http://schemas.microsoft.com/office/drawing/2014/main" id="{B43C995A-A608-B38A-1610-3428AADFF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2723" flipV="1">
            <a:off x="2500032" y="1253082"/>
            <a:ext cx="877449" cy="1521355"/>
          </a:xfrm>
          <a:prstGeom prst="rect">
            <a:avLst/>
          </a:prstGeom>
          <a:effectLst/>
        </p:spPr>
      </p:pic>
      <p:pic>
        <p:nvPicPr>
          <p:cNvPr id="39" name="图片 38" descr="图片包含 游戏机&#10;&#10;描述已自动生成">
            <a:extLst>
              <a:ext uri="{FF2B5EF4-FFF2-40B4-BE49-F238E27FC236}">
                <a16:creationId xmlns:a16="http://schemas.microsoft.com/office/drawing/2014/main" id="{59B6E58F-7F7C-B261-D247-57E6B3A50B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2" y="4046529"/>
            <a:ext cx="1340729" cy="1334874"/>
          </a:xfrm>
          <a:prstGeom prst="rect">
            <a:avLst/>
          </a:prstGeom>
          <a:effectLst/>
        </p:spPr>
      </p:pic>
      <p:pic>
        <p:nvPicPr>
          <p:cNvPr id="43" name="图片 42" descr="图片包含 物体, 桌子, 亮, 黑暗&#10;&#10;描述已自动生成">
            <a:extLst>
              <a:ext uri="{FF2B5EF4-FFF2-40B4-BE49-F238E27FC236}">
                <a16:creationId xmlns:a16="http://schemas.microsoft.com/office/drawing/2014/main" id="{4B63B096-6DB3-1964-9AFC-F12B1052F1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175" y="4508060"/>
            <a:ext cx="1028155" cy="1154775"/>
          </a:xfrm>
          <a:prstGeom prst="rect">
            <a:avLst/>
          </a:prstGeom>
        </p:spPr>
      </p:pic>
      <p:pic>
        <p:nvPicPr>
          <p:cNvPr id="8" name="图片 7" descr="图片包含 杯子, 咖啡, 桌子, 蛋糕&#10;&#10;描述已自动生成">
            <a:extLst>
              <a:ext uri="{FF2B5EF4-FFF2-40B4-BE49-F238E27FC236}">
                <a16:creationId xmlns:a16="http://schemas.microsoft.com/office/drawing/2014/main" id="{2466C490-1E77-6292-F5A5-AFEE8998CA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5066">
            <a:off x="8469109" y="1062769"/>
            <a:ext cx="1193796" cy="2155466"/>
          </a:xfrm>
          <a:prstGeom prst="rect">
            <a:avLst/>
          </a:prstGeom>
          <a:effectLst/>
        </p:spPr>
      </p:pic>
      <p:pic>
        <p:nvPicPr>
          <p:cNvPr id="14" name="图片 13" descr="瓶子上写着字&#10;&#10;低可信度描述已自动生成">
            <a:extLst>
              <a:ext uri="{FF2B5EF4-FFF2-40B4-BE49-F238E27FC236}">
                <a16:creationId xmlns:a16="http://schemas.microsoft.com/office/drawing/2014/main" id="{FB289A67-A599-A946-03FE-B1658C82FD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274">
            <a:off x="8608401" y="2190543"/>
            <a:ext cx="1517748" cy="2394786"/>
          </a:xfrm>
          <a:prstGeom prst="rect">
            <a:avLst/>
          </a:prstGeom>
          <a:effectLst/>
        </p:spPr>
      </p:pic>
      <p:pic>
        <p:nvPicPr>
          <p:cNvPr id="12" name="图片 11" descr="杯子里有咖啡&#10;&#10;描述已自动生成">
            <a:extLst>
              <a:ext uri="{FF2B5EF4-FFF2-40B4-BE49-F238E27FC236}">
                <a16:creationId xmlns:a16="http://schemas.microsoft.com/office/drawing/2014/main" id="{E6675B0C-1E78-576C-C986-B170554F34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5720" y="3068278"/>
            <a:ext cx="1432532" cy="1955792"/>
          </a:xfrm>
          <a:prstGeom prst="rect">
            <a:avLst/>
          </a:prstGeom>
          <a:effectLst/>
        </p:spPr>
      </p:pic>
      <p:pic>
        <p:nvPicPr>
          <p:cNvPr id="21" name="图片 20" descr="白色的游戏机&#10;&#10;中度可信度描述已自动生成">
            <a:extLst>
              <a:ext uri="{FF2B5EF4-FFF2-40B4-BE49-F238E27FC236}">
                <a16:creationId xmlns:a16="http://schemas.microsoft.com/office/drawing/2014/main" id="{2A221BC0-33CA-1958-E2BF-243A3008E3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2173">
            <a:off x="10283917" y="2305277"/>
            <a:ext cx="965532" cy="1326153"/>
          </a:xfrm>
          <a:prstGeom prst="rect">
            <a:avLst/>
          </a:prstGeom>
          <a:effectLst/>
        </p:spPr>
      </p:pic>
      <p:pic>
        <p:nvPicPr>
          <p:cNvPr id="41" name="图片 40" descr="图片包含 桌子, 亮, 碗, 灯光&#10;&#10;描述已自动生成">
            <a:extLst>
              <a:ext uri="{FF2B5EF4-FFF2-40B4-BE49-F238E27FC236}">
                <a16:creationId xmlns:a16="http://schemas.microsoft.com/office/drawing/2014/main" id="{AC4F302E-808D-0D0B-55C3-4259A05650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095" y="2874528"/>
            <a:ext cx="1272782" cy="1133572"/>
          </a:xfrm>
          <a:prstGeom prst="rect">
            <a:avLst/>
          </a:prstGeom>
        </p:spPr>
      </p:pic>
      <p:pic>
        <p:nvPicPr>
          <p:cNvPr id="52" name="图片 51" descr="杯子蛋糕&#10;&#10;描述已自动生成">
            <a:extLst>
              <a:ext uri="{FF2B5EF4-FFF2-40B4-BE49-F238E27FC236}">
                <a16:creationId xmlns:a16="http://schemas.microsoft.com/office/drawing/2014/main" id="{D66E199E-66E6-D792-18E0-C7ECFE0BAEB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752" y="4258398"/>
            <a:ext cx="1492794" cy="1496075"/>
          </a:xfrm>
          <a:prstGeom prst="rect">
            <a:avLst/>
          </a:prstGeom>
        </p:spPr>
      </p:pic>
      <p:pic>
        <p:nvPicPr>
          <p:cNvPr id="25" name="图片 24" descr="黑暗中的蓝色星球&#10;&#10;低可信度描述已自动生成">
            <a:extLst>
              <a:ext uri="{FF2B5EF4-FFF2-40B4-BE49-F238E27FC236}">
                <a16:creationId xmlns:a16="http://schemas.microsoft.com/office/drawing/2014/main" id="{B3B4B50C-2FAF-D18B-D1AA-8C515FE4C9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130" y="4069604"/>
            <a:ext cx="817622" cy="1078312"/>
          </a:xfrm>
          <a:prstGeom prst="rect">
            <a:avLst/>
          </a:prstGeom>
          <a:effectLst/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id="{DD7E5D52-8011-C206-B386-68DE3EECD7A2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D1A3BA67-0A26-2E41-F222-0BEAFA5F63D9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9150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5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矩形 268">
            <a:extLst>
              <a:ext uri="{FF2B5EF4-FFF2-40B4-BE49-F238E27FC236}">
                <a16:creationId xmlns:a16="http://schemas.microsoft.com/office/drawing/2014/main" id="{6BC10F40-712E-A76E-99E7-EB10A3DE10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8C18E49D-E2D5-2A0E-80A3-7D2AD0F5C756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C0D3926C-18CA-DF4E-E46C-7281F8DEBE1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572E7E1-1C33-02DE-0C62-08DECD4B212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763E2D1-A3B4-FF44-6083-A52726D24867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07363A6-8261-F48F-F06B-ED0FCAD7B1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E73D29C-2214-5A19-648D-3796EFD6972A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4390487-37D9-B76D-4103-EF021399E564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3E32AF8B-8248-FF0C-E1BB-5DDA7ED684B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FA460EC-B2BE-B956-D0A5-F733C6406660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285F860-E25B-B229-9E6F-CF3628DAA9C9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73FE4A6-9923-F922-FCC0-7ADA36D98139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5D47560F-9600-56EA-97D4-6764FA6300F0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6C0D2E7-0103-FDC2-E848-097467E3D2C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3C45005-8BFC-C0EB-A233-3A1A460B5098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9A4CBC0F-A97F-3671-B17E-5B1CF98EEC60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C97C4B6-9124-6596-2E6F-1BF942D31E9E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B9A327E-1BA8-A8FF-278D-C5D99F50BA67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B426DA9-6D16-4296-9662-156A89FAD407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A427BC3-42CD-6A7C-D00D-2220FD212700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2CB3165F-17DF-683B-278C-7C3A52B89F26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083AC4D-2FD5-93F7-46CC-A9FE07FA8070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AA4DB3F-B7F7-C2E7-3E01-30D09AE0A3B8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ABD5E1D-0693-3CB4-10A9-969B3E41C2C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8A6A6DC-E361-7E8F-F914-5383CBE4AE25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6B2EED7-C382-ECC5-DB92-B9292C1D456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709195A-8A09-B0BA-90F9-0A0CD084378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0F286BF-E3E5-887E-BA6D-D1F5048DA837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158024E0-CF2C-E034-18A4-91D07DE38C62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5F83115-E462-B99B-A931-223BCCEF813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36914DC-1CD3-8577-329C-AD5B537269E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159F437-6C7B-8AB1-A7AD-54D949AA9814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22D8C45-8C51-DDE7-DEF2-0A25BECA81DD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2718A4B-EE8B-CCBF-425B-50B6AC029615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87A3601-A476-4594-C8E1-667A11C81406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5AFE0AE-F81B-48A6-5558-BFFB5C74B8DD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86BC13F-BBEC-1DAA-1125-E0C21399265A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481AA5BC-61DB-3E1C-A992-F0BAA397DBF5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8B17F69-EB4D-72B1-0F51-C7BE2BC3D78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7D966B0-3F8D-52CC-A1D3-175D420CFF47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5CC5485-C620-D5E3-D592-96909DF6E2E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E64EE511-8F19-FD61-9D61-FD04AF5366FA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8A1B3BA-3532-75B0-9204-663B684110F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328A7B8-9CA5-C831-68EC-60422C537A92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4F9F3598-5F1E-AA84-1EA4-5777F1CDB4D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2A5CA86-39F6-5808-54B7-7D8F86DB85F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71F9EEB-E538-DC81-53AD-4D166735671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018A43D-8E7D-5D0A-3FA0-CEF9BDF03C02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2CB7D17-305E-45EF-63C1-C54CDEB48A5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139A453-EA35-5A7B-9EF2-F069A3448E14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FB438C9-822B-2396-991B-249755432BE3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5F5613C-E0D0-DBA6-DC7A-A4F026351551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4215F82-366C-554D-0181-2FA8A2A9AADA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262A35B2-78AD-FD9A-9C0E-E7A5B9E6C879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92E74D58-4D0B-4A5A-8B91-BF56F6306B3F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670A7674-316A-CFEF-1683-9364A15A69CB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E673D4A5-D671-8525-913E-FF4217FCCBF2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BF6B727-7F53-F4E2-10FD-157B4359737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CB62FCA-8BEE-1D0E-0DD0-A4823B9F63E9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2C1EAA9-9738-F0B6-16B2-4229F76686F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16301DC-9786-4449-0DEE-32F1CBF0B2A9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5659866-69D9-325E-95B2-2877B02E0790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5D220D7-02B1-D7EC-D9F6-2B2F34C56CD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6BBABB0-9B0D-9FB3-A858-9920FB3D862A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BD44451-191A-7780-4A5F-865119A391E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3769712-7F8D-84C3-18E6-334554761104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3242385-7DB7-BAF4-DBD8-790AC5BCCFA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5BDE700F-73D6-AAA7-0456-4EA045EB8A5C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C7143D02-6117-9912-0B3B-7EA4F868A831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B9A3D21B-55E8-3AD7-6FCF-5BE3F71D39AC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85FC75F-E326-2212-1521-0EBFDB289A42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E6B6F76A-3DCF-7CE9-12D4-27194F920959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F52C975-DA35-C1F9-8D03-B796E14C89CC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E82F2C5-9BA1-8F9F-60A0-CF6790EFFE83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027D412-FC7B-9A08-8441-23A1DBD0B88A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DAB5B13-DA1C-1C61-96E5-3D9F537E893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58523A60-D3EA-41F5-AFE5-DDF3C81A8C74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E2BC178-C1D4-5B25-579D-E19037B2AA6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3C86E05-C68B-A489-CC26-BE940AFD713B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E32915A-5DC7-5FB0-D011-E5E35515AFC6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solidFill>
                <a:srgbClr val="FFD77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id="{AE9F5275-DE27-5580-BA60-4A305FDEFC93}"/>
              </a:ext>
            </a:extLst>
          </p:cNvPr>
          <p:cNvSpPr txBox="1"/>
          <p:nvPr/>
        </p:nvSpPr>
        <p:spPr>
          <a:xfrm>
            <a:off x="457200" y="1126321"/>
            <a:ext cx="11277600" cy="1155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600" b="1" spc="300">
                <a:solidFill>
                  <a:srgbClr val="FFF0D7"/>
                </a:solidFill>
                <a:latin typeface="000 SamaritanTall TB" pitchFamily="2" charset="0"/>
              </a:rPr>
              <a:t>POWERPOINT TEMPLET</a:t>
            </a:r>
            <a:endParaRPr lang="zh-CN" altLang="en-US" sz="6600" b="1" spc="300">
              <a:solidFill>
                <a:srgbClr val="FFF0D7"/>
              </a:solidFill>
              <a:latin typeface="000 SamaritanTall TB" pitchFamily="2" charset="0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ABE06405-5A1A-8B1D-9A0E-06E831A06B05}"/>
              </a:ext>
            </a:extLst>
          </p:cNvPr>
          <p:cNvSpPr txBox="1"/>
          <p:nvPr/>
        </p:nvSpPr>
        <p:spPr>
          <a:xfrm>
            <a:off x="457200" y="2851182"/>
            <a:ext cx="11277600" cy="1155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600" b="1" spc="300">
                <a:solidFill>
                  <a:srgbClr val="FFF0D7"/>
                </a:solidFill>
                <a:latin typeface="000 SamaritanTall TB" pitchFamily="2" charset="0"/>
              </a:rPr>
              <a:t>POWERPOINT TEMPLET</a:t>
            </a:r>
            <a:endParaRPr lang="zh-CN" altLang="en-US" sz="6600" b="1" spc="300">
              <a:solidFill>
                <a:srgbClr val="FFF0D7"/>
              </a:solidFill>
              <a:latin typeface="000 SamaritanTall TB" pitchFamily="2" charset="0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8829002E-D769-7F11-84E8-5771ED04ABF9}"/>
              </a:ext>
            </a:extLst>
          </p:cNvPr>
          <p:cNvSpPr txBox="1"/>
          <p:nvPr/>
        </p:nvSpPr>
        <p:spPr>
          <a:xfrm>
            <a:off x="457200" y="4576042"/>
            <a:ext cx="11277600" cy="1155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600" b="1" spc="300">
                <a:solidFill>
                  <a:srgbClr val="FFF0D7"/>
                </a:solidFill>
                <a:latin typeface="000 SamaritanTall TB" pitchFamily="2" charset="0"/>
              </a:rPr>
              <a:t>POWERPOINT TEMPLET</a:t>
            </a:r>
            <a:endParaRPr lang="zh-CN" altLang="en-US" sz="6600" b="1" spc="300">
              <a:solidFill>
                <a:srgbClr val="FFF0D7"/>
              </a:solidFill>
              <a:latin typeface="000 SamaritanTall TB" pitchFamily="2" charset="0"/>
            </a:endParaRPr>
          </a:p>
        </p:txBody>
      </p:sp>
      <p:pic>
        <p:nvPicPr>
          <p:cNvPr id="264" name="图片 263" descr="杯子里有咖啡&#10;&#10;描述已自动生成">
            <a:extLst>
              <a:ext uri="{FF2B5EF4-FFF2-40B4-BE49-F238E27FC236}">
                <a16:creationId xmlns:a16="http://schemas.microsoft.com/office/drawing/2014/main" id="{210CA4F0-D3D9-D01E-2AA2-6F893E924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856" y="1359725"/>
            <a:ext cx="3031306" cy="4138550"/>
          </a:xfrm>
          <a:prstGeom prst="rect">
            <a:avLst/>
          </a:prstGeom>
        </p:spPr>
      </p:pic>
      <p:pic>
        <p:nvPicPr>
          <p:cNvPr id="266" name="图片 265">
            <a:extLst>
              <a:ext uri="{FF2B5EF4-FFF2-40B4-BE49-F238E27FC236}">
                <a16:creationId xmlns:a16="http://schemas.microsoft.com/office/drawing/2014/main" id="{C18BC43F-E3B0-6DCE-7B1F-3CC3CE1F1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423" y="3489129"/>
            <a:ext cx="1523418" cy="2009146"/>
          </a:xfrm>
          <a:prstGeom prst="rect">
            <a:avLst/>
          </a:prstGeom>
          <a:effectLst/>
        </p:spPr>
      </p:pic>
      <p:sp>
        <p:nvSpPr>
          <p:cNvPr id="267" name="文本框 266">
            <a:extLst>
              <a:ext uri="{FF2B5EF4-FFF2-40B4-BE49-F238E27FC236}">
                <a16:creationId xmlns:a16="http://schemas.microsoft.com/office/drawing/2014/main" id="{61E7AEAD-1734-4821-D975-98D1DE2A1056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8D5D13B0-3ABE-3E6B-EB3B-D0389779BA9B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0225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>
            <a:extLst>
              <a:ext uri="{FF2B5EF4-FFF2-40B4-BE49-F238E27FC236}">
                <a16:creationId xmlns:a16="http://schemas.microsoft.com/office/drawing/2014/main" id="{3E6D3979-868D-69FB-EE72-ABDC8D3F5F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950948-5FDD-BBC9-0073-652ED46B7AD9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45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811FF72-AFB7-6F6C-A9FD-ADD40D6DB27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A5CEC77-0162-5EF4-08B8-8920B4496B2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30DF16A-91F2-E7EE-735E-7F6D97D1070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ABEE5EA-001E-EBE8-22AE-2E03E9647E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1AFA2A3-C90A-53E0-458B-D9E52D28682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9F47B8A-05AA-A18F-119F-81BCF54B0B6E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E2F708B-892F-BC0D-4010-9CB34FF0FBE5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C412600-7AB4-1592-AB7F-69C02A51D67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3E32941-1B8E-8D51-950E-E8667464B4E0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B09C02C-797F-C23A-6504-6ED3B1A2224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9D51E37-97C3-A41B-4E05-E08D4672A53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B33CD91-2BE8-71C9-DBBD-1BED095D4920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710E45F-51C1-AAEE-3885-91239DEDFC3C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B346A92-4DE1-33B7-2FD2-F30DA6394AB0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EF29930-A1C8-4EBE-7164-06F1AA9C7D7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6E27AA0-90AF-53CA-A5EB-0869E87DB7F8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930BB89-82EB-2392-37A4-A7489C3EF517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43E0E19-3482-E4B1-F808-A9776B1E08F3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CE63C29-ED0D-9538-1F5F-11E47162E7C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A00284D-0AC4-C58B-B297-2D6E68EA7CD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7487D8F-1A06-E20F-2D24-481CEC31463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3616E0D-9D60-3901-39B8-AD9D9BA7488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6A7C6F4-095A-3643-2CCC-DFADAA55D77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630F165-E0B9-F908-9529-AA3EA6DC1F7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3002AF9-A17A-9715-C8D6-06677FD2D3D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CE4FD64-D681-7E7F-F8AD-4C178CEA292B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56D3EE6-B108-43ED-5167-FE63B2FBB24C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D0DDAC2-8FE9-27A7-1217-498433AE7B3E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707431-4CB2-C873-8326-9E93305AEAC6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7694CED-8A89-6C75-C2D9-91A337F45C8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E08C4DA-C053-3D01-3B0F-29022C6278E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EADEE98-FF94-2CF5-86B5-5518F7C35C1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437C9D6-E6F9-6273-92A7-061E3B57D0E8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1671991-CFFB-9868-55C0-63EC6E0A0882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324AEB5-7E7B-7C9D-0567-56069DA14D8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3D610EB-F051-ECE5-0B2A-013690772B3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EBE47A3-11DD-30BE-0F38-6DF9D65F2D6B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38401AF-7ABC-8903-6CBF-DA17D3855AFE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2E49320-4F94-3E5E-A15B-AEA396BA11B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8314149-A1EC-04F5-3CD9-5301ED68239F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11D4011-A89B-78E6-0AA9-BCD44C8A844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3015FA9-4737-0E9F-5780-D7EEF5D5FBB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1BEDC3C-EA5B-4B45-41E5-A9A8FAADC82E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AB68E16-BAE8-D1B2-5290-3BE7836AC19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2DE525B-A6AE-0479-A1FC-39C031E8F05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B9718D5-6476-302B-F98F-E350823C845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C050CD8-1429-BFF5-BF23-9F7A85C58308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86A7764-CB99-1ED9-3CE6-3B1AAE7F7D5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80CC327-0CE3-F6F9-8FBC-EF49EBDC31A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8E4018-F747-AA7E-2D55-E61D7606974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EEBBEFE-F22E-BF6B-0F76-896DA47BAEE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D237C00-FFD0-39A7-1EBF-60EA4CD4E595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FCAEBB9-4C6B-758E-2BE5-21F1F4758CF3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888AA8C-24B8-1A46-E8A4-CED867812FB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D8951AE-3168-C0C6-6035-9F3C70586F5E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517B0D5-F79E-F071-D436-CEFACBDA7FE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14C739-7D78-61F0-3F58-4BD95130585C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990D32E-EFB1-CE8B-E2C0-B0D16CF067B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216031A-EC5E-D542-F7A7-8632499820E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86E3009-12DB-F022-6DD0-D6E97F1C08FE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7B0750F-2E21-DF05-9C29-6D7D3CCF7B1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8565854-CD5D-985D-9A02-8F212617395C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66FC1B5-CC13-851C-2709-9C2077D05905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FE6AAEE-7FF6-CCC1-BF9B-A91C9DB9EAFD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4B1E3C-4FEF-F178-D1CE-282F9BD79AB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982FC0A-8AE4-2672-3811-35726C8D93B8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A973F8-A787-8ABC-366E-AD806570953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1493257-29CC-7D3E-B170-A00B5EAB8A74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9AE426F-0812-9C8D-D7EA-B74E78F4FCB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3BBB3FC-610F-DF96-ED59-1790EA20421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677255C-D974-52D9-646E-190547F4F6D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EDF5BC3-58AE-76F2-0F34-1979224CDE6C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B964296-FE4B-1AF4-503C-E939179C5C2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367165B-1527-ACA0-E130-7BA746D9DC05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E44AB4C-81B6-081C-9FC3-CEF3B4D2FB2B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2699A30-BD4F-D66C-8A45-B5D1F65A772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695D506-2490-D28E-661E-462D732559A5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DB4FECA-408B-78A4-E39F-0B40DE429978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2A8BF9-59B8-6E66-C87F-5A815B0E783D}"/>
              </a:ext>
            </a:extLst>
          </p:cNvPr>
          <p:cNvGrpSpPr/>
          <p:nvPr/>
        </p:nvGrpSpPr>
        <p:grpSpPr>
          <a:xfrm>
            <a:off x="545276" y="2011301"/>
            <a:ext cx="2835398" cy="2835398"/>
            <a:chOff x="-115949" y="341251"/>
            <a:chExt cx="2835398" cy="283539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A5D876-2D62-EA6A-F58A-A3AE981A244D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FFA050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9F8C1B1-022D-2CB1-F5A1-F13BA5D34EAA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C52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EC007B1-EA4C-55CF-0DA9-B13D5333D0D1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081E462-35F3-8C07-0828-424DE530BB56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A08F74D-028D-E908-3CDB-A33B99E9AA18}"/>
              </a:ext>
            </a:extLst>
          </p:cNvPr>
          <p:cNvGrpSpPr/>
          <p:nvPr/>
        </p:nvGrpSpPr>
        <p:grpSpPr>
          <a:xfrm>
            <a:off x="4678301" y="2011301"/>
            <a:ext cx="2835398" cy="2835398"/>
            <a:chOff x="-115949" y="341251"/>
            <a:chExt cx="2835398" cy="283539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9E4CD76-D7BF-7B4A-1275-E7019073E5C5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C1D75A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AEFB505-BBB8-7815-8FD6-810406E6785D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A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0862A56-AF59-AA4C-B0B3-5829B289338A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7264DAC-B4F5-A6A2-2823-916C20839D03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B21D9D-CB4D-6D49-2D82-45CDEBF1C199}"/>
              </a:ext>
            </a:extLst>
          </p:cNvPr>
          <p:cNvGrpSpPr/>
          <p:nvPr/>
        </p:nvGrpSpPr>
        <p:grpSpPr>
          <a:xfrm>
            <a:off x="8811326" y="2011301"/>
            <a:ext cx="2835398" cy="2835398"/>
            <a:chOff x="-115949" y="341251"/>
            <a:chExt cx="2835398" cy="283539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0AE0E5-1451-2973-78C7-151BB099B734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FFC528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25AC812-EE7F-6BEE-3097-A95D10A36F1F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C1D75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C5FDBB-7E1E-99B0-6DD4-22020F4BF4AC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5CE447-4CCE-AD8D-FC90-287D1E56936B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621EAD84-B6CE-F318-8B1C-6A00768EE93E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A050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FFA050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0A2538F-C7D5-7D45-8CE7-2C0502B6E5D9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A050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A050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rgbClr val="FFA050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05" name="图片 104" descr="图片包含 物体, 桌子, 亮, 黑暗&#10;&#10;描述已自动生成">
            <a:extLst>
              <a:ext uri="{FF2B5EF4-FFF2-40B4-BE49-F238E27FC236}">
                <a16:creationId xmlns:a16="http://schemas.microsoft.com/office/drawing/2014/main" id="{D26DCC03-3A8D-9BA9-74D4-86A80C574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101" y="1766867"/>
            <a:ext cx="1669794" cy="1875434"/>
          </a:xfrm>
          <a:prstGeom prst="rect">
            <a:avLst/>
          </a:prstGeom>
        </p:spPr>
      </p:pic>
      <p:pic>
        <p:nvPicPr>
          <p:cNvPr id="107" name="图片 106" descr="杯子里有咖啡&#10;&#10;描述已自动生成">
            <a:extLst>
              <a:ext uri="{FF2B5EF4-FFF2-40B4-BE49-F238E27FC236}">
                <a16:creationId xmlns:a16="http://schemas.microsoft.com/office/drawing/2014/main" id="{0953AD57-894A-687B-9CDE-F1420727D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105" y="4317646"/>
            <a:ext cx="1665971" cy="154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673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>
            <a:extLst>
              <a:ext uri="{FF2B5EF4-FFF2-40B4-BE49-F238E27FC236}">
                <a16:creationId xmlns:a16="http://schemas.microsoft.com/office/drawing/2014/main" id="{77DBB79E-741D-27CD-832E-B7B8AC314B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A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8C18E49D-E2D5-2A0E-80A3-7D2AD0F5C756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rgbClr val="FFBC85"/>
          </a:solidFill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C0D3926C-18CA-DF4E-E46C-7281F8DEBE1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572E7E1-1C33-02DE-0C62-08DECD4B212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763E2D1-A3B4-FF44-6083-A52726D24867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07363A6-8261-F48F-F06B-ED0FCAD7B1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E73D29C-2214-5A19-648D-3796EFD6972A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4390487-37D9-B76D-4103-EF021399E564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3E32AF8B-8248-FF0C-E1BB-5DDA7ED684B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FA460EC-B2BE-B956-D0A5-F733C6406660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285F860-E25B-B229-9E6F-CF3628DAA9C9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73FE4A6-9923-F922-FCC0-7ADA36D98139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5D47560F-9600-56EA-97D4-6764FA6300F0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6C0D2E7-0103-FDC2-E848-097467E3D2C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3C45005-8BFC-C0EB-A233-3A1A460B5098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9A4CBC0F-A97F-3671-B17E-5B1CF98EEC60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C97C4B6-9124-6596-2E6F-1BF942D31E9E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B9A327E-1BA8-A8FF-278D-C5D99F50BA67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B426DA9-6D16-4296-9662-156A89FAD407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A427BC3-42CD-6A7C-D00D-2220FD212700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2CB3165F-17DF-683B-278C-7C3A52B89F26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083AC4D-2FD5-93F7-46CC-A9FE07FA8070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AA4DB3F-B7F7-C2E7-3E01-30D09AE0A3B8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AABD5E1D-0693-3CB4-10A9-969B3E41C2C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D8A6A6DC-E361-7E8F-F914-5383CBE4AE25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6B2EED7-C382-ECC5-DB92-B9292C1D456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709195A-8A09-B0BA-90F9-0A0CD084378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0F286BF-E3E5-887E-BA6D-D1F5048DA837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158024E0-CF2C-E034-18A4-91D07DE38C62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5F83115-E462-B99B-A931-223BCCEF813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36914DC-1CD3-8577-329C-AD5B537269E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159F437-6C7B-8AB1-A7AD-54D949AA9814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422D8C45-8C51-DDE7-DEF2-0A25BECA81DD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2718A4B-EE8B-CCBF-425B-50B6AC029615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87A3601-A476-4594-C8E1-667A11C81406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5AFE0AE-F81B-48A6-5558-BFFB5C74B8DD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86BC13F-BBEC-1DAA-1125-E0C21399265A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481AA5BC-61DB-3E1C-A992-F0BAA397DBF5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8B17F69-EB4D-72B1-0F51-C7BE2BC3D78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7D966B0-3F8D-52CC-A1D3-175D420CFF47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5CC5485-C620-D5E3-D592-96909DF6E2E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E64EE511-8F19-FD61-9D61-FD04AF5366FA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8A1B3BA-3532-75B0-9204-663B684110F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0328A7B8-9CA5-C831-68EC-60422C537A92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4F9F3598-5F1E-AA84-1EA4-5777F1CDB4D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82A5CA86-39F6-5808-54B7-7D8F86DB85F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71F9EEB-E538-DC81-53AD-4D166735671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018A43D-8E7D-5D0A-3FA0-CEF9BDF03C02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2CB7D17-305E-45EF-63C1-C54CDEB48A5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4139A453-EA35-5A7B-9EF2-F069A3448E14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BFB438C9-822B-2396-991B-249755432BE3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5F5613C-E0D0-DBA6-DC7A-A4F026351551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4215F82-366C-554D-0181-2FA8A2A9AADA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262A35B2-78AD-FD9A-9C0E-E7A5B9E6C879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92E74D58-4D0B-4A5A-8B91-BF56F6306B3F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670A7674-316A-CFEF-1683-9364A15A69CB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E673D4A5-D671-8525-913E-FF4217FCCBF2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BF6B727-7F53-F4E2-10FD-157B4359737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CB62FCA-8BEE-1D0E-0DD0-A4823B9F63E9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2C1EAA9-9738-F0B6-16B2-4229F76686F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16301DC-9786-4449-0DEE-32F1CBF0B2A9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5659866-69D9-325E-95B2-2877B02E0790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5D220D7-02B1-D7EC-D9F6-2B2F34C56CD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6BBABB0-9B0D-9FB3-A858-9920FB3D862A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BD44451-191A-7780-4A5F-865119A391E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3769712-7F8D-84C3-18E6-334554761104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3242385-7DB7-BAF4-DBD8-790AC5BCCFA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5BDE700F-73D6-AAA7-0456-4EA045EB8A5C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C7143D02-6117-9912-0B3B-7EA4F868A831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B9A3D21B-55E8-3AD7-6FCF-5BE3F71D39AC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85FC75F-E326-2212-1521-0EBFDB289A42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E6B6F76A-3DCF-7CE9-12D4-27194F920959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F52C975-DA35-C1F9-8D03-B796E14C89CC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E82F2C5-9BA1-8F9F-60A0-CF6790EFFE83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027D412-FC7B-9A08-8441-23A1DBD0B88A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DAB5B13-DA1C-1C61-96E5-3D9F537E893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58523A60-D3EA-41F5-AFE5-DDF3C81A8C74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E2BC178-C1D4-5B25-579D-E19037B2AA6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3C86E05-C68B-A489-CC26-BE940AFD713B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E32915A-5DC7-5FB0-D011-E5E35515AFC6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051E45-2DF9-0688-5DD9-06CEB5BF9335}"/>
              </a:ext>
            </a:extLst>
          </p:cNvPr>
          <p:cNvGrpSpPr/>
          <p:nvPr/>
        </p:nvGrpSpPr>
        <p:grpSpPr>
          <a:xfrm>
            <a:off x="457200" y="1126321"/>
            <a:ext cx="11277600" cy="4605358"/>
            <a:chOff x="457200" y="1126321"/>
            <a:chExt cx="11277600" cy="4605358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AE9F5275-DE27-5580-BA60-4A305FDEFC93}"/>
                </a:ext>
              </a:extLst>
            </p:cNvPr>
            <p:cNvSpPr txBox="1"/>
            <p:nvPr/>
          </p:nvSpPr>
          <p:spPr>
            <a:xfrm>
              <a:off x="457200" y="1126321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FEFE1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FEFE1"/>
                </a:solidFill>
                <a:latin typeface="000 SamaritanTall TB" pitchFamily="2" charset="0"/>
              </a:endParaRP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ABE06405-5A1A-8B1D-9A0E-06E831A06B05}"/>
                </a:ext>
              </a:extLst>
            </p:cNvPr>
            <p:cNvSpPr txBox="1"/>
            <p:nvPr/>
          </p:nvSpPr>
          <p:spPr>
            <a:xfrm>
              <a:off x="457200" y="2851182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FEFE1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FEFE1"/>
                </a:solidFill>
                <a:latin typeface="000 SamaritanTall TB" pitchFamily="2" charset="0"/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8829002E-D769-7F11-84E8-5771ED04ABF9}"/>
                </a:ext>
              </a:extLst>
            </p:cNvPr>
            <p:cNvSpPr txBox="1"/>
            <p:nvPr/>
          </p:nvSpPr>
          <p:spPr>
            <a:xfrm>
              <a:off x="457200" y="4576042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FEFE1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FEFE1"/>
                </a:solidFill>
                <a:latin typeface="000 SamaritanTall TB" pitchFamily="2" charset="0"/>
              </a:endParaRPr>
            </a:p>
          </p:txBody>
        </p:sp>
      </p:grpSp>
      <p:sp>
        <p:nvSpPr>
          <p:cNvPr id="267" name="文本框 266">
            <a:extLst>
              <a:ext uri="{FF2B5EF4-FFF2-40B4-BE49-F238E27FC236}">
                <a16:creationId xmlns:a16="http://schemas.microsoft.com/office/drawing/2014/main" id="{61E7AEAD-1734-4821-D975-98D1DE2A1056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8D5D13B0-3ABE-3E6B-EB3B-D0389779BA9B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6" name="图片 5" descr="图片包含 杯子, 咖啡, 桌子, 蛋糕&#10;&#10;描述已自动生成">
            <a:extLst>
              <a:ext uri="{FF2B5EF4-FFF2-40B4-BE49-F238E27FC236}">
                <a16:creationId xmlns:a16="http://schemas.microsoft.com/office/drawing/2014/main" id="{D01543E7-2A54-4D89-55D3-D4EB3D044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940" y="1359725"/>
            <a:ext cx="2292120" cy="4138550"/>
          </a:xfrm>
          <a:prstGeom prst="rect">
            <a:avLst/>
          </a:prstGeom>
        </p:spPr>
      </p:pic>
      <p:pic>
        <p:nvPicPr>
          <p:cNvPr id="8" name="图片 7" descr="黑白色的花&#10;&#10;低可信度描述已自动生成">
            <a:extLst>
              <a:ext uri="{FF2B5EF4-FFF2-40B4-BE49-F238E27FC236}">
                <a16:creationId xmlns:a16="http://schemas.microsoft.com/office/drawing/2014/main" id="{7EAA5761-F168-8BA9-7B2F-E0C4F79982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789" y="3357623"/>
            <a:ext cx="2915230" cy="214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200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>
            <a:extLst>
              <a:ext uri="{FF2B5EF4-FFF2-40B4-BE49-F238E27FC236}">
                <a16:creationId xmlns:a16="http://schemas.microsoft.com/office/drawing/2014/main" id="{05F403FD-8369-21FC-A3AC-BA915460B2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950948-5FDD-BBC9-0073-652ED46B7AD9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45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811FF72-AFB7-6F6C-A9FD-ADD40D6DB27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A5CEC77-0162-5EF4-08B8-8920B4496B2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30DF16A-91F2-E7EE-735E-7F6D97D1070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ABEE5EA-001E-EBE8-22AE-2E03E9647E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1AFA2A3-C90A-53E0-458B-D9E52D28682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9F47B8A-05AA-A18F-119F-81BCF54B0B6E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E2F708B-892F-BC0D-4010-9CB34FF0FBE5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C412600-7AB4-1592-AB7F-69C02A51D67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3E32941-1B8E-8D51-950E-E8667464B4E0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B09C02C-797F-C23A-6504-6ED3B1A2224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9D51E37-97C3-A41B-4E05-E08D4672A53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B33CD91-2BE8-71C9-DBBD-1BED095D4920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710E45F-51C1-AAEE-3885-91239DEDFC3C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B346A92-4DE1-33B7-2FD2-F30DA6394AB0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EF29930-A1C8-4EBE-7164-06F1AA9C7D7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6E27AA0-90AF-53CA-A5EB-0869E87DB7F8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930BB89-82EB-2392-37A4-A7489C3EF517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43E0E19-3482-E4B1-F808-A9776B1E08F3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CE63C29-ED0D-9538-1F5F-11E47162E7C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A00284D-0AC4-C58B-B297-2D6E68EA7CD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7487D8F-1A06-E20F-2D24-481CEC31463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3616E0D-9D60-3901-39B8-AD9D9BA7488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6A7C6F4-095A-3643-2CCC-DFADAA55D77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630F165-E0B9-F908-9529-AA3EA6DC1F7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3002AF9-A17A-9715-C8D6-06677FD2D3D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CE4FD64-D681-7E7F-F8AD-4C178CEA292B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56D3EE6-B108-43ED-5167-FE63B2FBB24C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D0DDAC2-8FE9-27A7-1217-498433AE7B3E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707431-4CB2-C873-8326-9E93305AEAC6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7694CED-8A89-6C75-C2D9-91A337F45C8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E08C4DA-C053-3D01-3B0F-29022C6278E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EADEE98-FF94-2CF5-86B5-5518F7C35C1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437C9D6-E6F9-6273-92A7-061E3B57D0E8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1671991-CFFB-9868-55C0-63EC6E0A0882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324AEB5-7E7B-7C9D-0567-56069DA14D8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3D610EB-F051-ECE5-0B2A-013690772B3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EBE47A3-11DD-30BE-0F38-6DF9D65F2D6B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38401AF-7ABC-8903-6CBF-DA17D3855AFE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2E49320-4F94-3E5E-A15B-AEA396BA11B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8314149-A1EC-04F5-3CD9-5301ED68239F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11D4011-A89B-78E6-0AA9-BCD44C8A844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3015FA9-4737-0E9F-5780-D7EEF5D5FBB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1BEDC3C-EA5B-4B45-41E5-A9A8FAADC82E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AB68E16-BAE8-D1B2-5290-3BE7836AC19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2DE525B-A6AE-0479-A1FC-39C031E8F05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B9718D5-6476-302B-F98F-E350823C845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C050CD8-1429-BFF5-BF23-9F7A85C58308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86A7764-CB99-1ED9-3CE6-3B1AAE7F7D5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80CC327-0CE3-F6F9-8FBC-EF49EBDC31A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8E4018-F747-AA7E-2D55-E61D7606974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EEBBEFE-F22E-BF6B-0F76-896DA47BAEE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D237C00-FFD0-39A7-1EBF-60EA4CD4E595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FCAEBB9-4C6B-758E-2BE5-21F1F4758CF3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888AA8C-24B8-1A46-E8A4-CED867812FB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D8951AE-3168-C0C6-6035-9F3C70586F5E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517B0D5-F79E-F071-D436-CEFACBDA7FE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14C739-7D78-61F0-3F58-4BD95130585C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990D32E-EFB1-CE8B-E2C0-B0D16CF067B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216031A-EC5E-D542-F7A7-8632499820E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86E3009-12DB-F022-6DD0-D6E97F1C08FE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7B0750F-2E21-DF05-9C29-6D7D3CCF7B1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8565854-CD5D-985D-9A02-8F212617395C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66FC1B5-CC13-851C-2709-9C2077D05905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FE6AAEE-7FF6-CCC1-BF9B-A91C9DB9EAFD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4B1E3C-4FEF-F178-D1CE-282F9BD79AB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982FC0A-8AE4-2672-3811-35726C8D93B8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A973F8-A787-8ABC-366E-AD806570953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1493257-29CC-7D3E-B170-A00B5EAB8A74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9AE426F-0812-9C8D-D7EA-B74E78F4FCB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3BBB3FC-610F-DF96-ED59-1790EA20421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677255C-D974-52D9-646E-190547F4F6D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EDF5BC3-58AE-76F2-0F34-1979224CDE6C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B964296-FE4B-1AF4-503C-E939179C5C2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367165B-1527-ACA0-E130-7BA746D9DC05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E44AB4C-81B6-081C-9FC3-CEF3B4D2FB2B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2699A30-BD4F-D66C-8A45-B5D1F65A772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695D506-2490-D28E-661E-462D732559A5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DB4FECA-408B-78A4-E39F-0B40DE429978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B21D9D-CB4D-6D49-2D82-45CDEBF1C199}"/>
              </a:ext>
            </a:extLst>
          </p:cNvPr>
          <p:cNvGrpSpPr/>
          <p:nvPr/>
        </p:nvGrpSpPr>
        <p:grpSpPr>
          <a:xfrm>
            <a:off x="6322126" y="2011301"/>
            <a:ext cx="2835398" cy="2835398"/>
            <a:chOff x="-115949" y="341251"/>
            <a:chExt cx="2835398" cy="283539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0AE0E5-1451-2973-78C7-151BB099B734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FFA050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25AC812-EE7F-6BEE-3097-A95D10A36F1F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C1D75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C5FDBB-7E1E-99B0-6DD4-22020F4BF4AC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5CE447-4CCE-AD8D-FC90-287D1E56936B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2A8BF9-59B8-6E66-C87F-5A815B0E783D}"/>
              </a:ext>
            </a:extLst>
          </p:cNvPr>
          <p:cNvGrpSpPr/>
          <p:nvPr/>
        </p:nvGrpSpPr>
        <p:grpSpPr>
          <a:xfrm>
            <a:off x="3034476" y="2011301"/>
            <a:ext cx="2835398" cy="2835398"/>
            <a:chOff x="-115949" y="341251"/>
            <a:chExt cx="2835398" cy="283539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A5D876-2D62-EA6A-F58A-A3AE981A244D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FFC528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9F8C1B1-022D-2CB1-F5A1-F13BA5D34EAA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A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EC007B1-EA4C-55CF-0DA9-B13D5333D0D1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081E462-35F3-8C07-0828-424DE530BB56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59E4CD76-D7BF-7B4A-1275-E7019073E5C5}"/>
              </a:ext>
            </a:extLst>
          </p:cNvPr>
          <p:cNvSpPr/>
          <p:nvPr/>
        </p:nvSpPr>
        <p:spPr>
          <a:xfrm>
            <a:off x="4243442" y="1576442"/>
            <a:ext cx="3705116" cy="3705116"/>
          </a:xfrm>
          <a:prstGeom prst="rect">
            <a:avLst/>
          </a:prstGeom>
          <a:solidFill>
            <a:srgbClr val="C1D75A"/>
          </a:solidFill>
          <a:ln>
            <a:noFill/>
          </a:ln>
          <a:effectLst>
            <a:outerShdw blurRad="635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AEFB505-BBB8-7815-8FD6-810406E6785D}"/>
              </a:ext>
            </a:extLst>
          </p:cNvPr>
          <p:cNvSpPr/>
          <p:nvPr/>
        </p:nvSpPr>
        <p:spPr>
          <a:xfrm>
            <a:off x="5094271" y="2292205"/>
            <a:ext cx="2003459" cy="2273590"/>
          </a:xfrm>
          <a:custGeom>
            <a:avLst/>
            <a:gdLst>
              <a:gd name="connsiteX0" fmla="*/ 2297455 w 3045175"/>
              <a:gd name="connsiteY0" fmla="*/ 720688 h 3387107"/>
              <a:gd name="connsiteX1" fmla="*/ 2786405 w 3045175"/>
              <a:gd name="connsiteY1" fmla="*/ 1247738 h 3387107"/>
              <a:gd name="connsiteX2" fmla="*/ 3027705 w 3045175"/>
              <a:gd name="connsiteY2" fmla="*/ 2238338 h 3387107"/>
              <a:gd name="connsiteX3" fmla="*/ 2322855 w 3045175"/>
              <a:gd name="connsiteY3" fmla="*/ 3178138 h 3387107"/>
              <a:gd name="connsiteX4" fmla="*/ 1135405 w 3045175"/>
              <a:gd name="connsiteY4" fmla="*/ 3362288 h 3387107"/>
              <a:gd name="connsiteX5" fmla="*/ 348005 w 3045175"/>
              <a:gd name="connsiteY5" fmla="*/ 2790788 h 3387107"/>
              <a:gd name="connsiteX6" fmla="*/ 11455 w 3045175"/>
              <a:gd name="connsiteY6" fmla="*/ 1628738 h 3387107"/>
              <a:gd name="connsiteX7" fmla="*/ 729005 w 3045175"/>
              <a:gd name="connsiteY7" fmla="*/ 403188 h 3387107"/>
              <a:gd name="connsiteX8" fmla="*/ 1941855 w 3045175"/>
              <a:gd name="connsiteY8" fmla="*/ 3138 h 3387107"/>
              <a:gd name="connsiteX9" fmla="*/ 2291105 w 3045175"/>
              <a:gd name="connsiteY9" fmla="*/ 244438 h 3387107"/>
              <a:gd name="connsiteX10" fmla="*/ 2297455 w 3045175"/>
              <a:gd name="connsiteY10" fmla="*/ 720688 h 3387107"/>
              <a:gd name="connsiteX0" fmla="*/ 2297455 w 3045175"/>
              <a:gd name="connsiteY0" fmla="*/ 726908 h 3393327"/>
              <a:gd name="connsiteX1" fmla="*/ 2786405 w 3045175"/>
              <a:gd name="connsiteY1" fmla="*/ 1253958 h 3393327"/>
              <a:gd name="connsiteX2" fmla="*/ 3027705 w 3045175"/>
              <a:gd name="connsiteY2" fmla="*/ 2244558 h 3393327"/>
              <a:gd name="connsiteX3" fmla="*/ 2322855 w 3045175"/>
              <a:gd name="connsiteY3" fmla="*/ 3184358 h 3393327"/>
              <a:gd name="connsiteX4" fmla="*/ 1135405 w 3045175"/>
              <a:gd name="connsiteY4" fmla="*/ 3368508 h 3393327"/>
              <a:gd name="connsiteX5" fmla="*/ 348005 w 3045175"/>
              <a:gd name="connsiteY5" fmla="*/ 2797008 h 3393327"/>
              <a:gd name="connsiteX6" fmla="*/ 11455 w 3045175"/>
              <a:gd name="connsiteY6" fmla="*/ 1634958 h 3393327"/>
              <a:gd name="connsiteX7" fmla="*/ 729005 w 3045175"/>
              <a:gd name="connsiteY7" fmla="*/ 409408 h 3393327"/>
              <a:gd name="connsiteX8" fmla="*/ 1757705 w 3045175"/>
              <a:gd name="connsiteY8" fmla="*/ 3008 h 3393327"/>
              <a:gd name="connsiteX9" fmla="*/ 2291105 w 3045175"/>
              <a:gd name="connsiteY9" fmla="*/ 250658 h 3393327"/>
              <a:gd name="connsiteX10" fmla="*/ 2297455 w 3045175"/>
              <a:gd name="connsiteY10" fmla="*/ 726908 h 3393327"/>
              <a:gd name="connsiteX0" fmla="*/ 2297455 w 3045175"/>
              <a:gd name="connsiteY0" fmla="*/ 728544 h 3394963"/>
              <a:gd name="connsiteX1" fmla="*/ 2786405 w 3045175"/>
              <a:gd name="connsiteY1" fmla="*/ 1255594 h 3394963"/>
              <a:gd name="connsiteX2" fmla="*/ 3027705 w 3045175"/>
              <a:gd name="connsiteY2" fmla="*/ 2246194 h 3394963"/>
              <a:gd name="connsiteX3" fmla="*/ 2322855 w 3045175"/>
              <a:gd name="connsiteY3" fmla="*/ 3185994 h 3394963"/>
              <a:gd name="connsiteX4" fmla="*/ 1135405 w 3045175"/>
              <a:gd name="connsiteY4" fmla="*/ 3370144 h 3394963"/>
              <a:gd name="connsiteX5" fmla="*/ 348005 w 3045175"/>
              <a:gd name="connsiteY5" fmla="*/ 2798644 h 3394963"/>
              <a:gd name="connsiteX6" fmla="*/ 11455 w 3045175"/>
              <a:gd name="connsiteY6" fmla="*/ 1636594 h 3394963"/>
              <a:gd name="connsiteX7" fmla="*/ 729005 w 3045175"/>
              <a:gd name="connsiteY7" fmla="*/ 411044 h 3394963"/>
              <a:gd name="connsiteX8" fmla="*/ 1757705 w 3045175"/>
              <a:gd name="connsiteY8" fmla="*/ 4644 h 3394963"/>
              <a:gd name="connsiteX9" fmla="*/ 2272055 w 3045175"/>
              <a:gd name="connsiteY9" fmla="*/ 188794 h 3394963"/>
              <a:gd name="connsiteX10" fmla="*/ 2297455 w 3045175"/>
              <a:gd name="connsiteY10" fmla="*/ 728544 h 3394963"/>
              <a:gd name="connsiteX0" fmla="*/ 2297455 w 3049461"/>
              <a:gd name="connsiteY0" fmla="*/ 728544 h 3394963"/>
              <a:gd name="connsiteX1" fmla="*/ 2818155 w 3049461"/>
              <a:gd name="connsiteY1" fmla="*/ 1230194 h 3394963"/>
              <a:gd name="connsiteX2" fmla="*/ 3027705 w 3049461"/>
              <a:gd name="connsiteY2" fmla="*/ 2246194 h 3394963"/>
              <a:gd name="connsiteX3" fmla="*/ 2322855 w 3049461"/>
              <a:gd name="connsiteY3" fmla="*/ 3185994 h 3394963"/>
              <a:gd name="connsiteX4" fmla="*/ 1135405 w 3049461"/>
              <a:gd name="connsiteY4" fmla="*/ 3370144 h 3394963"/>
              <a:gd name="connsiteX5" fmla="*/ 348005 w 3049461"/>
              <a:gd name="connsiteY5" fmla="*/ 2798644 h 3394963"/>
              <a:gd name="connsiteX6" fmla="*/ 11455 w 3049461"/>
              <a:gd name="connsiteY6" fmla="*/ 1636594 h 3394963"/>
              <a:gd name="connsiteX7" fmla="*/ 729005 w 3049461"/>
              <a:gd name="connsiteY7" fmla="*/ 411044 h 3394963"/>
              <a:gd name="connsiteX8" fmla="*/ 1757705 w 3049461"/>
              <a:gd name="connsiteY8" fmla="*/ 4644 h 3394963"/>
              <a:gd name="connsiteX9" fmla="*/ 2272055 w 3049461"/>
              <a:gd name="connsiteY9" fmla="*/ 188794 h 3394963"/>
              <a:gd name="connsiteX10" fmla="*/ 2297455 w 3049461"/>
              <a:gd name="connsiteY10" fmla="*/ 728544 h 3394963"/>
              <a:gd name="connsiteX0" fmla="*/ 2297455 w 2997558"/>
              <a:gd name="connsiteY0" fmla="*/ 728544 h 3393764"/>
              <a:gd name="connsiteX1" fmla="*/ 2818155 w 2997558"/>
              <a:gd name="connsiteY1" fmla="*/ 1230194 h 3393764"/>
              <a:gd name="connsiteX2" fmla="*/ 2970555 w 2997558"/>
              <a:gd name="connsiteY2" fmla="*/ 2296994 h 3393764"/>
              <a:gd name="connsiteX3" fmla="*/ 2322855 w 2997558"/>
              <a:gd name="connsiteY3" fmla="*/ 3185994 h 3393764"/>
              <a:gd name="connsiteX4" fmla="*/ 1135405 w 2997558"/>
              <a:gd name="connsiteY4" fmla="*/ 3370144 h 3393764"/>
              <a:gd name="connsiteX5" fmla="*/ 348005 w 2997558"/>
              <a:gd name="connsiteY5" fmla="*/ 2798644 h 3393764"/>
              <a:gd name="connsiteX6" fmla="*/ 11455 w 2997558"/>
              <a:gd name="connsiteY6" fmla="*/ 1636594 h 3393764"/>
              <a:gd name="connsiteX7" fmla="*/ 729005 w 2997558"/>
              <a:gd name="connsiteY7" fmla="*/ 411044 h 3393764"/>
              <a:gd name="connsiteX8" fmla="*/ 1757705 w 2997558"/>
              <a:gd name="connsiteY8" fmla="*/ 4644 h 3393764"/>
              <a:gd name="connsiteX9" fmla="*/ 2272055 w 2997558"/>
              <a:gd name="connsiteY9" fmla="*/ 188794 h 3393764"/>
              <a:gd name="connsiteX10" fmla="*/ 2297455 w 2997558"/>
              <a:gd name="connsiteY10" fmla="*/ 728544 h 3393764"/>
              <a:gd name="connsiteX0" fmla="*/ 2297455 w 2959144"/>
              <a:gd name="connsiteY0" fmla="*/ 728544 h 3394056"/>
              <a:gd name="connsiteX1" fmla="*/ 2818155 w 2959144"/>
              <a:gd name="connsiteY1" fmla="*/ 1230194 h 3394056"/>
              <a:gd name="connsiteX2" fmla="*/ 2926105 w 2959144"/>
              <a:gd name="connsiteY2" fmla="*/ 2284294 h 3394056"/>
              <a:gd name="connsiteX3" fmla="*/ 2322855 w 2959144"/>
              <a:gd name="connsiteY3" fmla="*/ 3185994 h 3394056"/>
              <a:gd name="connsiteX4" fmla="*/ 1135405 w 2959144"/>
              <a:gd name="connsiteY4" fmla="*/ 3370144 h 3394056"/>
              <a:gd name="connsiteX5" fmla="*/ 348005 w 2959144"/>
              <a:gd name="connsiteY5" fmla="*/ 2798644 h 3394056"/>
              <a:gd name="connsiteX6" fmla="*/ 11455 w 2959144"/>
              <a:gd name="connsiteY6" fmla="*/ 1636594 h 3394056"/>
              <a:gd name="connsiteX7" fmla="*/ 729005 w 2959144"/>
              <a:gd name="connsiteY7" fmla="*/ 411044 h 3394056"/>
              <a:gd name="connsiteX8" fmla="*/ 1757705 w 2959144"/>
              <a:gd name="connsiteY8" fmla="*/ 4644 h 3394056"/>
              <a:gd name="connsiteX9" fmla="*/ 2272055 w 2959144"/>
              <a:gd name="connsiteY9" fmla="*/ 188794 h 3394056"/>
              <a:gd name="connsiteX10" fmla="*/ 2297455 w 2959144"/>
              <a:gd name="connsiteY10" fmla="*/ 728544 h 3394056"/>
              <a:gd name="connsiteX0" fmla="*/ 2297455 w 3003210"/>
              <a:gd name="connsiteY0" fmla="*/ 728544 h 3391986"/>
              <a:gd name="connsiteX1" fmla="*/ 2818155 w 3003210"/>
              <a:gd name="connsiteY1" fmla="*/ 1230194 h 3391986"/>
              <a:gd name="connsiteX2" fmla="*/ 2976905 w 3003210"/>
              <a:gd name="connsiteY2" fmla="*/ 2379544 h 3391986"/>
              <a:gd name="connsiteX3" fmla="*/ 2322855 w 3003210"/>
              <a:gd name="connsiteY3" fmla="*/ 3185994 h 3391986"/>
              <a:gd name="connsiteX4" fmla="*/ 1135405 w 3003210"/>
              <a:gd name="connsiteY4" fmla="*/ 3370144 h 3391986"/>
              <a:gd name="connsiteX5" fmla="*/ 348005 w 3003210"/>
              <a:gd name="connsiteY5" fmla="*/ 2798644 h 3391986"/>
              <a:gd name="connsiteX6" fmla="*/ 11455 w 3003210"/>
              <a:gd name="connsiteY6" fmla="*/ 1636594 h 3391986"/>
              <a:gd name="connsiteX7" fmla="*/ 729005 w 3003210"/>
              <a:gd name="connsiteY7" fmla="*/ 411044 h 3391986"/>
              <a:gd name="connsiteX8" fmla="*/ 1757705 w 3003210"/>
              <a:gd name="connsiteY8" fmla="*/ 4644 h 3391986"/>
              <a:gd name="connsiteX9" fmla="*/ 2272055 w 3003210"/>
              <a:gd name="connsiteY9" fmla="*/ 188794 h 3391986"/>
              <a:gd name="connsiteX10" fmla="*/ 2297455 w 3003210"/>
              <a:gd name="connsiteY10" fmla="*/ 728544 h 3391986"/>
              <a:gd name="connsiteX0" fmla="*/ 2297455 w 3010137"/>
              <a:gd name="connsiteY0" fmla="*/ 728544 h 3391986"/>
              <a:gd name="connsiteX1" fmla="*/ 2849905 w 3010137"/>
              <a:gd name="connsiteY1" fmla="*/ 1306394 h 3391986"/>
              <a:gd name="connsiteX2" fmla="*/ 2976905 w 3010137"/>
              <a:gd name="connsiteY2" fmla="*/ 2379544 h 3391986"/>
              <a:gd name="connsiteX3" fmla="*/ 2322855 w 3010137"/>
              <a:gd name="connsiteY3" fmla="*/ 3185994 h 3391986"/>
              <a:gd name="connsiteX4" fmla="*/ 1135405 w 3010137"/>
              <a:gd name="connsiteY4" fmla="*/ 3370144 h 3391986"/>
              <a:gd name="connsiteX5" fmla="*/ 348005 w 3010137"/>
              <a:gd name="connsiteY5" fmla="*/ 2798644 h 3391986"/>
              <a:gd name="connsiteX6" fmla="*/ 11455 w 3010137"/>
              <a:gd name="connsiteY6" fmla="*/ 1636594 h 3391986"/>
              <a:gd name="connsiteX7" fmla="*/ 729005 w 3010137"/>
              <a:gd name="connsiteY7" fmla="*/ 411044 h 3391986"/>
              <a:gd name="connsiteX8" fmla="*/ 1757705 w 3010137"/>
              <a:gd name="connsiteY8" fmla="*/ 4644 h 3391986"/>
              <a:gd name="connsiteX9" fmla="*/ 2272055 w 3010137"/>
              <a:gd name="connsiteY9" fmla="*/ 188794 h 3391986"/>
              <a:gd name="connsiteX10" fmla="*/ 2297455 w 3010137"/>
              <a:gd name="connsiteY10" fmla="*/ 728544 h 3391986"/>
              <a:gd name="connsiteX0" fmla="*/ 2297455 w 3019491"/>
              <a:gd name="connsiteY0" fmla="*/ 728544 h 3391986"/>
              <a:gd name="connsiteX1" fmla="*/ 2849905 w 3019491"/>
              <a:gd name="connsiteY1" fmla="*/ 1306394 h 3391986"/>
              <a:gd name="connsiteX2" fmla="*/ 2976905 w 3019491"/>
              <a:gd name="connsiteY2" fmla="*/ 2379544 h 3391986"/>
              <a:gd name="connsiteX3" fmla="*/ 2322855 w 3019491"/>
              <a:gd name="connsiteY3" fmla="*/ 3185994 h 3391986"/>
              <a:gd name="connsiteX4" fmla="*/ 1135405 w 3019491"/>
              <a:gd name="connsiteY4" fmla="*/ 3370144 h 3391986"/>
              <a:gd name="connsiteX5" fmla="*/ 348005 w 3019491"/>
              <a:gd name="connsiteY5" fmla="*/ 2798644 h 3391986"/>
              <a:gd name="connsiteX6" fmla="*/ 11455 w 3019491"/>
              <a:gd name="connsiteY6" fmla="*/ 1636594 h 3391986"/>
              <a:gd name="connsiteX7" fmla="*/ 729005 w 3019491"/>
              <a:gd name="connsiteY7" fmla="*/ 411044 h 3391986"/>
              <a:gd name="connsiteX8" fmla="*/ 1757705 w 3019491"/>
              <a:gd name="connsiteY8" fmla="*/ 4644 h 3391986"/>
              <a:gd name="connsiteX9" fmla="*/ 2272055 w 3019491"/>
              <a:gd name="connsiteY9" fmla="*/ 188794 h 3391986"/>
              <a:gd name="connsiteX10" fmla="*/ 2297455 w 3019491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62389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4279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8975" h="3391986">
                <a:moveTo>
                  <a:pt x="2266939" y="728544"/>
                </a:moveTo>
                <a:cubicBezTo>
                  <a:pt x="2363247" y="914810"/>
                  <a:pt x="2655347" y="955027"/>
                  <a:pt x="2819389" y="1306394"/>
                </a:cubicBezTo>
                <a:cubicBezTo>
                  <a:pt x="2983431" y="1657761"/>
                  <a:pt x="3034231" y="2066277"/>
                  <a:pt x="2946389" y="2379544"/>
                </a:cubicBezTo>
                <a:cubicBezTo>
                  <a:pt x="2858547" y="2692811"/>
                  <a:pt x="2599256" y="3020894"/>
                  <a:pt x="2292339" y="3185994"/>
                </a:cubicBezTo>
                <a:cubicBezTo>
                  <a:pt x="1985422" y="3351094"/>
                  <a:pt x="1434031" y="3434702"/>
                  <a:pt x="1104889" y="3370144"/>
                </a:cubicBezTo>
                <a:cubicBezTo>
                  <a:pt x="775747" y="3305586"/>
                  <a:pt x="499522" y="3101327"/>
                  <a:pt x="317489" y="2798644"/>
                </a:cubicBezTo>
                <a:cubicBezTo>
                  <a:pt x="135456" y="2495961"/>
                  <a:pt x="-50811" y="1946686"/>
                  <a:pt x="12689" y="1554044"/>
                </a:cubicBezTo>
                <a:cubicBezTo>
                  <a:pt x="76189" y="1161402"/>
                  <a:pt x="412739" y="701027"/>
                  <a:pt x="698489" y="442794"/>
                </a:cubicBezTo>
                <a:cubicBezTo>
                  <a:pt x="984239" y="184561"/>
                  <a:pt x="1466839" y="31102"/>
                  <a:pt x="1727189" y="4644"/>
                </a:cubicBezTo>
                <a:cubicBezTo>
                  <a:pt x="1987539" y="-21814"/>
                  <a:pt x="2151581" y="68144"/>
                  <a:pt x="2241539" y="188794"/>
                </a:cubicBezTo>
                <a:cubicBezTo>
                  <a:pt x="2331497" y="309444"/>
                  <a:pt x="2170631" y="542278"/>
                  <a:pt x="2266939" y="728544"/>
                </a:cubicBezTo>
                <a:close/>
              </a:path>
            </a:pathLst>
          </a:custGeom>
          <a:solidFill>
            <a:srgbClr val="FFC5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862A56-AF59-AA4C-B0B3-5829B289338A}"/>
              </a:ext>
            </a:extLst>
          </p:cNvPr>
          <p:cNvSpPr txBox="1"/>
          <p:nvPr/>
        </p:nvSpPr>
        <p:spPr>
          <a:xfrm>
            <a:off x="4772695" y="3757525"/>
            <a:ext cx="2646612" cy="90451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000 SamaritanTall TB" pitchFamily="2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000 SamaritanTall TB" pitchFamily="2" charset="0"/>
              </a:rPr>
              <a:t>TEMPLET</a:t>
            </a:r>
            <a:endParaRPr lang="zh-CN" altLang="en-US" sz="24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64DAC-B4F5-A6A2-2823-916C20839D03}"/>
              </a:ext>
            </a:extLst>
          </p:cNvPr>
          <p:cNvSpPr txBox="1"/>
          <p:nvPr/>
        </p:nvSpPr>
        <p:spPr>
          <a:xfrm>
            <a:off x="4772695" y="4038856"/>
            <a:ext cx="2646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000 SamaritanTall TB" pitchFamily="2" charset="0"/>
              </a:rPr>
              <a:t>TITLE GOES HERE</a:t>
            </a:r>
            <a:endParaRPr lang="zh-CN" altLang="en-US" sz="1200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621EAD84-B6CE-F318-8B1C-6A00768EE93E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C528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FFC528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0A2538F-C7D5-7D45-8CE7-2C0502B6E5D9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C528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FFC528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rgbClr val="FFC528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id="{4C2155EB-53F7-B859-1256-61667495A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0094">
            <a:off x="6891173" y="1809835"/>
            <a:ext cx="1743001" cy="4367079"/>
          </a:xfrm>
          <a:prstGeom prst="rect">
            <a:avLst/>
          </a:prstGeom>
        </p:spPr>
      </p:pic>
      <p:pic>
        <p:nvPicPr>
          <p:cNvPr id="5" name="图片 4" descr="盒子里放着电脑&#10;&#10;低可信度描述已自动生成">
            <a:extLst>
              <a:ext uri="{FF2B5EF4-FFF2-40B4-BE49-F238E27FC236}">
                <a16:creationId xmlns:a16="http://schemas.microsoft.com/office/drawing/2014/main" id="{6B111A4A-0968-DDB8-864B-D25393AF9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2252" y="4121369"/>
            <a:ext cx="1050932" cy="1928122"/>
          </a:xfrm>
          <a:prstGeom prst="rect">
            <a:avLst/>
          </a:prstGeom>
          <a:effectLst/>
        </p:spPr>
      </p:pic>
      <p:pic>
        <p:nvPicPr>
          <p:cNvPr id="104" name="图片 103" descr="杯子里的咖啡&#10;&#10;描述已自动生成">
            <a:extLst>
              <a:ext uri="{FF2B5EF4-FFF2-40B4-BE49-F238E27FC236}">
                <a16:creationId xmlns:a16="http://schemas.microsoft.com/office/drawing/2014/main" id="{1C7C09B5-9538-2040-7E15-AD27A1B18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55322" y="841017"/>
            <a:ext cx="2173177" cy="190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92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D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矩形 244">
            <a:extLst>
              <a:ext uri="{FF2B5EF4-FFF2-40B4-BE49-F238E27FC236}">
                <a16:creationId xmlns:a16="http://schemas.microsoft.com/office/drawing/2014/main" id="{936976FC-E984-FC15-C3DE-420F3F6303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1D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F1322AB-3EA6-0793-4CF7-FCFC6EE6A45E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25000"/>
            </a:schemeClr>
          </a:solidFill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DC6E86B-49BD-32ED-0C28-24E811855A47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5F1FEB06-9988-DCA5-11CD-6DD650DE94F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F9BAD29-CD16-239C-2B8B-418C063D579F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BEE32B0E-AB66-53A1-C9C1-838FE487A2D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A835ECB-4BCF-1266-02DC-CD317C86B9D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14F5579C-76B5-04E8-85E0-5132CF5188D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82BBCD21-F5FE-A230-93D3-AEFC6A762161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E1DBC9BF-B4F2-497E-BABB-F7ADC9DC5989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8CB1FDA2-AFC4-B317-F6DA-10C41F813D46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AF106FBE-7436-60C6-F6F3-717F4BDCAB91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A4FE3E8E-2830-9CBB-DAA1-855D9B56F4E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F2E6492B-5DAA-6DE0-A91B-663EAD1071DE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64B1BFE-6C24-CEA5-CF4D-59D7595BA35C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9940E22E-2434-44FC-A1AC-0579104A064B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792BC90A-D859-0211-4961-BA90DDA73A1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4CE739C6-B88F-1C1C-4A7F-6FBE0392256C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8327AC9-AF24-7AF5-C442-56F45A9501DA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5D4472E-B41F-511B-7E52-A29D16F4EC8F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A309DED-FE38-AC10-77B8-9DE0ED438256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708177E-CDDD-393F-9C51-963E65A58CE8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AB01F3ED-F87F-8DA1-DB1F-46180C2BD9D7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0BAFFE65-65C9-1C1E-905C-EAE2FF608D11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9F2CE70C-ECFE-850F-A15F-5E7990DD6089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57CF045-2455-88E9-B2B4-6A6C76B92262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22C686AA-4CB4-CD00-B57E-B25A1A6C46B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F64F121A-03F2-FC09-4387-8746BE5297C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F76D05E0-10A8-6F0F-5735-6F174ACDBDD9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433A037-FC77-7352-E12D-8C8CDF2DDB91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170AE6BD-9590-34E2-EEB7-C87A9E1A19E1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39E70359-6DF4-A3AF-69B9-BEA20B8BACF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A79F96DB-8487-B237-CDBF-9944180CE9C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F23A1CC-0655-5435-8B99-1D3D0EB2AEB2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82884CD6-D0B3-4351-676D-CAECBF98757E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BDA0ECC-3C6D-6695-34F6-DF69581F7D3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584FDB1-090D-0419-3756-1FEF71903AB2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A6259CC-057A-67EE-65BB-5B6CCABCF374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ADAAB673-863D-CF9B-0C19-AAACB7334E7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FF831D19-4401-8137-4200-33483FD54FB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95060A5A-7CCD-D26E-EEF4-A93249BAF8E1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F3B6735E-35D0-6C8A-5DA3-D3F131EF23C9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71304059-4D4A-75BC-08C1-3AF10F3D20C8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5A723588-D775-6216-4F42-CA012F992BFD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BBD9E685-9721-FC15-15B7-1F95D3917B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4621D028-83FC-4333-69A7-74F358C98CE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7A146930-5A21-3F9D-3E51-15EBEC3CB140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9B8D08E3-747B-26AE-C645-A39244C3CCE4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649E5AC-4B28-BFE9-750B-603B1D59CA0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1268AB87-E4E5-D666-0806-993921114DE9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BFD6C093-4FEF-656A-C8C9-8E7F128F1F0A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2CEC0BCD-EB97-80BB-138A-5C1F12B7DD7B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7B25940-CBB8-3A14-A8F6-AC4D0E2387D6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67BD6757-42AD-34AF-676C-2037CDA78659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28E19FB4-8D1F-E5A2-8B41-C1093BCFB627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D6677725-CB9E-8839-8396-0DF0AE28EA6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723E65D-24DA-6B2C-0AFA-6D19A1416B21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E5F8B62B-539A-AE01-DDD6-94B57C1C79E6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5A93835-2A41-A05E-5F2E-DB1C154E4BAA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EF57EAA-3D84-EC84-26EB-C8ED3BBF4D2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7F86A1E-21A0-8022-8795-596122A5132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AA77DA4E-6BF6-5378-8B30-123AEEC4270D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849CF0E-55B0-C68F-909F-D2AB07121E8F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756A0E86-E089-852D-20FA-5E8DA617B54D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D74E675-0373-5A25-3234-9B3281C37E5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34FB2293-5705-CF48-4FE4-0EC2A6AE4826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8D00BBCE-C80C-3CB1-D7CA-7CD26163C755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C47B94C-5992-CEBA-4528-76F7BE4172C8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05C68E7-B569-8629-51DB-A8F46BFA6F8A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D3E325BC-1562-ACEC-1FB5-33D9069F61BD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1B5EA74-E7B3-AA5F-39EC-F636DE2718E3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C82E68D-BDB5-D8F5-D0BB-5425B82EC39F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6F0B76B-81D3-9E24-149D-73F4EEB90368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C9BC32B1-2F18-5407-9B3A-4BC80EA1B34F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4477D814-2F7F-B68F-0BDD-FF424A1E21C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BCD228D-ABC6-1642-B643-0AE1F019617C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4D982051-7736-3344-FE80-2CB3D87A2617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3C90D93E-2115-9D8E-1AB2-6EBD5EEB6CC3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8A9757B6-1B85-BDFE-02BE-B38D1F826D4B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09AC076-EB79-A319-0508-CC307C91286D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051E45-2DF9-0688-5DD9-06CEB5BF9335}"/>
              </a:ext>
            </a:extLst>
          </p:cNvPr>
          <p:cNvGrpSpPr/>
          <p:nvPr/>
        </p:nvGrpSpPr>
        <p:grpSpPr>
          <a:xfrm>
            <a:off x="457200" y="1126321"/>
            <a:ext cx="11277600" cy="4605358"/>
            <a:chOff x="457200" y="1126321"/>
            <a:chExt cx="11277600" cy="4605358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AE9F5275-DE27-5580-BA60-4A305FDEFC93}"/>
                </a:ext>
              </a:extLst>
            </p:cNvPr>
            <p:cNvSpPr txBox="1"/>
            <p:nvPr/>
          </p:nvSpPr>
          <p:spPr>
            <a:xfrm>
              <a:off x="457200" y="1126321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5F8E4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5F8E4"/>
                </a:solidFill>
                <a:latin typeface="000 SamaritanTall TB" pitchFamily="2" charset="0"/>
              </a:endParaRP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ABE06405-5A1A-8B1D-9A0E-06E831A06B05}"/>
                </a:ext>
              </a:extLst>
            </p:cNvPr>
            <p:cNvSpPr txBox="1"/>
            <p:nvPr/>
          </p:nvSpPr>
          <p:spPr>
            <a:xfrm>
              <a:off x="457200" y="2851182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5F8E4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5F8E4"/>
                </a:solidFill>
                <a:latin typeface="000 SamaritanTall TB" pitchFamily="2" charset="0"/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8829002E-D769-7F11-84E8-5771ED04ABF9}"/>
                </a:ext>
              </a:extLst>
            </p:cNvPr>
            <p:cNvSpPr txBox="1"/>
            <p:nvPr/>
          </p:nvSpPr>
          <p:spPr>
            <a:xfrm>
              <a:off x="457200" y="4576042"/>
              <a:ext cx="11277600" cy="1155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600" b="1" spc="300">
                  <a:solidFill>
                    <a:srgbClr val="F5F8E4"/>
                  </a:solidFill>
                  <a:latin typeface="000 SamaritanTall TB" pitchFamily="2" charset="0"/>
                </a:rPr>
                <a:t>POWERPOINT TEMPLET</a:t>
              </a:r>
              <a:endParaRPr lang="zh-CN" altLang="en-US" sz="6600" b="1" spc="300">
                <a:solidFill>
                  <a:srgbClr val="F5F8E4"/>
                </a:solidFill>
                <a:latin typeface="000 SamaritanTall TB" pitchFamily="2" charset="0"/>
              </a:endParaRPr>
            </a:p>
          </p:txBody>
        </p:sp>
      </p:grpSp>
      <p:sp>
        <p:nvSpPr>
          <p:cNvPr id="267" name="文本框 266">
            <a:extLst>
              <a:ext uri="{FF2B5EF4-FFF2-40B4-BE49-F238E27FC236}">
                <a16:creationId xmlns:a16="http://schemas.microsoft.com/office/drawing/2014/main" id="{61E7AEAD-1734-4821-D975-98D1DE2A1056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8D5D13B0-3ABE-3E6B-EB3B-D0389779BA9B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" name="图片 2" descr="杯子里有咖啡&#10;&#10;描述已自动生成">
            <a:extLst>
              <a:ext uri="{FF2B5EF4-FFF2-40B4-BE49-F238E27FC236}">
                <a16:creationId xmlns:a16="http://schemas.microsoft.com/office/drawing/2014/main" id="{4F396374-A1E8-0B35-0978-F1D8A1375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105" y="1359725"/>
            <a:ext cx="1651790" cy="4138550"/>
          </a:xfrm>
          <a:prstGeom prst="rect">
            <a:avLst/>
          </a:prstGeom>
        </p:spPr>
      </p:pic>
      <p:pic>
        <p:nvPicPr>
          <p:cNvPr id="13" name="图片 12" descr="图片包含 桌子, 亮, 碗, 灯光&#10;&#10;描述已自动生成">
            <a:extLst>
              <a:ext uri="{FF2B5EF4-FFF2-40B4-BE49-F238E27FC236}">
                <a16:creationId xmlns:a16="http://schemas.microsoft.com/office/drawing/2014/main" id="{6161C5D3-30BF-FEFE-1251-2233EBDBB6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5999" y="3051167"/>
            <a:ext cx="2571791" cy="229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09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>
            <a:extLst>
              <a:ext uri="{FF2B5EF4-FFF2-40B4-BE49-F238E27FC236}">
                <a16:creationId xmlns:a16="http://schemas.microsoft.com/office/drawing/2014/main" id="{54E37A49-4A8E-A1B1-9918-3856F76454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2950948-5FDD-BBC9-0073-652ED46B7AD9}"/>
              </a:ext>
            </a:extLst>
          </p:cNvPr>
          <p:cNvGrpSpPr/>
          <p:nvPr/>
        </p:nvGrpSpPr>
        <p:grpSpPr>
          <a:xfrm>
            <a:off x="204282" y="379480"/>
            <a:ext cx="11783437" cy="6099040"/>
            <a:chOff x="408563" y="544731"/>
            <a:chExt cx="11783437" cy="6099040"/>
          </a:xfrm>
          <a:solidFill>
            <a:schemeClr val="bg1">
              <a:alpha val="45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811FF72-AFB7-6F6C-A9FD-ADD40D6DB27A}"/>
                </a:ext>
              </a:extLst>
            </p:cNvPr>
            <p:cNvGrpSpPr/>
            <p:nvPr/>
          </p:nvGrpSpPr>
          <p:grpSpPr>
            <a:xfrm>
              <a:off x="408563" y="544731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A5CEC77-0162-5EF4-08B8-8920B4496B2F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30DF16A-91F2-E7EE-735E-7F6D97D1070A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ABEE5EA-001E-EBE8-22AE-2E03E9647E68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1AFA2A3-C90A-53E0-458B-D9E52D28682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9F47B8A-05AA-A18F-119F-81BCF54B0B6E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E2F708B-892F-BC0D-4010-9CB34FF0FBE5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C412600-7AB4-1592-AB7F-69C02A51D675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3E32941-1B8E-8D51-950E-E8667464B4E0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B09C02C-797F-C23A-6504-6ED3B1A2224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9D51E37-97C3-A41B-4E05-E08D4672A537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B33CD91-2BE8-71C9-DBBD-1BED095D4920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710E45F-51C1-AAEE-3885-91239DEDFC3C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B346A92-4DE1-33B7-2FD2-F30DA6394AB0}"/>
                </a:ext>
              </a:extLst>
            </p:cNvPr>
            <p:cNvGrpSpPr/>
            <p:nvPr/>
          </p:nvGrpSpPr>
          <p:grpSpPr>
            <a:xfrm>
              <a:off x="966419" y="1632338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EF29930-A1C8-4EBE-7164-06F1AA9C7D7C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6E27AA0-90AF-53CA-A5EB-0869E87DB7F8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930BB89-82EB-2392-37A4-A7489C3EF517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43E0E19-3482-E4B1-F808-A9776B1E08F3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CE63C29-ED0D-9538-1F5F-11E47162E7C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A00284D-0AC4-C58B-B297-2D6E68EA7CD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7487D8F-1A06-E20F-2D24-481CEC31463C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3616E0D-9D60-3901-39B8-AD9D9BA7488E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6A7C6F4-095A-3643-2CCC-DFADAA55D772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630F165-E0B9-F908-9529-AA3EA6DC1F7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3002AF9-A17A-9715-C8D6-06677FD2D3D1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CE4FD64-D681-7E7F-F8AD-4C178CEA292B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56D3EE6-B108-43ED-5167-FE63B2FBB24C}"/>
                </a:ext>
              </a:extLst>
            </p:cNvPr>
            <p:cNvGrpSpPr/>
            <p:nvPr/>
          </p:nvGrpSpPr>
          <p:grpSpPr>
            <a:xfrm>
              <a:off x="408563" y="2719945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D0DDAC2-8FE9-27A7-1217-498433AE7B3E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707431-4CB2-C873-8326-9E93305AEAC6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7694CED-8A89-6C75-C2D9-91A337F45C8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E08C4DA-C053-3D01-3B0F-29022C6278E7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DEADEE98-FF94-2CF5-86B5-5518F7C35C1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437C9D6-E6F9-6273-92A7-061E3B57D0E8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1671991-CFFB-9868-55C0-63EC6E0A0882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324AEB5-7E7B-7C9D-0567-56069DA14D8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3D610EB-F051-ECE5-0B2A-013690772B38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EBE47A3-11DD-30BE-0F38-6DF9D65F2D6B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38401AF-7ABC-8903-6CBF-DA17D3855AFE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2E49320-4F94-3E5E-A15B-AEA396BA11BA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8314149-A1EC-04F5-3CD9-5301ED68239F}"/>
                </a:ext>
              </a:extLst>
            </p:cNvPr>
            <p:cNvGrpSpPr/>
            <p:nvPr/>
          </p:nvGrpSpPr>
          <p:grpSpPr>
            <a:xfrm>
              <a:off x="966419" y="3807552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11D4011-A89B-78E6-0AA9-BCD44C8A844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3015FA9-4737-0E9F-5780-D7EEF5D5FBB5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1BEDC3C-EA5B-4B45-41E5-A9A8FAADC82E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AB68E16-BAE8-D1B2-5290-3BE7836AC195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2DE525B-A6AE-0479-A1FC-39C031E8F05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B9718D5-6476-302B-F98F-E350823C845D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C050CD8-1429-BFF5-BF23-9F7A85C58308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86A7764-CB99-1ED9-3CE6-3B1AAE7F7D57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80CC327-0CE3-F6F9-8FBC-EF49EBDC31A6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08E4018-F747-AA7E-2D55-E61D7606974C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EEBBEFE-F22E-BF6B-0F76-896DA47BAEE8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D237C00-FFD0-39A7-1EBF-60EA4CD4E595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FCAEBB9-4C6B-758E-2BE5-21F1F4758CF3}"/>
                </a:ext>
              </a:extLst>
            </p:cNvPr>
            <p:cNvGrpSpPr/>
            <p:nvPr/>
          </p:nvGrpSpPr>
          <p:grpSpPr>
            <a:xfrm>
              <a:off x="408563" y="4895159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888AA8C-24B8-1A46-E8A4-CED867812FB4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D8951AE-3168-C0C6-6035-9F3C70586F5E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517B0D5-F79E-F071-D436-CEFACBDA7FE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014C739-7D78-61F0-3F58-4BD95130585C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990D32E-EFB1-CE8B-E2C0-B0D16CF067B7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216031A-EC5E-D542-F7A7-8632499820E7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86E3009-12DB-F022-6DD0-D6E97F1C08FE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7B0750F-2E21-DF05-9C29-6D7D3CCF7B13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8565854-CD5D-985D-9A02-8F212617395C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66FC1B5-CC13-851C-2709-9C2077D05905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FE6AAEE-7FF6-CCC1-BF9B-A91C9DB9EAFD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F4B1E3C-4FEF-F178-D1CE-282F9BD79ABE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982FC0A-8AE4-2672-3811-35726C8D93B8}"/>
                </a:ext>
              </a:extLst>
            </p:cNvPr>
            <p:cNvGrpSpPr/>
            <p:nvPr/>
          </p:nvGrpSpPr>
          <p:grpSpPr>
            <a:xfrm>
              <a:off x="966419" y="5982767"/>
              <a:ext cx="11225581" cy="661004"/>
              <a:chOff x="518858" y="544731"/>
              <a:chExt cx="11225581" cy="661004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A973F8-A787-8ABC-366E-AD8065709537}"/>
                  </a:ext>
                </a:extLst>
              </p:cNvPr>
              <p:cNvSpPr/>
              <p:nvPr/>
            </p:nvSpPr>
            <p:spPr>
              <a:xfrm>
                <a:off x="518858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1493257-29CC-7D3E-B170-A00B5EAB8A74}"/>
                  </a:ext>
                </a:extLst>
              </p:cNvPr>
              <p:cNvSpPr/>
              <p:nvPr/>
            </p:nvSpPr>
            <p:spPr>
              <a:xfrm>
                <a:off x="1367453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9AE426F-0812-9C8D-D7EA-B74E78F4FCBB}"/>
                  </a:ext>
                </a:extLst>
              </p:cNvPr>
              <p:cNvSpPr/>
              <p:nvPr/>
            </p:nvSpPr>
            <p:spPr>
              <a:xfrm>
                <a:off x="2477997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3BBB3FC-610F-DF96-ED59-1790EA204211}"/>
                  </a:ext>
                </a:extLst>
              </p:cNvPr>
              <p:cNvSpPr/>
              <p:nvPr/>
            </p:nvSpPr>
            <p:spPr>
              <a:xfrm>
                <a:off x="3326592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677255C-D974-52D9-646E-190547F4F6D1}"/>
                  </a:ext>
                </a:extLst>
              </p:cNvPr>
              <p:cNvSpPr/>
              <p:nvPr/>
            </p:nvSpPr>
            <p:spPr>
              <a:xfrm>
                <a:off x="4437136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EDF5BC3-58AE-76F2-0F34-1979224CDE6C}"/>
                  </a:ext>
                </a:extLst>
              </p:cNvPr>
              <p:cNvSpPr/>
              <p:nvPr/>
            </p:nvSpPr>
            <p:spPr>
              <a:xfrm>
                <a:off x="5285731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B964296-FE4B-1AF4-503C-E939179C5C23}"/>
                  </a:ext>
                </a:extLst>
              </p:cNvPr>
              <p:cNvSpPr/>
              <p:nvPr/>
            </p:nvSpPr>
            <p:spPr>
              <a:xfrm>
                <a:off x="6396275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367165B-1527-ACA0-E130-7BA746D9DC05}"/>
                  </a:ext>
                </a:extLst>
              </p:cNvPr>
              <p:cNvSpPr/>
              <p:nvPr/>
            </p:nvSpPr>
            <p:spPr>
              <a:xfrm>
                <a:off x="7244870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E44AB4C-81B6-081C-9FC3-CEF3B4D2FB2B}"/>
                  </a:ext>
                </a:extLst>
              </p:cNvPr>
              <p:cNvSpPr/>
              <p:nvPr/>
            </p:nvSpPr>
            <p:spPr>
              <a:xfrm>
                <a:off x="8355414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2699A30-BD4F-D66C-8A45-B5D1F65A772F}"/>
                  </a:ext>
                </a:extLst>
              </p:cNvPr>
              <p:cNvSpPr/>
              <p:nvPr/>
            </p:nvSpPr>
            <p:spPr>
              <a:xfrm>
                <a:off x="9204009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695D506-2490-D28E-661E-462D732559A5}"/>
                  </a:ext>
                </a:extLst>
              </p:cNvPr>
              <p:cNvSpPr/>
              <p:nvPr/>
            </p:nvSpPr>
            <p:spPr>
              <a:xfrm>
                <a:off x="10314553" y="544731"/>
                <a:ext cx="319342" cy="661004"/>
              </a:xfrm>
              <a:custGeom>
                <a:avLst/>
                <a:gdLst>
                  <a:gd name="connsiteX0" fmla="*/ 2107768 w 2116354"/>
                  <a:gd name="connsiteY0" fmla="*/ 1752917 h 4380635"/>
                  <a:gd name="connsiteX1" fmla="*/ 1815764 w 2116354"/>
                  <a:gd name="connsiteY1" fmla="*/ 744007 h 4380635"/>
                  <a:gd name="connsiteX2" fmla="*/ 1815803 w 2116354"/>
                  <a:gd name="connsiteY2" fmla="*/ 746533 h 4380635"/>
                  <a:gd name="connsiteX3" fmla="*/ 916072 w 2116354"/>
                  <a:gd name="connsiteY3" fmla="*/ 0 h 4380635"/>
                  <a:gd name="connsiteX4" fmla="*/ 0 w 2116354"/>
                  <a:gd name="connsiteY4" fmla="*/ 916072 h 4380635"/>
                  <a:gd name="connsiteX5" fmla="*/ 0 w 2116354"/>
                  <a:gd name="connsiteY5" fmla="*/ 3192536 h 4380635"/>
                  <a:gd name="connsiteX6" fmla="*/ 636736 w 2116354"/>
                  <a:gd name="connsiteY6" fmla="*/ 3192536 h 4380635"/>
                  <a:gd name="connsiteX7" fmla="*/ 636736 w 2116354"/>
                  <a:gd name="connsiteY7" fmla="*/ 4124068 h 4380635"/>
                  <a:gd name="connsiteX8" fmla="*/ 893333 w 2116354"/>
                  <a:gd name="connsiteY8" fmla="*/ 4380636 h 4380635"/>
                  <a:gd name="connsiteX9" fmla="*/ 1149930 w 2116354"/>
                  <a:gd name="connsiteY9" fmla="*/ 4124068 h 4380635"/>
                  <a:gd name="connsiteX10" fmla="*/ 1150007 w 2116354"/>
                  <a:gd name="connsiteY10" fmla="*/ 3192536 h 4380635"/>
                  <a:gd name="connsiteX11" fmla="*/ 1832172 w 2116354"/>
                  <a:gd name="connsiteY11" fmla="*/ 3192536 h 4380635"/>
                  <a:gd name="connsiteX12" fmla="*/ 1832172 w 2116354"/>
                  <a:gd name="connsiteY12" fmla="*/ 1732076 h 4380635"/>
                  <a:gd name="connsiteX13" fmla="*/ 2107756 w 2116354"/>
                  <a:gd name="connsiteY13" fmla="*/ 1753010 h 4380635"/>
                  <a:gd name="connsiteX14" fmla="*/ 337326 w 2116354"/>
                  <a:gd name="connsiteY14" fmla="*/ 2944739 h 4380635"/>
                  <a:gd name="connsiteX15" fmla="*/ 255046 w 2116354"/>
                  <a:gd name="connsiteY15" fmla="*/ 3027019 h 4380635"/>
                  <a:gd name="connsiteX16" fmla="*/ 172766 w 2116354"/>
                  <a:gd name="connsiteY16" fmla="*/ 2944739 h 4380635"/>
                  <a:gd name="connsiteX17" fmla="*/ 172766 w 2116354"/>
                  <a:gd name="connsiteY17" fmla="*/ 2862497 h 4380635"/>
                  <a:gd name="connsiteX18" fmla="*/ 255046 w 2116354"/>
                  <a:gd name="connsiteY18" fmla="*/ 2780217 h 4380635"/>
                  <a:gd name="connsiteX19" fmla="*/ 337326 w 2116354"/>
                  <a:gd name="connsiteY19" fmla="*/ 2862497 h 4380635"/>
                  <a:gd name="connsiteX20" fmla="*/ 337326 w 2116354"/>
                  <a:gd name="connsiteY20" fmla="*/ 2650786 h 4380635"/>
                  <a:gd name="connsiteX21" fmla="*/ 255046 w 2116354"/>
                  <a:gd name="connsiteY21" fmla="*/ 2733066 h 4380635"/>
                  <a:gd name="connsiteX22" fmla="*/ 172766 w 2116354"/>
                  <a:gd name="connsiteY22" fmla="*/ 2650786 h 4380635"/>
                  <a:gd name="connsiteX23" fmla="*/ 172766 w 2116354"/>
                  <a:gd name="connsiteY23" fmla="*/ 2282472 h 4380635"/>
                  <a:gd name="connsiteX24" fmla="*/ 255046 w 2116354"/>
                  <a:gd name="connsiteY24" fmla="*/ 2200192 h 4380635"/>
                  <a:gd name="connsiteX25" fmla="*/ 337326 w 2116354"/>
                  <a:gd name="connsiteY25" fmla="*/ 2282472 h 438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16354" h="4380635">
                    <a:moveTo>
                      <a:pt x="2107768" y="1752917"/>
                    </a:moveTo>
                    <a:cubicBezTo>
                      <a:pt x="2042517" y="1551389"/>
                      <a:pt x="1815764" y="744007"/>
                      <a:pt x="1815764" y="744007"/>
                    </a:cubicBezTo>
                    <a:lnTo>
                      <a:pt x="1815803" y="746533"/>
                    </a:lnTo>
                    <a:cubicBezTo>
                      <a:pt x="1736201" y="321738"/>
                      <a:pt x="1364066" y="0"/>
                      <a:pt x="916072" y="0"/>
                    </a:cubicBezTo>
                    <a:cubicBezTo>
                      <a:pt x="410099" y="0"/>
                      <a:pt x="0" y="410177"/>
                      <a:pt x="0" y="916072"/>
                    </a:cubicBezTo>
                    <a:lnTo>
                      <a:pt x="0" y="3192536"/>
                    </a:lnTo>
                    <a:lnTo>
                      <a:pt x="636736" y="3192536"/>
                    </a:lnTo>
                    <a:lnTo>
                      <a:pt x="636736" y="4124068"/>
                    </a:lnTo>
                    <a:cubicBezTo>
                      <a:pt x="636736" y="4265784"/>
                      <a:pt x="751627" y="4380636"/>
                      <a:pt x="893333" y="4380636"/>
                    </a:cubicBezTo>
                    <a:cubicBezTo>
                      <a:pt x="1035009" y="4380636"/>
                      <a:pt x="1149930" y="4265745"/>
                      <a:pt x="1149930" y="4124068"/>
                    </a:cubicBezTo>
                    <a:lnTo>
                      <a:pt x="1150007" y="3192536"/>
                    </a:lnTo>
                    <a:lnTo>
                      <a:pt x="1832172" y="3192536"/>
                    </a:lnTo>
                    <a:lnTo>
                      <a:pt x="1832172" y="1732076"/>
                    </a:lnTo>
                    <a:cubicBezTo>
                      <a:pt x="1848207" y="2139843"/>
                      <a:pt x="2172779" y="1953854"/>
                      <a:pt x="2107756" y="1753010"/>
                    </a:cubicBezTo>
                    <a:close/>
                    <a:moveTo>
                      <a:pt x="337326" y="2944739"/>
                    </a:moveTo>
                    <a:cubicBezTo>
                      <a:pt x="337326" y="2990204"/>
                      <a:pt x="300511" y="3027019"/>
                      <a:pt x="255046" y="3027019"/>
                    </a:cubicBezTo>
                    <a:cubicBezTo>
                      <a:pt x="209582" y="3027019"/>
                      <a:pt x="172766" y="2990204"/>
                      <a:pt x="172766" y="2944739"/>
                    </a:cubicBezTo>
                    <a:lnTo>
                      <a:pt x="172766" y="2862497"/>
                    </a:lnTo>
                    <a:cubicBezTo>
                      <a:pt x="172766" y="2817032"/>
                      <a:pt x="209582" y="2780217"/>
                      <a:pt x="255046" y="2780217"/>
                    </a:cubicBezTo>
                    <a:cubicBezTo>
                      <a:pt x="300511" y="2780217"/>
                      <a:pt x="337326" y="2817032"/>
                      <a:pt x="337326" y="2862497"/>
                    </a:cubicBezTo>
                    <a:close/>
                    <a:moveTo>
                      <a:pt x="337326" y="2650786"/>
                    </a:moveTo>
                    <a:cubicBezTo>
                      <a:pt x="337326" y="2696250"/>
                      <a:pt x="300511" y="2733066"/>
                      <a:pt x="255046" y="2733066"/>
                    </a:cubicBezTo>
                    <a:cubicBezTo>
                      <a:pt x="209582" y="2733066"/>
                      <a:pt x="172766" y="2696250"/>
                      <a:pt x="172766" y="2650786"/>
                    </a:cubicBezTo>
                    <a:lnTo>
                      <a:pt x="172766" y="2282472"/>
                    </a:lnTo>
                    <a:cubicBezTo>
                      <a:pt x="172766" y="2237007"/>
                      <a:pt x="209582" y="2200192"/>
                      <a:pt x="255046" y="2200192"/>
                    </a:cubicBezTo>
                    <a:cubicBezTo>
                      <a:pt x="300511" y="2200192"/>
                      <a:pt x="337326" y="2237007"/>
                      <a:pt x="337326" y="228247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DB4FECA-408B-78A4-E39F-0B40DE429978}"/>
                  </a:ext>
                </a:extLst>
              </p:cNvPr>
              <p:cNvSpPr/>
              <p:nvPr/>
            </p:nvSpPr>
            <p:spPr>
              <a:xfrm>
                <a:off x="11163148" y="544731"/>
                <a:ext cx="581291" cy="661004"/>
              </a:xfrm>
              <a:custGeom>
                <a:avLst/>
                <a:gdLst>
                  <a:gd name="connsiteX0" fmla="*/ 2185988 w 3626118"/>
                  <a:gd name="connsiteY0" fmla="*/ 49 h 4123372"/>
                  <a:gd name="connsiteX1" fmla="*/ 3411806 w 3626118"/>
                  <a:gd name="connsiteY1" fmla="*/ 1225867 h 4123372"/>
                  <a:gd name="connsiteX2" fmla="*/ 3291791 w 3626118"/>
                  <a:gd name="connsiteY2" fmla="*/ 1757362 h 4123372"/>
                  <a:gd name="connsiteX3" fmla="*/ 2297381 w 3626118"/>
                  <a:gd name="connsiteY3" fmla="*/ 1757362 h 4123372"/>
                  <a:gd name="connsiteX4" fmla="*/ 2297381 w 3626118"/>
                  <a:gd name="connsiteY4" fmla="*/ 1740217 h 4123372"/>
                  <a:gd name="connsiteX5" fmla="*/ 2314526 w 3626118"/>
                  <a:gd name="connsiteY5" fmla="*/ 1637347 h 4123372"/>
                  <a:gd name="connsiteX6" fmla="*/ 2323099 w 3626118"/>
                  <a:gd name="connsiteY6" fmla="*/ 1603057 h 4123372"/>
                  <a:gd name="connsiteX7" fmla="*/ 2331671 w 3626118"/>
                  <a:gd name="connsiteY7" fmla="*/ 1474470 h 4123372"/>
                  <a:gd name="connsiteX8" fmla="*/ 2323099 w 3626118"/>
                  <a:gd name="connsiteY8" fmla="*/ 1363027 h 4123372"/>
                  <a:gd name="connsiteX9" fmla="*/ 2314526 w 3626118"/>
                  <a:gd name="connsiteY9" fmla="*/ 1328737 h 4123372"/>
                  <a:gd name="connsiteX10" fmla="*/ 2305954 w 3626118"/>
                  <a:gd name="connsiteY10" fmla="*/ 1260157 h 4123372"/>
                  <a:gd name="connsiteX11" fmla="*/ 2297381 w 3626118"/>
                  <a:gd name="connsiteY11" fmla="*/ 1217295 h 4123372"/>
                  <a:gd name="connsiteX12" fmla="*/ 2280236 w 3626118"/>
                  <a:gd name="connsiteY12" fmla="*/ 1157287 h 4123372"/>
                  <a:gd name="connsiteX13" fmla="*/ 2263091 w 3626118"/>
                  <a:gd name="connsiteY13" fmla="*/ 1114425 h 4123372"/>
                  <a:gd name="connsiteX14" fmla="*/ 2237374 w 3626118"/>
                  <a:gd name="connsiteY14" fmla="*/ 1054417 h 4123372"/>
                  <a:gd name="connsiteX15" fmla="*/ 2220229 w 3626118"/>
                  <a:gd name="connsiteY15" fmla="*/ 1011555 h 4123372"/>
                  <a:gd name="connsiteX16" fmla="*/ 2194511 w 3626118"/>
                  <a:gd name="connsiteY16" fmla="*/ 960120 h 4123372"/>
                  <a:gd name="connsiteX17" fmla="*/ 2168794 w 3626118"/>
                  <a:gd name="connsiteY17" fmla="*/ 917257 h 4123372"/>
                  <a:gd name="connsiteX18" fmla="*/ 2134504 w 3626118"/>
                  <a:gd name="connsiteY18" fmla="*/ 865822 h 4123372"/>
                  <a:gd name="connsiteX19" fmla="*/ 2108786 w 3626118"/>
                  <a:gd name="connsiteY19" fmla="*/ 831532 h 4123372"/>
                  <a:gd name="connsiteX20" fmla="*/ 2074496 w 3626118"/>
                  <a:gd name="connsiteY20" fmla="*/ 780097 h 4123372"/>
                  <a:gd name="connsiteX21" fmla="*/ 2048779 w 3626118"/>
                  <a:gd name="connsiteY21" fmla="*/ 745807 h 4123372"/>
                  <a:gd name="connsiteX22" fmla="*/ 2005916 w 3626118"/>
                  <a:gd name="connsiteY22" fmla="*/ 694372 h 4123372"/>
                  <a:gd name="connsiteX23" fmla="*/ 1903046 w 3626118"/>
                  <a:gd name="connsiteY23" fmla="*/ 591502 h 4123372"/>
                  <a:gd name="connsiteX24" fmla="*/ 1817321 w 3626118"/>
                  <a:gd name="connsiteY24" fmla="*/ 531495 h 4123372"/>
                  <a:gd name="connsiteX25" fmla="*/ 1723024 w 3626118"/>
                  <a:gd name="connsiteY25" fmla="*/ 480060 h 4123372"/>
                  <a:gd name="connsiteX26" fmla="*/ 1688734 w 3626118"/>
                  <a:gd name="connsiteY26" fmla="*/ 462915 h 4123372"/>
                  <a:gd name="connsiteX27" fmla="*/ 1620154 w 3626118"/>
                  <a:gd name="connsiteY27" fmla="*/ 428625 h 4123372"/>
                  <a:gd name="connsiteX28" fmla="*/ 1577291 w 3626118"/>
                  <a:gd name="connsiteY28" fmla="*/ 411480 h 4123372"/>
                  <a:gd name="connsiteX29" fmla="*/ 1517284 w 3626118"/>
                  <a:gd name="connsiteY29" fmla="*/ 385763 h 4123372"/>
                  <a:gd name="connsiteX30" fmla="*/ 1474421 w 3626118"/>
                  <a:gd name="connsiteY30" fmla="*/ 377190 h 4123372"/>
                  <a:gd name="connsiteX31" fmla="*/ 1414414 w 3626118"/>
                  <a:gd name="connsiteY31" fmla="*/ 360045 h 4123372"/>
                  <a:gd name="connsiteX32" fmla="*/ 1371551 w 3626118"/>
                  <a:gd name="connsiteY32" fmla="*/ 351473 h 4123372"/>
                  <a:gd name="connsiteX33" fmla="*/ 1337261 w 3626118"/>
                  <a:gd name="connsiteY33" fmla="*/ 342900 h 4123372"/>
                  <a:gd name="connsiteX34" fmla="*/ 2185939 w 3626118"/>
                  <a:gd name="connsiteY34" fmla="*/ 0 h 4123372"/>
                  <a:gd name="connsiteX35" fmla="*/ 977216 w 3626118"/>
                  <a:gd name="connsiteY35" fmla="*/ 514399 h 4123372"/>
                  <a:gd name="connsiteX36" fmla="*/ 968643 w 3626118"/>
                  <a:gd name="connsiteY36" fmla="*/ 522971 h 4123372"/>
                  <a:gd name="connsiteX37" fmla="*/ 1182956 w 3626118"/>
                  <a:gd name="connsiteY37" fmla="*/ 488681 h 4123372"/>
                  <a:gd name="connsiteX38" fmla="*/ 2160221 w 3626118"/>
                  <a:gd name="connsiteY38" fmla="*/ 1465947 h 4123372"/>
                  <a:gd name="connsiteX39" fmla="*/ 2160221 w 3626118"/>
                  <a:gd name="connsiteY39" fmla="*/ 1543099 h 4123372"/>
                  <a:gd name="connsiteX40" fmla="*/ 2160221 w 3626118"/>
                  <a:gd name="connsiteY40" fmla="*/ 1568817 h 4123372"/>
                  <a:gd name="connsiteX41" fmla="*/ 2151649 w 3626118"/>
                  <a:gd name="connsiteY41" fmla="*/ 1620252 h 4123372"/>
                  <a:gd name="connsiteX42" fmla="*/ 2143076 w 3626118"/>
                  <a:gd name="connsiteY42" fmla="*/ 1645969 h 4123372"/>
                  <a:gd name="connsiteX43" fmla="*/ 2134504 w 3626118"/>
                  <a:gd name="connsiteY43" fmla="*/ 1697404 h 4123372"/>
                  <a:gd name="connsiteX44" fmla="*/ 2125931 w 3626118"/>
                  <a:gd name="connsiteY44" fmla="*/ 1723122 h 4123372"/>
                  <a:gd name="connsiteX45" fmla="*/ 2117359 w 3626118"/>
                  <a:gd name="connsiteY45" fmla="*/ 1740267 h 4123372"/>
                  <a:gd name="connsiteX46" fmla="*/ 248553 w 3626118"/>
                  <a:gd name="connsiteY46" fmla="*/ 1740267 h 4123372"/>
                  <a:gd name="connsiteX47" fmla="*/ 205691 w 3626118"/>
                  <a:gd name="connsiteY47" fmla="*/ 1457374 h 4123372"/>
                  <a:gd name="connsiteX48" fmla="*/ 977216 w 3626118"/>
                  <a:gd name="connsiteY48" fmla="*/ 514399 h 4123372"/>
                  <a:gd name="connsiteX49" fmla="*/ 2940368 w 3626118"/>
                  <a:gd name="connsiteY49" fmla="*/ 3866198 h 4123372"/>
                  <a:gd name="connsiteX50" fmla="*/ 2940368 w 3626118"/>
                  <a:gd name="connsiteY50" fmla="*/ 3883343 h 4123372"/>
                  <a:gd name="connsiteX51" fmla="*/ 2546033 w 3626118"/>
                  <a:gd name="connsiteY51" fmla="*/ 4123373 h 4123372"/>
                  <a:gd name="connsiteX52" fmla="*/ 1088708 w 3626118"/>
                  <a:gd name="connsiteY52" fmla="*/ 4123373 h 4123372"/>
                  <a:gd name="connsiteX53" fmla="*/ 685800 w 3626118"/>
                  <a:gd name="connsiteY53" fmla="*/ 3883343 h 4123372"/>
                  <a:gd name="connsiteX54" fmla="*/ 360045 w 3626118"/>
                  <a:gd name="connsiteY54" fmla="*/ 2563178 h 4123372"/>
                  <a:gd name="connsiteX55" fmla="*/ 3266074 w 3626118"/>
                  <a:gd name="connsiteY55" fmla="*/ 2563178 h 4123372"/>
                  <a:gd name="connsiteX56" fmla="*/ 2940319 w 3626118"/>
                  <a:gd name="connsiteY56" fmla="*/ 3866198 h 4123372"/>
                  <a:gd name="connsiteX57" fmla="*/ 3480435 w 3626118"/>
                  <a:gd name="connsiteY57" fmla="*/ 2383106 h 4123372"/>
                  <a:gd name="connsiteX58" fmla="*/ 137160 w 3626118"/>
                  <a:gd name="connsiteY58" fmla="*/ 2383106 h 4123372"/>
                  <a:gd name="connsiteX59" fmla="*/ 0 w 3626118"/>
                  <a:gd name="connsiteY59" fmla="*/ 1920191 h 4123372"/>
                  <a:gd name="connsiteX60" fmla="*/ 3626119 w 3626118"/>
                  <a:gd name="connsiteY60" fmla="*/ 1920191 h 412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626118" h="4123372">
                    <a:moveTo>
                      <a:pt x="2185988" y="49"/>
                    </a:moveTo>
                    <a:cubicBezTo>
                      <a:pt x="2863215" y="49"/>
                      <a:pt x="3411806" y="548689"/>
                      <a:pt x="3411806" y="1225867"/>
                    </a:cubicBezTo>
                    <a:cubicBezTo>
                      <a:pt x="3411806" y="1405890"/>
                      <a:pt x="3368944" y="1594485"/>
                      <a:pt x="3291791" y="1757362"/>
                    </a:cubicBezTo>
                    <a:lnTo>
                      <a:pt x="2297381" y="1757362"/>
                    </a:lnTo>
                    <a:lnTo>
                      <a:pt x="2297381" y="1740217"/>
                    </a:lnTo>
                    <a:cubicBezTo>
                      <a:pt x="2305954" y="1705927"/>
                      <a:pt x="2314526" y="1671637"/>
                      <a:pt x="2314526" y="1637347"/>
                    </a:cubicBezTo>
                    <a:cubicBezTo>
                      <a:pt x="2314526" y="1628775"/>
                      <a:pt x="2314526" y="1611630"/>
                      <a:pt x="2323099" y="1603057"/>
                    </a:cubicBezTo>
                    <a:cubicBezTo>
                      <a:pt x="2331671" y="1560195"/>
                      <a:pt x="2331671" y="1517332"/>
                      <a:pt x="2331671" y="1474470"/>
                    </a:cubicBezTo>
                    <a:cubicBezTo>
                      <a:pt x="2331671" y="1440180"/>
                      <a:pt x="2331671" y="1397317"/>
                      <a:pt x="2323099" y="1363027"/>
                    </a:cubicBezTo>
                    <a:cubicBezTo>
                      <a:pt x="2323099" y="1354455"/>
                      <a:pt x="2323099" y="1337310"/>
                      <a:pt x="2314526" y="1328737"/>
                    </a:cubicBezTo>
                    <a:cubicBezTo>
                      <a:pt x="2314526" y="1303020"/>
                      <a:pt x="2305954" y="1277302"/>
                      <a:pt x="2305954" y="1260157"/>
                    </a:cubicBezTo>
                    <a:cubicBezTo>
                      <a:pt x="2305954" y="1243012"/>
                      <a:pt x="2297381" y="1234440"/>
                      <a:pt x="2297381" y="1217295"/>
                    </a:cubicBezTo>
                    <a:cubicBezTo>
                      <a:pt x="2288809" y="1191577"/>
                      <a:pt x="2288809" y="1174432"/>
                      <a:pt x="2280236" y="1157287"/>
                    </a:cubicBezTo>
                    <a:cubicBezTo>
                      <a:pt x="2271664" y="1140142"/>
                      <a:pt x="2271664" y="1131570"/>
                      <a:pt x="2263091" y="1114425"/>
                    </a:cubicBezTo>
                    <a:cubicBezTo>
                      <a:pt x="2254519" y="1097280"/>
                      <a:pt x="2245946" y="1071562"/>
                      <a:pt x="2237374" y="1054417"/>
                    </a:cubicBezTo>
                    <a:cubicBezTo>
                      <a:pt x="2228801" y="1037272"/>
                      <a:pt x="2228801" y="1028700"/>
                      <a:pt x="2220229" y="1011555"/>
                    </a:cubicBezTo>
                    <a:lnTo>
                      <a:pt x="2194511" y="960120"/>
                    </a:lnTo>
                    <a:cubicBezTo>
                      <a:pt x="2185939" y="942975"/>
                      <a:pt x="2177366" y="934402"/>
                      <a:pt x="2168794" y="917257"/>
                    </a:cubicBezTo>
                    <a:cubicBezTo>
                      <a:pt x="2160221" y="900112"/>
                      <a:pt x="2151649" y="882967"/>
                      <a:pt x="2134504" y="865822"/>
                    </a:cubicBezTo>
                    <a:cubicBezTo>
                      <a:pt x="2125931" y="857250"/>
                      <a:pt x="2117359" y="840105"/>
                      <a:pt x="2108786" y="831532"/>
                    </a:cubicBezTo>
                    <a:cubicBezTo>
                      <a:pt x="2100214" y="814387"/>
                      <a:pt x="2083069" y="797242"/>
                      <a:pt x="2074496" y="780097"/>
                    </a:cubicBezTo>
                    <a:cubicBezTo>
                      <a:pt x="2065924" y="771525"/>
                      <a:pt x="2057351" y="754380"/>
                      <a:pt x="2048779" y="745807"/>
                    </a:cubicBezTo>
                    <a:cubicBezTo>
                      <a:pt x="2031634" y="728662"/>
                      <a:pt x="2023061" y="711517"/>
                      <a:pt x="2005916" y="694372"/>
                    </a:cubicBezTo>
                    <a:lnTo>
                      <a:pt x="1903046" y="591502"/>
                    </a:lnTo>
                    <a:cubicBezTo>
                      <a:pt x="1877329" y="565785"/>
                      <a:pt x="1851611" y="548640"/>
                      <a:pt x="1817321" y="531495"/>
                    </a:cubicBezTo>
                    <a:cubicBezTo>
                      <a:pt x="1791604" y="514350"/>
                      <a:pt x="1757314" y="497205"/>
                      <a:pt x="1723024" y="480060"/>
                    </a:cubicBezTo>
                    <a:cubicBezTo>
                      <a:pt x="1714451" y="471488"/>
                      <a:pt x="1705879" y="471488"/>
                      <a:pt x="1688734" y="462915"/>
                    </a:cubicBezTo>
                    <a:cubicBezTo>
                      <a:pt x="1663016" y="454343"/>
                      <a:pt x="1645871" y="437198"/>
                      <a:pt x="1620154" y="428625"/>
                    </a:cubicBezTo>
                    <a:cubicBezTo>
                      <a:pt x="1611581" y="420053"/>
                      <a:pt x="1594436" y="420053"/>
                      <a:pt x="1577291" y="411480"/>
                    </a:cubicBezTo>
                    <a:cubicBezTo>
                      <a:pt x="1560146" y="402908"/>
                      <a:pt x="1534429" y="394335"/>
                      <a:pt x="1517284" y="385763"/>
                    </a:cubicBezTo>
                    <a:cubicBezTo>
                      <a:pt x="1500139" y="377190"/>
                      <a:pt x="1491566" y="377190"/>
                      <a:pt x="1474421" y="377190"/>
                    </a:cubicBezTo>
                    <a:cubicBezTo>
                      <a:pt x="1457276" y="368618"/>
                      <a:pt x="1431559" y="368618"/>
                      <a:pt x="1414414" y="360045"/>
                    </a:cubicBezTo>
                    <a:cubicBezTo>
                      <a:pt x="1397269" y="360045"/>
                      <a:pt x="1380124" y="351473"/>
                      <a:pt x="1371551" y="351473"/>
                    </a:cubicBezTo>
                    <a:cubicBezTo>
                      <a:pt x="1362979" y="351473"/>
                      <a:pt x="1345834" y="342900"/>
                      <a:pt x="1337261" y="342900"/>
                    </a:cubicBezTo>
                    <a:cubicBezTo>
                      <a:pt x="1577291" y="120015"/>
                      <a:pt x="1877329" y="0"/>
                      <a:pt x="2185939" y="0"/>
                    </a:cubicBezTo>
                    <a:close/>
                    <a:moveTo>
                      <a:pt x="977216" y="514399"/>
                    </a:moveTo>
                    <a:lnTo>
                      <a:pt x="968643" y="522971"/>
                    </a:lnTo>
                    <a:lnTo>
                      <a:pt x="1182956" y="488681"/>
                    </a:lnTo>
                    <a:cubicBezTo>
                      <a:pt x="1723024" y="488681"/>
                      <a:pt x="2160221" y="925879"/>
                      <a:pt x="2160221" y="1465947"/>
                    </a:cubicBezTo>
                    <a:lnTo>
                      <a:pt x="2160221" y="1543099"/>
                    </a:lnTo>
                    <a:lnTo>
                      <a:pt x="2160221" y="1568817"/>
                    </a:lnTo>
                    <a:cubicBezTo>
                      <a:pt x="2160221" y="1585962"/>
                      <a:pt x="2160221" y="1603107"/>
                      <a:pt x="2151649" y="1620252"/>
                    </a:cubicBezTo>
                    <a:cubicBezTo>
                      <a:pt x="2151649" y="1628824"/>
                      <a:pt x="2151649" y="1637397"/>
                      <a:pt x="2143076" y="1645969"/>
                    </a:cubicBezTo>
                    <a:cubicBezTo>
                      <a:pt x="2143076" y="1663114"/>
                      <a:pt x="2134504" y="1680259"/>
                      <a:pt x="2134504" y="1697404"/>
                    </a:cubicBezTo>
                    <a:cubicBezTo>
                      <a:pt x="2134504" y="1705977"/>
                      <a:pt x="2134504" y="1714549"/>
                      <a:pt x="2125931" y="1723122"/>
                    </a:cubicBezTo>
                    <a:cubicBezTo>
                      <a:pt x="2125931" y="1731694"/>
                      <a:pt x="2125931" y="1731694"/>
                      <a:pt x="2117359" y="1740267"/>
                    </a:cubicBezTo>
                    <a:lnTo>
                      <a:pt x="248553" y="1740267"/>
                    </a:lnTo>
                    <a:cubicBezTo>
                      <a:pt x="222836" y="1645969"/>
                      <a:pt x="205691" y="1551672"/>
                      <a:pt x="205691" y="1457374"/>
                    </a:cubicBezTo>
                    <a:cubicBezTo>
                      <a:pt x="205691" y="1003031"/>
                      <a:pt x="540018" y="608696"/>
                      <a:pt x="977216" y="514399"/>
                    </a:cubicBezTo>
                    <a:close/>
                    <a:moveTo>
                      <a:pt x="2940368" y="3866198"/>
                    </a:moveTo>
                    <a:lnTo>
                      <a:pt x="2940368" y="3883343"/>
                    </a:lnTo>
                    <a:cubicBezTo>
                      <a:pt x="2906078" y="4020503"/>
                      <a:pt x="2734628" y="4123373"/>
                      <a:pt x="2546033" y="4123373"/>
                    </a:cubicBezTo>
                    <a:lnTo>
                      <a:pt x="1088708" y="4123373"/>
                    </a:lnTo>
                    <a:cubicBezTo>
                      <a:pt x="891540" y="4123373"/>
                      <a:pt x="728663" y="4020503"/>
                      <a:pt x="685800" y="3883343"/>
                    </a:cubicBezTo>
                    <a:cubicBezTo>
                      <a:pt x="574358" y="3454718"/>
                      <a:pt x="462915" y="3008948"/>
                      <a:pt x="360045" y="2563178"/>
                    </a:cubicBezTo>
                    <a:lnTo>
                      <a:pt x="3266074" y="2563178"/>
                    </a:lnTo>
                    <a:cubicBezTo>
                      <a:pt x="3163204" y="2991803"/>
                      <a:pt x="3051761" y="3420428"/>
                      <a:pt x="2940319" y="3866198"/>
                    </a:cubicBezTo>
                    <a:close/>
                    <a:moveTo>
                      <a:pt x="3480435" y="2383106"/>
                    </a:moveTo>
                    <a:lnTo>
                      <a:pt x="137160" y="2383106"/>
                    </a:lnTo>
                    <a:lnTo>
                      <a:pt x="0" y="1920191"/>
                    </a:lnTo>
                    <a:lnTo>
                      <a:pt x="3626119" y="1920191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B21D9D-CB4D-6D49-2D82-45CDEBF1C199}"/>
              </a:ext>
            </a:extLst>
          </p:cNvPr>
          <p:cNvGrpSpPr/>
          <p:nvPr/>
        </p:nvGrpSpPr>
        <p:grpSpPr>
          <a:xfrm>
            <a:off x="6322126" y="2011301"/>
            <a:ext cx="2835398" cy="2835398"/>
            <a:chOff x="-115949" y="341251"/>
            <a:chExt cx="2835398" cy="283539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0AE0E5-1451-2973-78C7-151BB099B734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C1D75A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25AC812-EE7F-6BEE-3097-A95D10A36F1F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C52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C5FDBB-7E1E-99B0-6DD4-22020F4BF4AC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5CE447-4CCE-AD8D-FC90-287D1E56936B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2A8BF9-59B8-6E66-C87F-5A815B0E783D}"/>
              </a:ext>
            </a:extLst>
          </p:cNvPr>
          <p:cNvGrpSpPr/>
          <p:nvPr/>
        </p:nvGrpSpPr>
        <p:grpSpPr>
          <a:xfrm>
            <a:off x="3034476" y="2011301"/>
            <a:ext cx="2835398" cy="2835398"/>
            <a:chOff x="-115949" y="341251"/>
            <a:chExt cx="2835398" cy="283539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A5D876-2D62-EA6A-F58A-A3AE981A244D}"/>
                </a:ext>
              </a:extLst>
            </p:cNvPr>
            <p:cNvSpPr/>
            <p:nvPr/>
          </p:nvSpPr>
          <p:spPr>
            <a:xfrm>
              <a:off x="-115949" y="341251"/>
              <a:ext cx="2835398" cy="2835398"/>
            </a:xfrm>
            <a:prstGeom prst="rect">
              <a:avLst/>
            </a:prstGeom>
            <a:solidFill>
              <a:srgbClr val="FFC528"/>
            </a:solidFill>
            <a:ln>
              <a:noFill/>
            </a:ln>
            <a:effectLst>
              <a:outerShdw blurRad="635000" dist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9F8C1B1-022D-2CB1-F5A1-F13BA5D34EAA}"/>
                </a:ext>
              </a:extLst>
            </p:cNvPr>
            <p:cNvSpPr/>
            <p:nvPr/>
          </p:nvSpPr>
          <p:spPr>
            <a:xfrm>
              <a:off x="535161" y="889000"/>
              <a:ext cx="1533178" cy="1739900"/>
            </a:xfrm>
            <a:custGeom>
              <a:avLst/>
              <a:gdLst>
                <a:gd name="connsiteX0" fmla="*/ 2297455 w 3045175"/>
                <a:gd name="connsiteY0" fmla="*/ 720688 h 3387107"/>
                <a:gd name="connsiteX1" fmla="*/ 2786405 w 3045175"/>
                <a:gd name="connsiteY1" fmla="*/ 1247738 h 3387107"/>
                <a:gd name="connsiteX2" fmla="*/ 3027705 w 3045175"/>
                <a:gd name="connsiteY2" fmla="*/ 2238338 h 3387107"/>
                <a:gd name="connsiteX3" fmla="*/ 2322855 w 3045175"/>
                <a:gd name="connsiteY3" fmla="*/ 3178138 h 3387107"/>
                <a:gd name="connsiteX4" fmla="*/ 1135405 w 3045175"/>
                <a:gd name="connsiteY4" fmla="*/ 3362288 h 3387107"/>
                <a:gd name="connsiteX5" fmla="*/ 348005 w 3045175"/>
                <a:gd name="connsiteY5" fmla="*/ 2790788 h 3387107"/>
                <a:gd name="connsiteX6" fmla="*/ 11455 w 3045175"/>
                <a:gd name="connsiteY6" fmla="*/ 1628738 h 3387107"/>
                <a:gd name="connsiteX7" fmla="*/ 729005 w 3045175"/>
                <a:gd name="connsiteY7" fmla="*/ 403188 h 3387107"/>
                <a:gd name="connsiteX8" fmla="*/ 1941855 w 3045175"/>
                <a:gd name="connsiteY8" fmla="*/ 3138 h 3387107"/>
                <a:gd name="connsiteX9" fmla="*/ 2291105 w 3045175"/>
                <a:gd name="connsiteY9" fmla="*/ 244438 h 3387107"/>
                <a:gd name="connsiteX10" fmla="*/ 2297455 w 3045175"/>
                <a:gd name="connsiteY10" fmla="*/ 720688 h 3387107"/>
                <a:gd name="connsiteX0" fmla="*/ 2297455 w 3045175"/>
                <a:gd name="connsiteY0" fmla="*/ 726908 h 3393327"/>
                <a:gd name="connsiteX1" fmla="*/ 2786405 w 3045175"/>
                <a:gd name="connsiteY1" fmla="*/ 1253958 h 3393327"/>
                <a:gd name="connsiteX2" fmla="*/ 3027705 w 3045175"/>
                <a:gd name="connsiteY2" fmla="*/ 2244558 h 3393327"/>
                <a:gd name="connsiteX3" fmla="*/ 2322855 w 3045175"/>
                <a:gd name="connsiteY3" fmla="*/ 3184358 h 3393327"/>
                <a:gd name="connsiteX4" fmla="*/ 1135405 w 3045175"/>
                <a:gd name="connsiteY4" fmla="*/ 3368508 h 3393327"/>
                <a:gd name="connsiteX5" fmla="*/ 348005 w 3045175"/>
                <a:gd name="connsiteY5" fmla="*/ 2797008 h 3393327"/>
                <a:gd name="connsiteX6" fmla="*/ 11455 w 3045175"/>
                <a:gd name="connsiteY6" fmla="*/ 1634958 h 3393327"/>
                <a:gd name="connsiteX7" fmla="*/ 729005 w 3045175"/>
                <a:gd name="connsiteY7" fmla="*/ 409408 h 3393327"/>
                <a:gd name="connsiteX8" fmla="*/ 1757705 w 3045175"/>
                <a:gd name="connsiteY8" fmla="*/ 3008 h 3393327"/>
                <a:gd name="connsiteX9" fmla="*/ 2291105 w 3045175"/>
                <a:gd name="connsiteY9" fmla="*/ 250658 h 3393327"/>
                <a:gd name="connsiteX10" fmla="*/ 2297455 w 3045175"/>
                <a:gd name="connsiteY10" fmla="*/ 726908 h 3393327"/>
                <a:gd name="connsiteX0" fmla="*/ 2297455 w 3045175"/>
                <a:gd name="connsiteY0" fmla="*/ 728544 h 3394963"/>
                <a:gd name="connsiteX1" fmla="*/ 2786405 w 3045175"/>
                <a:gd name="connsiteY1" fmla="*/ 1255594 h 3394963"/>
                <a:gd name="connsiteX2" fmla="*/ 3027705 w 3045175"/>
                <a:gd name="connsiteY2" fmla="*/ 2246194 h 3394963"/>
                <a:gd name="connsiteX3" fmla="*/ 2322855 w 3045175"/>
                <a:gd name="connsiteY3" fmla="*/ 3185994 h 3394963"/>
                <a:gd name="connsiteX4" fmla="*/ 1135405 w 3045175"/>
                <a:gd name="connsiteY4" fmla="*/ 3370144 h 3394963"/>
                <a:gd name="connsiteX5" fmla="*/ 348005 w 3045175"/>
                <a:gd name="connsiteY5" fmla="*/ 2798644 h 3394963"/>
                <a:gd name="connsiteX6" fmla="*/ 11455 w 3045175"/>
                <a:gd name="connsiteY6" fmla="*/ 1636594 h 3394963"/>
                <a:gd name="connsiteX7" fmla="*/ 729005 w 3045175"/>
                <a:gd name="connsiteY7" fmla="*/ 411044 h 3394963"/>
                <a:gd name="connsiteX8" fmla="*/ 1757705 w 3045175"/>
                <a:gd name="connsiteY8" fmla="*/ 4644 h 3394963"/>
                <a:gd name="connsiteX9" fmla="*/ 2272055 w 3045175"/>
                <a:gd name="connsiteY9" fmla="*/ 188794 h 3394963"/>
                <a:gd name="connsiteX10" fmla="*/ 2297455 w 3045175"/>
                <a:gd name="connsiteY10" fmla="*/ 728544 h 3394963"/>
                <a:gd name="connsiteX0" fmla="*/ 2297455 w 3049461"/>
                <a:gd name="connsiteY0" fmla="*/ 728544 h 3394963"/>
                <a:gd name="connsiteX1" fmla="*/ 2818155 w 3049461"/>
                <a:gd name="connsiteY1" fmla="*/ 1230194 h 3394963"/>
                <a:gd name="connsiteX2" fmla="*/ 3027705 w 3049461"/>
                <a:gd name="connsiteY2" fmla="*/ 2246194 h 3394963"/>
                <a:gd name="connsiteX3" fmla="*/ 2322855 w 3049461"/>
                <a:gd name="connsiteY3" fmla="*/ 3185994 h 3394963"/>
                <a:gd name="connsiteX4" fmla="*/ 1135405 w 3049461"/>
                <a:gd name="connsiteY4" fmla="*/ 3370144 h 3394963"/>
                <a:gd name="connsiteX5" fmla="*/ 348005 w 3049461"/>
                <a:gd name="connsiteY5" fmla="*/ 2798644 h 3394963"/>
                <a:gd name="connsiteX6" fmla="*/ 11455 w 3049461"/>
                <a:gd name="connsiteY6" fmla="*/ 1636594 h 3394963"/>
                <a:gd name="connsiteX7" fmla="*/ 729005 w 3049461"/>
                <a:gd name="connsiteY7" fmla="*/ 411044 h 3394963"/>
                <a:gd name="connsiteX8" fmla="*/ 1757705 w 3049461"/>
                <a:gd name="connsiteY8" fmla="*/ 4644 h 3394963"/>
                <a:gd name="connsiteX9" fmla="*/ 2272055 w 3049461"/>
                <a:gd name="connsiteY9" fmla="*/ 188794 h 3394963"/>
                <a:gd name="connsiteX10" fmla="*/ 2297455 w 3049461"/>
                <a:gd name="connsiteY10" fmla="*/ 728544 h 3394963"/>
                <a:gd name="connsiteX0" fmla="*/ 2297455 w 2997558"/>
                <a:gd name="connsiteY0" fmla="*/ 728544 h 3393764"/>
                <a:gd name="connsiteX1" fmla="*/ 2818155 w 2997558"/>
                <a:gd name="connsiteY1" fmla="*/ 1230194 h 3393764"/>
                <a:gd name="connsiteX2" fmla="*/ 2970555 w 2997558"/>
                <a:gd name="connsiteY2" fmla="*/ 2296994 h 3393764"/>
                <a:gd name="connsiteX3" fmla="*/ 2322855 w 2997558"/>
                <a:gd name="connsiteY3" fmla="*/ 3185994 h 3393764"/>
                <a:gd name="connsiteX4" fmla="*/ 1135405 w 2997558"/>
                <a:gd name="connsiteY4" fmla="*/ 3370144 h 3393764"/>
                <a:gd name="connsiteX5" fmla="*/ 348005 w 2997558"/>
                <a:gd name="connsiteY5" fmla="*/ 2798644 h 3393764"/>
                <a:gd name="connsiteX6" fmla="*/ 11455 w 2997558"/>
                <a:gd name="connsiteY6" fmla="*/ 1636594 h 3393764"/>
                <a:gd name="connsiteX7" fmla="*/ 729005 w 2997558"/>
                <a:gd name="connsiteY7" fmla="*/ 411044 h 3393764"/>
                <a:gd name="connsiteX8" fmla="*/ 1757705 w 2997558"/>
                <a:gd name="connsiteY8" fmla="*/ 4644 h 3393764"/>
                <a:gd name="connsiteX9" fmla="*/ 2272055 w 2997558"/>
                <a:gd name="connsiteY9" fmla="*/ 188794 h 3393764"/>
                <a:gd name="connsiteX10" fmla="*/ 2297455 w 2997558"/>
                <a:gd name="connsiteY10" fmla="*/ 728544 h 3393764"/>
                <a:gd name="connsiteX0" fmla="*/ 2297455 w 2959144"/>
                <a:gd name="connsiteY0" fmla="*/ 728544 h 3394056"/>
                <a:gd name="connsiteX1" fmla="*/ 2818155 w 2959144"/>
                <a:gd name="connsiteY1" fmla="*/ 1230194 h 3394056"/>
                <a:gd name="connsiteX2" fmla="*/ 2926105 w 2959144"/>
                <a:gd name="connsiteY2" fmla="*/ 2284294 h 3394056"/>
                <a:gd name="connsiteX3" fmla="*/ 2322855 w 2959144"/>
                <a:gd name="connsiteY3" fmla="*/ 3185994 h 3394056"/>
                <a:gd name="connsiteX4" fmla="*/ 1135405 w 2959144"/>
                <a:gd name="connsiteY4" fmla="*/ 3370144 h 3394056"/>
                <a:gd name="connsiteX5" fmla="*/ 348005 w 2959144"/>
                <a:gd name="connsiteY5" fmla="*/ 2798644 h 3394056"/>
                <a:gd name="connsiteX6" fmla="*/ 11455 w 2959144"/>
                <a:gd name="connsiteY6" fmla="*/ 1636594 h 3394056"/>
                <a:gd name="connsiteX7" fmla="*/ 729005 w 2959144"/>
                <a:gd name="connsiteY7" fmla="*/ 411044 h 3394056"/>
                <a:gd name="connsiteX8" fmla="*/ 1757705 w 2959144"/>
                <a:gd name="connsiteY8" fmla="*/ 4644 h 3394056"/>
                <a:gd name="connsiteX9" fmla="*/ 2272055 w 2959144"/>
                <a:gd name="connsiteY9" fmla="*/ 188794 h 3394056"/>
                <a:gd name="connsiteX10" fmla="*/ 2297455 w 2959144"/>
                <a:gd name="connsiteY10" fmla="*/ 728544 h 3394056"/>
                <a:gd name="connsiteX0" fmla="*/ 2297455 w 3003210"/>
                <a:gd name="connsiteY0" fmla="*/ 728544 h 3391986"/>
                <a:gd name="connsiteX1" fmla="*/ 2818155 w 3003210"/>
                <a:gd name="connsiteY1" fmla="*/ 1230194 h 3391986"/>
                <a:gd name="connsiteX2" fmla="*/ 2976905 w 3003210"/>
                <a:gd name="connsiteY2" fmla="*/ 2379544 h 3391986"/>
                <a:gd name="connsiteX3" fmla="*/ 2322855 w 3003210"/>
                <a:gd name="connsiteY3" fmla="*/ 3185994 h 3391986"/>
                <a:gd name="connsiteX4" fmla="*/ 1135405 w 3003210"/>
                <a:gd name="connsiteY4" fmla="*/ 3370144 h 3391986"/>
                <a:gd name="connsiteX5" fmla="*/ 348005 w 3003210"/>
                <a:gd name="connsiteY5" fmla="*/ 2798644 h 3391986"/>
                <a:gd name="connsiteX6" fmla="*/ 11455 w 3003210"/>
                <a:gd name="connsiteY6" fmla="*/ 1636594 h 3391986"/>
                <a:gd name="connsiteX7" fmla="*/ 729005 w 3003210"/>
                <a:gd name="connsiteY7" fmla="*/ 411044 h 3391986"/>
                <a:gd name="connsiteX8" fmla="*/ 1757705 w 3003210"/>
                <a:gd name="connsiteY8" fmla="*/ 4644 h 3391986"/>
                <a:gd name="connsiteX9" fmla="*/ 2272055 w 3003210"/>
                <a:gd name="connsiteY9" fmla="*/ 188794 h 3391986"/>
                <a:gd name="connsiteX10" fmla="*/ 2297455 w 3003210"/>
                <a:gd name="connsiteY10" fmla="*/ 728544 h 3391986"/>
                <a:gd name="connsiteX0" fmla="*/ 2297455 w 3010137"/>
                <a:gd name="connsiteY0" fmla="*/ 728544 h 3391986"/>
                <a:gd name="connsiteX1" fmla="*/ 2849905 w 3010137"/>
                <a:gd name="connsiteY1" fmla="*/ 1306394 h 3391986"/>
                <a:gd name="connsiteX2" fmla="*/ 2976905 w 3010137"/>
                <a:gd name="connsiteY2" fmla="*/ 2379544 h 3391986"/>
                <a:gd name="connsiteX3" fmla="*/ 2322855 w 3010137"/>
                <a:gd name="connsiteY3" fmla="*/ 3185994 h 3391986"/>
                <a:gd name="connsiteX4" fmla="*/ 1135405 w 3010137"/>
                <a:gd name="connsiteY4" fmla="*/ 3370144 h 3391986"/>
                <a:gd name="connsiteX5" fmla="*/ 348005 w 3010137"/>
                <a:gd name="connsiteY5" fmla="*/ 2798644 h 3391986"/>
                <a:gd name="connsiteX6" fmla="*/ 11455 w 3010137"/>
                <a:gd name="connsiteY6" fmla="*/ 1636594 h 3391986"/>
                <a:gd name="connsiteX7" fmla="*/ 729005 w 3010137"/>
                <a:gd name="connsiteY7" fmla="*/ 411044 h 3391986"/>
                <a:gd name="connsiteX8" fmla="*/ 1757705 w 3010137"/>
                <a:gd name="connsiteY8" fmla="*/ 4644 h 3391986"/>
                <a:gd name="connsiteX9" fmla="*/ 2272055 w 3010137"/>
                <a:gd name="connsiteY9" fmla="*/ 188794 h 3391986"/>
                <a:gd name="connsiteX10" fmla="*/ 2297455 w 3010137"/>
                <a:gd name="connsiteY10" fmla="*/ 728544 h 3391986"/>
                <a:gd name="connsiteX0" fmla="*/ 2297455 w 3019491"/>
                <a:gd name="connsiteY0" fmla="*/ 728544 h 3391986"/>
                <a:gd name="connsiteX1" fmla="*/ 2849905 w 3019491"/>
                <a:gd name="connsiteY1" fmla="*/ 1306394 h 3391986"/>
                <a:gd name="connsiteX2" fmla="*/ 2976905 w 3019491"/>
                <a:gd name="connsiteY2" fmla="*/ 2379544 h 3391986"/>
                <a:gd name="connsiteX3" fmla="*/ 2322855 w 3019491"/>
                <a:gd name="connsiteY3" fmla="*/ 3185994 h 3391986"/>
                <a:gd name="connsiteX4" fmla="*/ 1135405 w 3019491"/>
                <a:gd name="connsiteY4" fmla="*/ 3370144 h 3391986"/>
                <a:gd name="connsiteX5" fmla="*/ 348005 w 3019491"/>
                <a:gd name="connsiteY5" fmla="*/ 2798644 h 3391986"/>
                <a:gd name="connsiteX6" fmla="*/ 11455 w 3019491"/>
                <a:gd name="connsiteY6" fmla="*/ 1636594 h 3391986"/>
                <a:gd name="connsiteX7" fmla="*/ 729005 w 3019491"/>
                <a:gd name="connsiteY7" fmla="*/ 411044 h 3391986"/>
                <a:gd name="connsiteX8" fmla="*/ 1757705 w 3019491"/>
                <a:gd name="connsiteY8" fmla="*/ 4644 h 3391986"/>
                <a:gd name="connsiteX9" fmla="*/ 2272055 w 3019491"/>
                <a:gd name="connsiteY9" fmla="*/ 188794 h 3391986"/>
                <a:gd name="connsiteX10" fmla="*/ 2297455 w 3019491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62389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1104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  <a:gd name="connsiteX0" fmla="*/ 2266939 w 2988975"/>
                <a:gd name="connsiteY0" fmla="*/ 728544 h 3391986"/>
                <a:gd name="connsiteX1" fmla="*/ 2819389 w 2988975"/>
                <a:gd name="connsiteY1" fmla="*/ 1306394 h 3391986"/>
                <a:gd name="connsiteX2" fmla="*/ 2946389 w 2988975"/>
                <a:gd name="connsiteY2" fmla="*/ 2379544 h 3391986"/>
                <a:gd name="connsiteX3" fmla="*/ 2292339 w 2988975"/>
                <a:gd name="connsiteY3" fmla="*/ 3185994 h 3391986"/>
                <a:gd name="connsiteX4" fmla="*/ 1104889 w 2988975"/>
                <a:gd name="connsiteY4" fmla="*/ 3370144 h 3391986"/>
                <a:gd name="connsiteX5" fmla="*/ 317489 w 2988975"/>
                <a:gd name="connsiteY5" fmla="*/ 2798644 h 3391986"/>
                <a:gd name="connsiteX6" fmla="*/ 12689 w 2988975"/>
                <a:gd name="connsiteY6" fmla="*/ 1554044 h 3391986"/>
                <a:gd name="connsiteX7" fmla="*/ 698489 w 2988975"/>
                <a:gd name="connsiteY7" fmla="*/ 442794 h 3391986"/>
                <a:gd name="connsiteX8" fmla="*/ 1727189 w 2988975"/>
                <a:gd name="connsiteY8" fmla="*/ 4644 h 3391986"/>
                <a:gd name="connsiteX9" fmla="*/ 2241539 w 2988975"/>
                <a:gd name="connsiteY9" fmla="*/ 188794 h 3391986"/>
                <a:gd name="connsiteX10" fmla="*/ 2266939 w 2988975"/>
                <a:gd name="connsiteY10" fmla="*/ 728544 h 339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8975" h="3391986">
                  <a:moveTo>
                    <a:pt x="2266939" y="728544"/>
                  </a:moveTo>
                  <a:cubicBezTo>
                    <a:pt x="2363247" y="914810"/>
                    <a:pt x="2655347" y="955027"/>
                    <a:pt x="2819389" y="1306394"/>
                  </a:cubicBezTo>
                  <a:cubicBezTo>
                    <a:pt x="2983431" y="1657761"/>
                    <a:pt x="3034231" y="2066277"/>
                    <a:pt x="2946389" y="2379544"/>
                  </a:cubicBezTo>
                  <a:cubicBezTo>
                    <a:pt x="2858547" y="2692811"/>
                    <a:pt x="2599256" y="3020894"/>
                    <a:pt x="2292339" y="3185994"/>
                  </a:cubicBezTo>
                  <a:cubicBezTo>
                    <a:pt x="1985422" y="3351094"/>
                    <a:pt x="1434031" y="3434702"/>
                    <a:pt x="1104889" y="3370144"/>
                  </a:cubicBezTo>
                  <a:cubicBezTo>
                    <a:pt x="775747" y="3305586"/>
                    <a:pt x="499522" y="3101327"/>
                    <a:pt x="317489" y="2798644"/>
                  </a:cubicBezTo>
                  <a:cubicBezTo>
                    <a:pt x="135456" y="2495961"/>
                    <a:pt x="-50811" y="1946686"/>
                    <a:pt x="12689" y="1554044"/>
                  </a:cubicBezTo>
                  <a:cubicBezTo>
                    <a:pt x="76189" y="1161402"/>
                    <a:pt x="412739" y="701027"/>
                    <a:pt x="698489" y="442794"/>
                  </a:cubicBezTo>
                  <a:cubicBezTo>
                    <a:pt x="984239" y="184561"/>
                    <a:pt x="1466839" y="31102"/>
                    <a:pt x="1727189" y="4644"/>
                  </a:cubicBezTo>
                  <a:cubicBezTo>
                    <a:pt x="1987539" y="-21814"/>
                    <a:pt x="2151581" y="68144"/>
                    <a:pt x="2241539" y="188794"/>
                  </a:cubicBezTo>
                  <a:cubicBezTo>
                    <a:pt x="2331497" y="309444"/>
                    <a:pt x="2170631" y="542278"/>
                    <a:pt x="2266939" y="728544"/>
                  </a:cubicBezTo>
                  <a:close/>
                </a:path>
              </a:pathLst>
            </a:custGeom>
            <a:solidFill>
              <a:srgbClr val="FFA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EC007B1-EA4C-55CF-0DA9-B13D5333D0D1}"/>
                </a:ext>
              </a:extLst>
            </p:cNvPr>
            <p:cNvSpPr txBox="1"/>
            <p:nvPr/>
          </p:nvSpPr>
          <p:spPr>
            <a:xfrm>
              <a:off x="289070" y="2010359"/>
              <a:ext cx="2025361" cy="6921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POWERPOINT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900" b="1">
                  <a:solidFill>
                    <a:schemeClr val="bg1"/>
                  </a:solidFill>
                  <a:latin typeface="000 SamaritanTall TB" pitchFamily="2" charset="0"/>
                </a:rPr>
                <a:t>TEMPLET</a:t>
              </a:r>
              <a:endParaRPr lang="zh-CN" altLang="en-US" sz="1900" b="1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081E462-35F3-8C07-0828-424DE530BB56}"/>
                </a:ext>
              </a:extLst>
            </p:cNvPr>
            <p:cNvSpPr txBox="1"/>
            <p:nvPr/>
          </p:nvSpPr>
          <p:spPr>
            <a:xfrm>
              <a:off x="289070" y="2225652"/>
              <a:ext cx="20253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bg1"/>
                  </a:solidFill>
                  <a:latin typeface="000 SamaritanTall TB" pitchFamily="2" charset="0"/>
                </a:rPr>
                <a:t>TITLE GOES HERE</a:t>
              </a:r>
              <a:endParaRPr lang="zh-CN" altLang="en-US" sz="1050">
                <a:solidFill>
                  <a:schemeClr val="bg1"/>
                </a:solidFill>
                <a:latin typeface="000 SamaritanTall TB" pitchFamily="2" charset="0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59E4CD76-D7BF-7B4A-1275-E7019073E5C5}"/>
              </a:ext>
            </a:extLst>
          </p:cNvPr>
          <p:cNvSpPr/>
          <p:nvPr/>
        </p:nvSpPr>
        <p:spPr>
          <a:xfrm>
            <a:off x="4243442" y="1576442"/>
            <a:ext cx="3705116" cy="3705116"/>
          </a:xfrm>
          <a:prstGeom prst="rect">
            <a:avLst/>
          </a:prstGeom>
          <a:solidFill>
            <a:srgbClr val="FFA050"/>
          </a:solidFill>
          <a:ln>
            <a:noFill/>
          </a:ln>
          <a:effectLst>
            <a:outerShdw blurRad="635000" dist="254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AEFB505-BBB8-7815-8FD6-810406E6785D}"/>
              </a:ext>
            </a:extLst>
          </p:cNvPr>
          <p:cNvSpPr/>
          <p:nvPr/>
        </p:nvSpPr>
        <p:spPr>
          <a:xfrm>
            <a:off x="5094271" y="2292205"/>
            <a:ext cx="2003459" cy="2273590"/>
          </a:xfrm>
          <a:custGeom>
            <a:avLst/>
            <a:gdLst>
              <a:gd name="connsiteX0" fmla="*/ 2297455 w 3045175"/>
              <a:gd name="connsiteY0" fmla="*/ 720688 h 3387107"/>
              <a:gd name="connsiteX1" fmla="*/ 2786405 w 3045175"/>
              <a:gd name="connsiteY1" fmla="*/ 1247738 h 3387107"/>
              <a:gd name="connsiteX2" fmla="*/ 3027705 w 3045175"/>
              <a:gd name="connsiteY2" fmla="*/ 2238338 h 3387107"/>
              <a:gd name="connsiteX3" fmla="*/ 2322855 w 3045175"/>
              <a:gd name="connsiteY3" fmla="*/ 3178138 h 3387107"/>
              <a:gd name="connsiteX4" fmla="*/ 1135405 w 3045175"/>
              <a:gd name="connsiteY4" fmla="*/ 3362288 h 3387107"/>
              <a:gd name="connsiteX5" fmla="*/ 348005 w 3045175"/>
              <a:gd name="connsiteY5" fmla="*/ 2790788 h 3387107"/>
              <a:gd name="connsiteX6" fmla="*/ 11455 w 3045175"/>
              <a:gd name="connsiteY6" fmla="*/ 1628738 h 3387107"/>
              <a:gd name="connsiteX7" fmla="*/ 729005 w 3045175"/>
              <a:gd name="connsiteY7" fmla="*/ 403188 h 3387107"/>
              <a:gd name="connsiteX8" fmla="*/ 1941855 w 3045175"/>
              <a:gd name="connsiteY8" fmla="*/ 3138 h 3387107"/>
              <a:gd name="connsiteX9" fmla="*/ 2291105 w 3045175"/>
              <a:gd name="connsiteY9" fmla="*/ 244438 h 3387107"/>
              <a:gd name="connsiteX10" fmla="*/ 2297455 w 3045175"/>
              <a:gd name="connsiteY10" fmla="*/ 720688 h 3387107"/>
              <a:gd name="connsiteX0" fmla="*/ 2297455 w 3045175"/>
              <a:gd name="connsiteY0" fmla="*/ 726908 h 3393327"/>
              <a:gd name="connsiteX1" fmla="*/ 2786405 w 3045175"/>
              <a:gd name="connsiteY1" fmla="*/ 1253958 h 3393327"/>
              <a:gd name="connsiteX2" fmla="*/ 3027705 w 3045175"/>
              <a:gd name="connsiteY2" fmla="*/ 2244558 h 3393327"/>
              <a:gd name="connsiteX3" fmla="*/ 2322855 w 3045175"/>
              <a:gd name="connsiteY3" fmla="*/ 3184358 h 3393327"/>
              <a:gd name="connsiteX4" fmla="*/ 1135405 w 3045175"/>
              <a:gd name="connsiteY4" fmla="*/ 3368508 h 3393327"/>
              <a:gd name="connsiteX5" fmla="*/ 348005 w 3045175"/>
              <a:gd name="connsiteY5" fmla="*/ 2797008 h 3393327"/>
              <a:gd name="connsiteX6" fmla="*/ 11455 w 3045175"/>
              <a:gd name="connsiteY6" fmla="*/ 1634958 h 3393327"/>
              <a:gd name="connsiteX7" fmla="*/ 729005 w 3045175"/>
              <a:gd name="connsiteY7" fmla="*/ 409408 h 3393327"/>
              <a:gd name="connsiteX8" fmla="*/ 1757705 w 3045175"/>
              <a:gd name="connsiteY8" fmla="*/ 3008 h 3393327"/>
              <a:gd name="connsiteX9" fmla="*/ 2291105 w 3045175"/>
              <a:gd name="connsiteY9" fmla="*/ 250658 h 3393327"/>
              <a:gd name="connsiteX10" fmla="*/ 2297455 w 3045175"/>
              <a:gd name="connsiteY10" fmla="*/ 726908 h 3393327"/>
              <a:gd name="connsiteX0" fmla="*/ 2297455 w 3045175"/>
              <a:gd name="connsiteY0" fmla="*/ 728544 h 3394963"/>
              <a:gd name="connsiteX1" fmla="*/ 2786405 w 3045175"/>
              <a:gd name="connsiteY1" fmla="*/ 1255594 h 3394963"/>
              <a:gd name="connsiteX2" fmla="*/ 3027705 w 3045175"/>
              <a:gd name="connsiteY2" fmla="*/ 2246194 h 3394963"/>
              <a:gd name="connsiteX3" fmla="*/ 2322855 w 3045175"/>
              <a:gd name="connsiteY3" fmla="*/ 3185994 h 3394963"/>
              <a:gd name="connsiteX4" fmla="*/ 1135405 w 3045175"/>
              <a:gd name="connsiteY4" fmla="*/ 3370144 h 3394963"/>
              <a:gd name="connsiteX5" fmla="*/ 348005 w 3045175"/>
              <a:gd name="connsiteY5" fmla="*/ 2798644 h 3394963"/>
              <a:gd name="connsiteX6" fmla="*/ 11455 w 3045175"/>
              <a:gd name="connsiteY6" fmla="*/ 1636594 h 3394963"/>
              <a:gd name="connsiteX7" fmla="*/ 729005 w 3045175"/>
              <a:gd name="connsiteY7" fmla="*/ 411044 h 3394963"/>
              <a:gd name="connsiteX8" fmla="*/ 1757705 w 3045175"/>
              <a:gd name="connsiteY8" fmla="*/ 4644 h 3394963"/>
              <a:gd name="connsiteX9" fmla="*/ 2272055 w 3045175"/>
              <a:gd name="connsiteY9" fmla="*/ 188794 h 3394963"/>
              <a:gd name="connsiteX10" fmla="*/ 2297455 w 3045175"/>
              <a:gd name="connsiteY10" fmla="*/ 728544 h 3394963"/>
              <a:gd name="connsiteX0" fmla="*/ 2297455 w 3049461"/>
              <a:gd name="connsiteY0" fmla="*/ 728544 h 3394963"/>
              <a:gd name="connsiteX1" fmla="*/ 2818155 w 3049461"/>
              <a:gd name="connsiteY1" fmla="*/ 1230194 h 3394963"/>
              <a:gd name="connsiteX2" fmla="*/ 3027705 w 3049461"/>
              <a:gd name="connsiteY2" fmla="*/ 2246194 h 3394963"/>
              <a:gd name="connsiteX3" fmla="*/ 2322855 w 3049461"/>
              <a:gd name="connsiteY3" fmla="*/ 3185994 h 3394963"/>
              <a:gd name="connsiteX4" fmla="*/ 1135405 w 3049461"/>
              <a:gd name="connsiteY4" fmla="*/ 3370144 h 3394963"/>
              <a:gd name="connsiteX5" fmla="*/ 348005 w 3049461"/>
              <a:gd name="connsiteY5" fmla="*/ 2798644 h 3394963"/>
              <a:gd name="connsiteX6" fmla="*/ 11455 w 3049461"/>
              <a:gd name="connsiteY6" fmla="*/ 1636594 h 3394963"/>
              <a:gd name="connsiteX7" fmla="*/ 729005 w 3049461"/>
              <a:gd name="connsiteY7" fmla="*/ 411044 h 3394963"/>
              <a:gd name="connsiteX8" fmla="*/ 1757705 w 3049461"/>
              <a:gd name="connsiteY8" fmla="*/ 4644 h 3394963"/>
              <a:gd name="connsiteX9" fmla="*/ 2272055 w 3049461"/>
              <a:gd name="connsiteY9" fmla="*/ 188794 h 3394963"/>
              <a:gd name="connsiteX10" fmla="*/ 2297455 w 3049461"/>
              <a:gd name="connsiteY10" fmla="*/ 728544 h 3394963"/>
              <a:gd name="connsiteX0" fmla="*/ 2297455 w 2997558"/>
              <a:gd name="connsiteY0" fmla="*/ 728544 h 3393764"/>
              <a:gd name="connsiteX1" fmla="*/ 2818155 w 2997558"/>
              <a:gd name="connsiteY1" fmla="*/ 1230194 h 3393764"/>
              <a:gd name="connsiteX2" fmla="*/ 2970555 w 2997558"/>
              <a:gd name="connsiteY2" fmla="*/ 2296994 h 3393764"/>
              <a:gd name="connsiteX3" fmla="*/ 2322855 w 2997558"/>
              <a:gd name="connsiteY3" fmla="*/ 3185994 h 3393764"/>
              <a:gd name="connsiteX4" fmla="*/ 1135405 w 2997558"/>
              <a:gd name="connsiteY4" fmla="*/ 3370144 h 3393764"/>
              <a:gd name="connsiteX5" fmla="*/ 348005 w 2997558"/>
              <a:gd name="connsiteY5" fmla="*/ 2798644 h 3393764"/>
              <a:gd name="connsiteX6" fmla="*/ 11455 w 2997558"/>
              <a:gd name="connsiteY6" fmla="*/ 1636594 h 3393764"/>
              <a:gd name="connsiteX7" fmla="*/ 729005 w 2997558"/>
              <a:gd name="connsiteY7" fmla="*/ 411044 h 3393764"/>
              <a:gd name="connsiteX8" fmla="*/ 1757705 w 2997558"/>
              <a:gd name="connsiteY8" fmla="*/ 4644 h 3393764"/>
              <a:gd name="connsiteX9" fmla="*/ 2272055 w 2997558"/>
              <a:gd name="connsiteY9" fmla="*/ 188794 h 3393764"/>
              <a:gd name="connsiteX10" fmla="*/ 2297455 w 2997558"/>
              <a:gd name="connsiteY10" fmla="*/ 728544 h 3393764"/>
              <a:gd name="connsiteX0" fmla="*/ 2297455 w 2959144"/>
              <a:gd name="connsiteY0" fmla="*/ 728544 h 3394056"/>
              <a:gd name="connsiteX1" fmla="*/ 2818155 w 2959144"/>
              <a:gd name="connsiteY1" fmla="*/ 1230194 h 3394056"/>
              <a:gd name="connsiteX2" fmla="*/ 2926105 w 2959144"/>
              <a:gd name="connsiteY2" fmla="*/ 2284294 h 3394056"/>
              <a:gd name="connsiteX3" fmla="*/ 2322855 w 2959144"/>
              <a:gd name="connsiteY3" fmla="*/ 3185994 h 3394056"/>
              <a:gd name="connsiteX4" fmla="*/ 1135405 w 2959144"/>
              <a:gd name="connsiteY4" fmla="*/ 3370144 h 3394056"/>
              <a:gd name="connsiteX5" fmla="*/ 348005 w 2959144"/>
              <a:gd name="connsiteY5" fmla="*/ 2798644 h 3394056"/>
              <a:gd name="connsiteX6" fmla="*/ 11455 w 2959144"/>
              <a:gd name="connsiteY6" fmla="*/ 1636594 h 3394056"/>
              <a:gd name="connsiteX7" fmla="*/ 729005 w 2959144"/>
              <a:gd name="connsiteY7" fmla="*/ 411044 h 3394056"/>
              <a:gd name="connsiteX8" fmla="*/ 1757705 w 2959144"/>
              <a:gd name="connsiteY8" fmla="*/ 4644 h 3394056"/>
              <a:gd name="connsiteX9" fmla="*/ 2272055 w 2959144"/>
              <a:gd name="connsiteY9" fmla="*/ 188794 h 3394056"/>
              <a:gd name="connsiteX10" fmla="*/ 2297455 w 2959144"/>
              <a:gd name="connsiteY10" fmla="*/ 728544 h 3394056"/>
              <a:gd name="connsiteX0" fmla="*/ 2297455 w 3003210"/>
              <a:gd name="connsiteY0" fmla="*/ 728544 h 3391986"/>
              <a:gd name="connsiteX1" fmla="*/ 2818155 w 3003210"/>
              <a:gd name="connsiteY1" fmla="*/ 1230194 h 3391986"/>
              <a:gd name="connsiteX2" fmla="*/ 2976905 w 3003210"/>
              <a:gd name="connsiteY2" fmla="*/ 2379544 h 3391986"/>
              <a:gd name="connsiteX3" fmla="*/ 2322855 w 3003210"/>
              <a:gd name="connsiteY3" fmla="*/ 3185994 h 3391986"/>
              <a:gd name="connsiteX4" fmla="*/ 1135405 w 3003210"/>
              <a:gd name="connsiteY4" fmla="*/ 3370144 h 3391986"/>
              <a:gd name="connsiteX5" fmla="*/ 348005 w 3003210"/>
              <a:gd name="connsiteY5" fmla="*/ 2798644 h 3391986"/>
              <a:gd name="connsiteX6" fmla="*/ 11455 w 3003210"/>
              <a:gd name="connsiteY6" fmla="*/ 1636594 h 3391986"/>
              <a:gd name="connsiteX7" fmla="*/ 729005 w 3003210"/>
              <a:gd name="connsiteY7" fmla="*/ 411044 h 3391986"/>
              <a:gd name="connsiteX8" fmla="*/ 1757705 w 3003210"/>
              <a:gd name="connsiteY8" fmla="*/ 4644 h 3391986"/>
              <a:gd name="connsiteX9" fmla="*/ 2272055 w 3003210"/>
              <a:gd name="connsiteY9" fmla="*/ 188794 h 3391986"/>
              <a:gd name="connsiteX10" fmla="*/ 2297455 w 3003210"/>
              <a:gd name="connsiteY10" fmla="*/ 728544 h 3391986"/>
              <a:gd name="connsiteX0" fmla="*/ 2297455 w 3010137"/>
              <a:gd name="connsiteY0" fmla="*/ 728544 h 3391986"/>
              <a:gd name="connsiteX1" fmla="*/ 2849905 w 3010137"/>
              <a:gd name="connsiteY1" fmla="*/ 1306394 h 3391986"/>
              <a:gd name="connsiteX2" fmla="*/ 2976905 w 3010137"/>
              <a:gd name="connsiteY2" fmla="*/ 2379544 h 3391986"/>
              <a:gd name="connsiteX3" fmla="*/ 2322855 w 3010137"/>
              <a:gd name="connsiteY3" fmla="*/ 3185994 h 3391986"/>
              <a:gd name="connsiteX4" fmla="*/ 1135405 w 3010137"/>
              <a:gd name="connsiteY4" fmla="*/ 3370144 h 3391986"/>
              <a:gd name="connsiteX5" fmla="*/ 348005 w 3010137"/>
              <a:gd name="connsiteY5" fmla="*/ 2798644 h 3391986"/>
              <a:gd name="connsiteX6" fmla="*/ 11455 w 3010137"/>
              <a:gd name="connsiteY6" fmla="*/ 1636594 h 3391986"/>
              <a:gd name="connsiteX7" fmla="*/ 729005 w 3010137"/>
              <a:gd name="connsiteY7" fmla="*/ 411044 h 3391986"/>
              <a:gd name="connsiteX8" fmla="*/ 1757705 w 3010137"/>
              <a:gd name="connsiteY8" fmla="*/ 4644 h 3391986"/>
              <a:gd name="connsiteX9" fmla="*/ 2272055 w 3010137"/>
              <a:gd name="connsiteY9" fmla="*/ 188794 h 3391986"/>
              <a:gd name="connsiteX10" fmla="*/ 2297455 w 3010137"/>
              <a:gd name="connsiteY10" fmla="*/ 728544 h 3391986"/>
              <a:gd name="connsiteX0" fmla="*/ 2297455 w 3019491"/>
              <a:gd name="connsiteY0" fmla="*/ 728544 h 3391986"/>
              <a:gd name="connsiteX1" fmla="*/ 2849905 w 3019491"/>
              <a:gd name="connsiteY1" fmla="*/ 1306394 h 3391986"/>
              <a:gd name="connsiteX2" fmla="*/ 2976905 w 3019491"/>
              <a:gd name="connsiteY2" fmla="*/ 2379544 h 3391986"/>
              <a:gd name="connsiteX3" fmla="*/ 2322855 w 3019491"/>
              <a:gd name="connsiteY3" fmla="*/ 3185994 h 3391986"/>
              <a:gd name="connsiteX4" fmla="*/ 1135405 w 3019491"/>
              <a:gd name="connsiteY4" fmla="*/ 3370144 h 3391986"/>
              <a:gd name="connsiteX5" fmla="*/ 348005 w 3019491"/>
              <a:gd name="connsiteY5" fmla="*/ 2798644 h 3391986"/>
              <a:gd name="connsiteX6" fmla="*/ 11455 w 3019491"/>
              <a:gd name="connsiteY6" fmla="*/ 1636594 h 3391986"/>
              <a:gd name="connsiteX7" fmla="*/ 729005 w 3019491"/>
              <a:gd name="connsiteY7" fmla="*/ 411044 h 3391986"/>
              <a:gd name="connsiteX8" fmla="*/ 1757705 w 3019491"/>
              <a:gd name="connsiteY8" fmla="*/ 4644 h 3391986"/>
              <a:gd name="connsiteX9" fmla="*/ 2272055 w 3019491"/>
              <a:gd name="connsiteY9" fmla="*/ 188794 h 3391986"/>
              <a:gd name="connsiteX10" fmla="*/ 2297455 w 3019491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62389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1104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  <a:gd name="connsiteX0" fmla="*/ 2266939 w 2988975"/>
              <a:gd name="connsiteY0" fmla="*/ 728544 h 3391986"/>
              <a:gd name="connsiteX1" fmla="*/ 2819389 w 2988975"/>
              <a:gd name="connsiteY1" fmla="*/ 1306394 h 3391986"/>
              <a:gd name="connsiteX2" fmla="*/ 2946389 w 2988975"/>
              <a:gd name="connsiteY2" fmla="*/ 2379544 h 3391986"/>
              <a:gd name="connsiteX3" fmla="*/ 2292339 w 2988975"/>
              <a:gd name="connsiteY3" fmla="*/ 3185994 h 3391986"/>
              <a:gd name="connsiteX4" fmla="*/ 1104889 w 2988975"/>
              <a:gd name="connsiteY4" fmla="*/ 3370144 h 3391986"/>
              <a:gd name="connsiteX5" fmla="*/ 317489 w 2988975"/>
              <a:gd name="connsiteY5" fmla="*/ 2798644 h 3391986"/>
              <a:gd name="connsiteX6" fmla="*/ 12689 w 2988975"/>
              <a:gd name="connsiteY6" fmla="*/ 1554044 h 3391986"/>
              <a:gd name="connsiteX7" fmla="*/ 698489 w 2988975"/>
              <a:gd name="connsiteY7" fmla="*/ 442794 h 3391986"/>
              <a:gd name="connsiteX8" fmla="*/ 1727189 w 2988975"/>
              <a:gd name="connsiteY8" fmla="*/ 4644 h 3391986"/>
              <a:gd name="connsiteX9" fmla="*/ 2241539 w 2988975"/>
              <a:gd name="connsiteY9" fmla="*/ 188794 h 3391986"/>
              <a:gd name="connsiteX10" fmla="*/ 2266939 w 2988975"/>
              <a:gd name="connsiteY10" fmla="*/ 728544 h 339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88975" h="3391986">
                <a:moveTo>
                  <a:pt x="2266939" y="728544"/>
                </a:moveTo>
                <a:cubicBezTo>
                  <a:pt x="2363247" y="914810"/>
                  <a:pt x="2655347" y="955027"/>
                  <a:pt x="2819389" y="1306394"/>
                </a:cubicBezTo>
                <a:cubicBezTo>
                  <a:pt x="2983431" y="1657761"/>
                  <a:pt x="3034231" y="2066277"/>
                  <a:pt x="2946389" y="2379544"/>
                </a:cubicBezTo>
                <a:cubicBezTo>
                  <a:pt x="2858547" y="2692811"/>
                  <a:pt x="2599256" y="3020894"/>
                  <a:pt x="2292339" y="3185994"/>
                </a:cubicBezTo>
                <a:cubicBezTo>
                  <a:pt x="1985422" y="3351094"/>
                  <a:pt x="1434031" y="3434702"/>
                  <a:pt x="1104889" y="3370144"/>
                </a:cubicBezTo>
                <a:cubicBezTo>
                  <a:pt x="775747" y="3305586"/>
                  <a:pt x="499522" y="3101327"/>
                  <a:pt x="317489" y="2798644"/>
                </a:cubicBezTo>
                <a:cubicBezTo>
                  <a:pt x="135456" y="2495961"/>
                  <a:pt x="-50811" y="1946686"/>
                  <a:pt x="12689" y="1554044"/>
                </a:cubicBezTo>
                <a:cubicBezTo>
                  <a:pt x="76189" y="1161402"/>
                  <a:pt x="412739" y="701027"/>
                  <a:pt x="698489" y="442794"/>
                </a:cubicBezTo>
                <a:cubicBezTo>
                  <a:pt x="984239" y="184561"/>
                  <a:pt x="1466839" y="31102"/>
                  <a:pt x="1727189" y="4644"/>
                </a:cubicBezTo>
                <a:cubicBezTo>
                  <a:pt x="1987539" y="-21814"/>
                  <a:pt x="2151581" y="68144"/>
                  <a:pt x="2241539" y="188794"/>
                </a:cubicBezTo>
                <a:cubicBezTo>
                  <a:pt x="2331497" y="309444"/>
                  <a:pt x="2170631" y="542278"/>
                  <a:pt x="2266939" y="728544"/>
                </a:cubicBezTo>
                <a:close/>
              </a:path>
            </a:pathLst>
          </a:custGeom>
          <a:solidFill>
            <a:srgbClr val="C1D7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862A56-AF59-AA4C-B0B3-5829B289338A}"/>
              </a:ext>
            </a:extLst>
          </p:cNvPr>
          <p:cNvSpPr txBox="1"/>
          <p:nvPr/>
        </p:nvSpPr>
        <p:spPr>
          <a:xfrm>
            <a:off x="4772695" y="3757525"/>
            <a:ext cx="2646612" cy="90451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000 SamaritanTall TB" pitchFamily="2" charset="0"/>
              </a:rPr>
              <a:t>POWERPOINT</a:t>
            </a:r>
          </a:p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000 SamaritanTall TB" pitchFamily="2" charset="0"/>
              </a:rPr>
              <a:t>TEMPLET</a:t>
            </a:r>
            <a:endParaRPr lang="zh-CN" altLang="en-US" sz="24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64DAC-B4F5-A6A2-2823-916C20839D03}"/>
              </a:ext>
            </a:extLst>
          </p:cNvPr>
          <p:cNvSpPr txBox="1"/>
          <p:nvPr/>
        </p:nvSpPr>
        <p:spPr>
          <a:xfrm>
            <a:off x="4772695" y="4038856"/>
            <a:ext cx="2646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000 SamaritanTall TB" pitchFamily="2" charset="0"/>
              </a:rPr>
              <a:t>TITLE GOES HERE</a:t>
            </a:r>
            <a:endParaRPr lang="zh-CN" altLang="en-US" sz="1200">
              <a:solidFill>
                <a:schemeClr val="bg1"/>
              </a:solidFill>
              <a:latin typeface="000 SamaritanTall TB" pitchFamily="2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621EAD84-B6CE-F318-8B1C-6A00768EE93E}"/>
              </a:ext>
            </a:extLst>
          </p:cNvPr>
          <p:cNvSpPr txBox="1"/>
          <p:nvPr/>
        </p:nvSpPr>
        <p:spPr>
          <a:xfrm>
            <a:off x="3681552" y="6085434"/>
            <a:ext cx="4828896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C1D75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C1D75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30A2538F-C7D5-7D45-8CE7-2C0502B6E5D9}"/>
              </a:ext>
            </a:extLst>
          </p:cNvPr>
          <p:cNvSpPr txBox="1"/>
          <p:nvPr/>
        </p:nvSpPr>
        <p:spPr>
          <a:xfrm>
            <a:off x="4792096" y="266594"/>
            <a:ext cx="260780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C1D75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Tristique </a:t>
            </a:r>
          </a:p>
          <a:p>
            <a:pPr algn="ctr">
              <a:lnSpc>
                <a:spcPct val="120000"/>
              </a:lnSpc>
            </a:pPr>
            <a:r>
              <a:rPr lang="fr-FR" altLang="zh-CN" sz="1200" b="1">
                <a:solidFill>
                  <a:srgbClr val="C1D75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Senectus Et Netus Et Egestas</a:t>
            </a:r>
            <a:endParaRPr lang="zh-CN" altLang="en-US" sz="1200" b="1">
              <a:solidFill>
                <a:srgbClr val="C1D75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E3472D23-570E-B8A3-1340-E94D46D75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296" y="866821"/>
            <a:ext cx="2200972" cy="2191361"/>
          </a:xfrm>
          <a:prstGeom prst="rect">
            <a:avLst/>
          </a:prstGeom>
        </p:spPr>
      </p:pic>
      <p:pic>
        <p:nvPicPr>
          <p:cNvPr id="20" name="图片 19" descr="杯子里有咖啡&#10;&#10;描述已自动生成">
            <a:extLst>
              <a:ext uri="{FF2B5EF4-FFF2-40B4-BE49-F238E27FC236}">
                <a16:creationId xmlns:a16="http://schemas.microsoft.com/office/drawing/2014/main" id="{D81F49B0-953A-AA8B-B97F-D7174123C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733" y="3413051"/>
            <a:ext cx="1888366" cy="257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55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83E1219-EC64-E457-0BC4-6424731356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1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C1A069-4F01-20BA-AC15-7C3BDABF5149}"/>
              </a:ext>
            </a:extLst>
          </p:cNvPr>
          <p:cNvGrpSpPr/>
          <p:nvPr/>
        </p:nvGrpSpPr>
        <p:grpSpPr>
          <a:xfrm>
            <a:off x="0" y="-2667000"/>
            <a:ext cx="12192000" cy="12192000"/>
            <a:chOff x="0" y="-2667000"/>
            <a:chExt cx="12192000" cy="121920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F2C5EA6-405C-7EA3-B062-52ED0024D698}"/>
                </a:ext>
              </a:extLst>
            </p:cNvPr>
            <p:cNvSpPr/>
            <p:nvPr/>
          </p:nvSpPr>
          <p:spPr>
            <a:xfrm>
              <a:off x="0" y="-2667000"/>
              <a:ext cx="12192000" cy="12192000"/>
            </a:xfrm>
            <a:prstGeom prst="ellipse">
              <a:avLst/>
            </a:prstGeom>
            <a:solidFill>
              <a:srgbClr val="FFA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78DFA24-3CBE-D035-A9C7-92E86782DA13}"/>
                </a:ext>
              </a:extLst>
            </p:cNvPr>
            <p:cNvSpPr/>
            <p:nvPr/>
          </p:nvSpPr>
          <p:spPr>
            <a:xfrm>
              <a:off x="1180289" y="-1486711"/>
              <a:ext cx="9831422" cy="9831422"/>
            </a:xfrm>
            <a:prstGeom prst="ellipse">
              <a:avLst/>
            </a:prstGeom>
            <a:solidFill>
              <a:srgbClr val="C1D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01E2711-9F37-C862-CAF5-B68F900EBD70}"/>
                </a:ext>
              </a:extLst>
            </p:cNvPr>
            <p:cNvSpPr/>
            <p:nvPr/>
          </p:nvSpPr>
          <p:spPr>
            <a:xfrm>
              <a:off x="2525486" y="-141514"/>
              <a:ext cx="7141028" cy="7141028"/>
            </a:xfrm>
            <a:prstGeom prst="ellipse">
              <a:avLst/>
            </a:prstGeom>
            <a:solidFill>
              <a:srgbClr val="FFC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6CB354C-AFC9-AF43-F6B7-321D0CC80903}"/>
                </a:ext>
              </a:extLst>
            </p:cNvPr>
            <p:cNvSpPr/>
            <p:nvPr/>
          </p:nvSpPr>
          <p:spPr>
            <a:xfrm>
              <a:off x="3701143" y="1034143"/>
              <a:ext cx="4789714" cy="4789714"/>
            </a:xfrm>
            <a:prstGeom prst="ellipse">
              <a:avLst/>
            </a:prstGeom>
            <a:solidFill>
              <a:srgbClr val="FFF1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37D675D-F41A-331B-773B-CF4F2750E514}"/>
                </a:ext>
              </a:extLst>
            </p:cNvPr>
            <p:cNvSpPr/>
            <p:nvPr/>
          </p:nvSpPr>
          <p:spPr>
            <a:xfrm>
              <a:off x="4886425" y="2219425"/>
              <a:ext cx="2419150" cy="2419150"/>
            </a:xfrm>
            <a:prstGeom prst="ellipse">
              <a:avLst/>
            </a:prstGeom>
            <a:solidFill>
              <a:srgbClr val="C1D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035C5F3-A7E3-AF24-9273-4ADA32BAA304}"/>
              </a:ext>
            </a:extLst>
          </p:cNvPr>
          <p:cNvSpPr txBox="1"/>
          <p:nvPr/>
        </p:nvSpPr>
        <p:spPr>
          <a:xfrm>
            <a:off x="4051300" y="644381"/>
            <a:ext cx="4089400" cy="20139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>
                <a:solidFill>
                  <a:schemeClr val="bg1"/>
                </a:solidFill>
                <a:latin typeface="000 SamaritanTall TB" pitchFamily="2" charset="0"/>
              </a:rPr>
              <a:t>POWER POINT TEMPLET</a:t>
            </a:r>
            <a:endParaRPr lang="zh-CN" altLang="en-US" sz="36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pic>
        <p:nvPicPr>
          <p:cNvPr id="11" name="图片 10" descr="杯子里有咖啡&#10;&#10;描述已自动生成">
            <a:extLst>
              <a:ext uri="{FF2B5EF4-FFF2-40B4-BE49-F238E27FC236}">
                <a16:creationId xmlns:a16="http://schemas.microsoft.com/office/drawing/2014/main" id="{D7B3AB1C-CBED-88ED-A3C5-E4E7A8842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947">
            <a:off x="2660215" y="2220174"/>
            <a:ext cx="1272786" cy="3188959"/>
          </a:xfrm>
          <a:prstGeom prst="rect">
            <a:avLst/>
          </a:prstGeom>
          <a:effectLst/>
        </p:spPr>
      </p:pic>
      <p:pic>
        <p:nvPicPr>
          <p:cNvPr id="12" name="图片 11" descr="杯子里有咖啡&#10;&#10;描述已自动生成">
            <a:extLst>
              <a:ext uri="{FF2B5EF4-FFF2-40B4-BE49-F238E27FC236}">
                <a16:creationId xmlns:a16="http://schemas.microsoft.com/office/drawing/2014/main" id="{B30A428E-9C5D-474D-2C6C-81F1C8520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700" y="3593649"/>
            <a:ext cx="1763529" cy="1637563"/>
          </a:xfrm>
          <a:prstGeom prst="rect">
            <a:avLst/>
          </a:prstGeom>
          <a:effectLst/>
        </p:spPr>
      </p:pic>
      <p:pic>
        <p:nvPicPr>
          <p:cNvPr id="13" name="图片 12" descr="黑白色的花&#10;&#10;低可信度描述已自动生成">
            <a:extLst>
              <a:ext uri="{FF2B5EF4-FFF2-40B4-BE49-F238E27FC236}">
                <a16:creationId xmlns:a16="http://schemas.microsoft.com/office/drawing/2014/main" id="{657B8C0B-377F-0CB0-383B-F4A99885E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743" y="3913618"/>
            <a:ext cx="1794354" cy="1317594"/>
          </a:xfrm>
          <a:prstGeom prst="rect">
            <a:avLst/>
          </a:prstGeom>
          <a:effectLst/>
        </p:spPr>
      </p:pic>
      <p:pic>
        <p:nvPicPr>
          <p:cNvPr id="14" name="图片 13" descr="图片包含 室内, 电脑, 笔记本, 桌子&#10;&#10;描述已自动生成">
            <a:extLst>
              <a:ext uri="{FF2B5EF4-FFF2-40B4-BE49-F238E27FC236}">
                <a16:creationId xmlns:a16="http://schemas.microsoft.com/office/drawing/2014/main" id="{DFDE98A4-08D9-A352-6480-2207045C1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2723" flipV="1">
            <a:off x="3784083" y="1540161"/>
            <a:ext cx="877449" cy="1521355"/>
          </a:xfrm>
          <a:prstGeom prst="rect">
            <a:avLst/>
          </a:prstGeom>
          <a:effectLst/>
        </p:spPr>
      </p:pic>
      <p:pic>
        <p:nvPicPr>
          <p:cNvPr id="15" name="图片 14" descr="图片包含 游戏机&#10;&#10;描述已自动生成">
            <a:extLst>
              <a:ext uri="{FF2B5EF4-FFF2-40B4-BE49-F238E27FC236}">
                <a16:creationId xmlns:a16="http://schemas.microsoft.com/office/drawing/2014/main" id="{2DFEF495-C8FF-6F21-843D-BE70CCDB5A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93" y="4333608"/>
            <a:ext cx="1340729" cy="1334874"/>
          </a:xfrm>
          <a:prstGeom prst="rect">
            <a:avLst/>
          </a:prstGeom>
          <a:effectLst/>
        </p:spPr>
      </p:pic>
      <p:pic>
        <p:nvPicPr>
          <p:cNvPr id="16" name="图片 15" descr="图片包含 物体, 桌子, 亮, 黑暗&#10;&#10;描述已自动生成">
            <a:extLst>
              <a:ext uri="{FF2B5EF4-FFF2-40B4-BE49-F238E27FC236}">
                <a16:creationId xmlns:a16="http://schemas.microsoft.com/office/drawing/2014/main" id="{62983AFC-2721-DE6B-5389-FF0E3B0C65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784" y="2568421"/>
            <a:ext cx="1028155" cy="1154775"/>
          </a:xfrm>
          <a:prstGeom prst="rect">
            <a:avLst/>
          </a:prstGeom>
        </p:spPr>
      </p:pic>
      <p:pic>
        <p:nvPicPr>
          <p:cNvPr id="17" name="图片 16" descr="图片包含 杯子, 咖啡, 桌子, 蛋糕&#10;&#10;描述已自动生成">
            <a:extLst>
              <a:ext uri="{FF2B5EF4-FFF2-40B4-BE49-F238E27FC236}">
                <a16:creationId xmlns:a16="http://schemas.microsoft.com/office/drawing/2014/main" id="{B179193B-2024-40E5-8B48-1900BA9443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5066">
            <a:off x="7185058" y="1349848"/>
            <a:ext cx="1193796" cy="2155466"/>
          </a:xfrm>
          <a:prstGeom prst="rect">
            <a:avLst/>
          </a:prstGeom>
          <a:effectLst/>
        </p:spPr>
      </p:pic>
      <p:pic>
        <p:nvPicPr>
          <p:cNvPr id="18" name="图片 17" descr="瓶子上写着字&#10;&#10;低可信度描述已自动生成">
            <a:extLst>
              <a:ext uri="{FF2B5EF4-FFF2-40B4-BE49-F238E27FC236}">
                <a16:creationId xmlns:a16="http://schemas.microsoft.com/office/drawing/2014/main" id="{072AD883-5FD6-61AA-11C6-24AE2BFC2C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274">
            <a:off x="7324350" y="2477622"/>
            <a:ext cx="1517748" cy="2394786"/>
          </a:xfrm>
          <a:prstGeom prst="rect">
            <a:avLst/>
          </a:prstGeom>
          <a:effectLst/>
        </p:spPr>
      </p:pic>
      <p:pic>
        <p:nvPicPr>
          <p:cNvPr id="19" name="图片 18" descr="杯子里有咖啡&#10;&#10;描述已自动生成">
            <a:extLst>
              <a:ext uri="{FF2B5EF4-FFF2-40B4-BE49-F238E27FC236}">
                <a16:creationId xmlns:a16="http://schemas.microsoft.com/office/drawing/2014/main" id="{38430E05-7CD8-7DBB-F774-61A44072BE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669" y="3355357"/>
            <a:ext cx="1432532" cy="1955792"/>
          </a:xfrm>
          <a:prstGeom prst="rect">
            <a:avLst/>
          </a:prstGeom>
          <a:effectLst/>
        </p:spPr>
      </p:pic>
      <p:pic>
        <p:nvPicPr>
          <p:cNvPr id="20" name="图片 19" descr="白色的游戏机&#10;&#10;中度可信度描述已自动生成">
            <a:extLst>
              <a:ext uri="{FF2B5EF4-FFF2-40B4-BE49-F238E27FC236}">
                <a16:creationId xmlns:a16="http://schemas.microsoft.com/office/drawing/2014/main" id="{04481F99-45F3-9F03-379B-AAE88860FE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2173">
            <a:off x="8999866" y="2592356"/>
            <a:ext cx="965532" cy="1326153"/>
          </a:xfrm>
          <a:prstGeom prst="rect">
            <a:avLst/>
          </a:prstGeom>
          <a:effectLst/>
        </p:spPr>
      </p:pic>
      <p:pic>
        <p:nvPicPr>
          <p:cNvPr id="21" name="图片 20" descr="图片包含 桌子, 亮, 碗, 灯光&#10;&#10;描述已自动生成">
            <a:extLst>
              <a:ext uri="{FF2B5EF4-FFF2-40B4-BE49-F238E27FC236}">
                <a16:creationId xmlns:a16="http://schemas.microsoft.com/office/drawing/2014/main" id="{B75C3BAE-16ED-7FE4-4ACC-96263BA1CB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044" y="3161607"/>
            <a:ext cx="1272782" cy="1133572"/>
          </a:xfrm>
          <a:prstGeom prst="rect">
            <a:avLst/>
          </a:prstGeom>
        </p:spPr>
      </p:pic>
      <p:pic>
        <p:nvPicPr>
          <p:cNvPr id="22" name="图片 21" descr="杯子蛋糕&#10;&#10;描述已自动生成">
            <a:extLst>
              <a:ext uri="{FF2B5EF4-FFF2-40B4-BE49-F238E27FC236}">
                <a16:creationId xmlns:a16="http://schemas.microsoft.com/office/drawing/2014/main" id="{3A7A0C31-6B6C-4BEA-C885-CD2AB2B83E4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701" y="4545477"/>
            <a:ext cx="1492794" cy="1496075"/>
          </a:xfrm>
          <a:prstGeom prst="rect">
            <a:avLst/>
          </a:prstGeom>
        </p:spPr>
      </p:pic>
      <p:pic>
        <p:nvPicPr>
          <p:cNvPr id="23" name="图片 22" descr="黑暗中的蓝色星球&#10;&#10;低可信度描述已自动生成">
            <a:extLst>
              <a:ext uri="{FF2B5EF4-FFF2-40B4-BE49-F238E27FC236}">
                <a16:creationId xmlns:a16="http://schemas.microsoft.com/office/drawing/2014/main" id="{7A11E066-7001-10A7-3835-1E997D26A0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79" y="4356683"/>
            <a:ext cx="817622" cy="1078312"/>
          </a:xfrm>
          <a:prstGeom prst="rect">
            <a:avLst/>
          </a:prstGeom>
          <a:effectLst/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D0A9F723-1584-D0BF-D1D9-A1CD069BBEC0}"/>
              </a:ext>
            </a:extLst>
          </p:cNvPr>
          <p:cNvSpPr txBox="1"/>
          <p:nvPr/>
        </p:nvSpPr>
        <p:spPr>
          <a:xfrm>
            <a:off x="4601577" y="6180298"/>
            <a:ext cx="298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000 SamaritanTall TB" pitchFamily="2" charset="0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000 SamaritanTall TB" pitchFamily="2" charset="0"/>
            </a:endParaRPr>
          </a:p>
        </p:txBody>
      </p:sp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12C20BB0-DE1E-349A-91D5-6B9A1B4D737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26" y="2030181"/>
            <a:ext cx="1138067" cy="121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318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309</Words>
  <Application>Microsoft Office PowerPoint</Application>
  <PresentationFormat>宽屏</PresentationFormat>
  <Paragraphs>80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..黑体UI-韩语</vt:lpstr>
      <vt:lpstr>Arial</vt:lpstr>
      <vt:lpstr>000 SamaritanTall TB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冰激凌夏天ppt模板</dc:title>
  <dc:creator>忘吃药的晓公子 yvonne</dc:creator>
  <cp:keywords>51PPT模板网</cp:keywords>
  <dc:description>www.51pptmoban.com</dc:description>
  <cp:lastModifiedBy>Win user</cp:lastModifiedBy>
  <cp:revision>10</cp:revision>
  <dcterms:created xsi:type="dcterms:W3CDTF">2022-07-14T00:35:49Z</dcterms:created>
  <dcterms:modified xsi:type="dcterms:W3CDTF">2022-07-17T12:00:43Z</dcterms:modified>
</cp:coreProperties>
</file>