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63" r:id="rId2"/>
  </p:sldMasterIdLst>
  <p:notesMasterIdLst>
    <p:notesMasterId r:id="rId9"/>
  </p:notesMasterIdLst>
  <p:sldIdLst>
    <p:sldId id="278" r:id="rId3"/>
    <p:sldId id="279" r:id="rId4"/>
    <p:sldId id="276" r:id="rId5"/>
    <p:sldId id="280" r:id="rId6"/>
    <p:sldId id="306" r:id="rId7"/>
    <p:sldId id="308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32" y="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57600" cy="576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0FF118-086C-479B-AA39-7EAFA4E78D6B}" type="datetimeFigureOut">
              <a:rPr lang="zh-CN" altLang="en-US" smtClean="0"/>
              <a:t>2022/7/17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7EC1B5-DC7B-48AB-A42A-ADA8B6071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924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7EC1B5-DC7B-48AB-A42A-ADA8B6071D1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718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7EC1B5-DC7B-48AB-A42A-ADA8B6071D1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02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7EC1B5-DC7B-48AB-A42A-ADA8B6071D1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817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7EC1B5-DC7B-48AB-A42A-ADA8B6071D1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0990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7EC1B5-DC7B-48AB-A42A-ADA8B6071D1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9637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0D58A-67BC-4944-A619-67C0D0FBC3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8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2643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 orient="horz" pos="617">
          <p15:clr>
            <a:srgbClr val="FBAE40"/>
          </p15:clr>
        </p15:guide>
        <p15:guide id="3" orient="horz" pos="1234">
          <p15:clr>
            <a:srgbClr val="FBAE40"/>
          </p15:clr>
        </p15:guide>
        <p15:guide id="4" orient="horz" pos="1851">
          <p15:clr>
            <a:srgbClr val="FBAE40"/>
          </p15:clr>
        </p15:guide>
        <p15:guide id="5" orient="horz" pos="2468">
          <p15:clr>
            <a:srgbClr val="FBAE40"/>
          </p15:clr>
        </p15:guide>
        <p15:guide id="6" orient="horz" pos="3085">
          <p15:clr>
            <a:srgbClr val="FBAE40"/>
          </p15:clr>
        </p15:guide>
        <p15:guide id="7" orient="horz" pos="3702">
          <p15:clr>
            <a:srgbClr val="FBAE40"/>
          </p15:clr>
        </p15:guide>
        <p15:guide id="8" orient="horz" pos="4319">
          <p15:clr>
            <a:srgbClr val="FBAE40"/>
          </p15:clr>
        </p15:guide>
        <p15:guide id="9">
          <p15:clr>
            <a:srgbClr val="FBAE40"/>
          </p15:clr>
        </p15:guide>
        <p15:guide id="10" pos="590">
          <p15:clr>
            <a:srgbClr val="FBAE40"/>
          </p15:clr>
        </p15:guide>
        <p15:guide id="11" pos="1181">
          <p15:clr>
            <a:srgbClr val="FBAE40"/>
          </p15:clr>
        </p15:guide>
        <p15:guide id="12" pos="1772">
          <p15:clr>
            <a:srgbClr val="FBAE40"/>
          </p15:clr>
        </p15:guide>
        <p15:guide id="13" pos="2363">
          <p15:clr>
            <a:srgbClr val="FBAE40"/>
          </p15:clr>
        </p15:guide>
        <p15:guide id="14" pos="2953">
          <p15:clr>
            <a:srgbClr val="FBAE40"/>
          </p15:clr>
        </p15:guide>
        <p15:guide id="15" pos="3544">
          <p15:clr>
            <a:srgbClr val="FBAE40"/>
          </p15:clr>
        </p15:guide>
        <p15:guide id="16" pos="4135">
          <p15:clr>
            <a:srgbClr val="FBAE40"/>
          </p15:clr>
        </p15:guide>
        <p15:guide id="17" pos="4726">
          <p15:clr>
            <a:srgbClr val="FBAE40"/>
          </p15:clr>
        </p15:guide>
        <p15:guide id="18" pos="5316">
          <p15:clr>
            <a:srgbClr val="FBAE40"/>
          </p15:clr>
        </p15:guide>
        <p15:guide id="19" pos="5907">
          <p15:clr>
            <a:srgbClr val="FBAE40"/>
          </p15:clr>
        </p15:guide>
        <p15:guide id="20" pos="6498">
          <p15:clr>
            <a:srgbClr val="FBAE40"/>
          </p15:clr>
        </p15:guide>
        <p15:guide id="21" pos="7089">
          <p15:clr>
            <a:srgbClr val="FBAE40"/>
          </p15:clr>
        </p15:guide>
        <p15:guide id="22" pos="76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081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318041C-1E84-4BDA-B2B4-C04A7EF1D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61B56A3-B248-4E75-9D94-F71D0AD517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E28BF5-BE8F-4578-8E61-221DF6965B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734A0-64C4-4DF3-915F-B408C303EF90}" type="datetimeFigureOut">
              <a:rPr lang="zh-CN" altLang="en-US" smtClean="0"/>
              <a:t>2022/7/17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224E50-BD2A-488F-994A-D64CE2C952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1BE046-5DE2-42B5-965D-3ED63812A4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178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3178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5.xml"/><Relationship Id="rId7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7.png"/><Relationship Id="rId4" Type="http://schemas.openxmlformats.org/officeDocument/2006/relationships/tags" Target="../tags/tag6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18" Type="http://schemas.openxmlformats.org/officeDocument/2006/relationships/tags" Target="../tags/tag24.xml"/><Relationship Id="rId26" Type="http://schemas.openxmlformats.org/officeDocument/2006/relationships/image" Target="../media/image9.png"/><Relationship Id="rId3" Type="http://schemas.openxmlformats.org/officeDocument/2006/relationships/tags" Target="../tags/tag9.xml"/><Relationship Id="rId21" Type="http://schemas.openxmlformats.org/officeDocument/2006/relationships/tags" Target="../tags/tag27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tags" Target="../tags/tag23.xml"/><Relationship Id="rId25" Type="http://schemas.openxmlformats.org/officeDocument/2006/relationships/image" Target="../media/image8.png"/><Relationship Id="rId2" Type="http://schemas.openxmlformats.org/officeDocument/2006/relationships/tags" Target="../tags/tag8.xml"/><Relationship Id="rId16" Type="http://schemas.openxmlformats.org/officeDocument/2006/relationships/tags" Target="../tags/tag22.xml"/><Relationship Id="rId20" Type="http://schemas.openxmlformats.org/officeDocument/2006/relationships/tags" Target="../tags/tag26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24" Type="http://schemas.openxmlformats.org/officeDocument/2006/relationships/notesSlide" Target="../notesSlides/notesSlide4.xml"/><Relationship Id="rId5" Type="http://schemas.openxmlformats.org/officeDocument/2006/relationships/tags" Target="../tags/tag11.xml"/><Relationship Id="rId15" Type="http://schemas.openxmlformats.org/officeDocument/2006/relationships/tags" Target="../tags/tag21.xml"/><Relationship Id="rId23" Type="http://schemas.openxmlformats.org/officeDocument/2006/relationships/slideLayout" Target="../slideLayouts/slideLayout1.xml"/><Relationship Id="rId10" Type="http://schemas.openxmlformats.org/officeDocument/2006/relationships/tags" Target="../tags/tag16.xml"/><Relationship Id="rId19" Type="http://schemas.openxmlformats.org/officeDocument/2006/relationships/tags" Target="../tags/tag25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Relationship Id="rId22" Type="http://schemas.openxmlformats.org/officeDocument/2006/relationships/tags" Target="../tags/tag28.xml"/><Relationship Id="rId27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6">
            <a:extLst>
              <a:ext uri="{FF2B5EF4-FFF2-40B4-BE49-F238E27FC236}">
                <a16:creationId xmlns:a16="http://schemas.microsoft.com/office/drawing/2014/main" id="{4E06F2AE-0E98-8802-9545-3BC70770EB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423" y="0"/>
            <a:ext cx="12200423" cy="593550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375D0EE-01BB-8706-3C4E-502442034DF4}"/>
              </a:ext>
            </a:extLst>
          </p:cNvPr>
          <p:cNvSpPr>
            <a:spLocks/>
          </p:cNvSpPr>
          <p:nvPr/>
        </p:nvSpPr>
        <p:spPr>
          <a:xfrm>
            <a:off x="0" y="-22859"/>
            <a:ext cx="12192000" cy="5935506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42000">
                <a:srgbClr val="FFFFFF">
                  <a:alpha val="0"/>
                </a:srgbClr>
              </a:gs>
              <a:gs pos="4000">
                <a:srgbClr val="FFE8CA">
                  <a:alpha val="54000"/>
                </a:srgbClr>
              </a:gs>
              <a:gs pos="73000">
                <a:schemeClr val="bg1">
                  <a:alpha val="0"/>
                </a:schemeClr>
              </a:gs>
            </a:gsLst>
            <a:lin ang="19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75B491-32B5-4C41-94BB-14C78A306814}"/>
              </a:ext>
            </a:extLst>
          </p:cNvPr>
          <p:cNvSpPr txBox="1"/>
          <p:nvPr/>
        </p:nvSpPr>
        <p:spPr>
          <a:xfrm>
            <a:off x="835025" y="1480561"/>
            <a:ext cx="8309968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Semibold"/>
                <a:ea typeface="MiSans Semibold"/>
                <a:cs typeface="+mn-cs"/>
              </a:rPr>
              <a:t>无纸化设备</a:t>
            </a: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rPr>
              <a:t>应用报告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ED1303-4C56-4F28-9ED2-76543F3CAF31}"/>
              </a:ext>
            </a:extLst>
          </p:cNvPr>
          <p:cNvSpPr txBox="1">
            <a:spLocks/>
          </p:cNvSpPr>
          <p:nvPr/>
        </p:nvSpPr>
        <p:spPr>
          <a:xfrm>
            <a:off x="1011926" y="2624505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+mn-cs"/>
              </a:rPr>
              <a:t>无纸化系统二期小组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253E15-B105-4795-A6E4-B8EDD3AE4414}"/>
              </a:ext>
            </a:extLst>
          </p:cNvPr>
          <p:cNvSpPr txBox="1"/>
          <p:nvPr/>
        </p:nvSpPr>
        <p:spPr>
          <a:xfrm>
            <a:off x="952791" y="6302812"/>
            <a:ext cx="922047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r">
              <a:defRPr sz="1100" spc="1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10" normalizeH="0" baseline="0" noProof="0" dirty="0">
                <a:ln>
                  <a:noFill/>
                </a:ln>
                <a:solidFill>
                  <a:srgbClr val="44546A">
                    <a:lumMod val="40000"/>
                    <a:lumOff val="60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2022</a:t>
            </a:r>
            <a:r>
              <a:rPr kumimoji="0" lang="zh-CN" altLang="en-US" sz="1100" b="0" i="0" u="none" strike="noStrike" kern="1200" cap="none" spc="10" normalizeH="0" baseline="0" noProof="0" dirty="0">
                <a:ln>
                  <a:noFill/>
                </a:ln>
                <a:solidFill>
                  <a:srgbClr val="44546A">
                    <a:lumMod val="40000"/>
                    <a:lumOff val="60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年</a:t>
            </a:r>
            <a:r>
              <a:rPr kumimoji="0" lang="en-US" altLang="zh-CN" sz="1100" b="0" i="0" u="none" strike="noStrike" kern="1200" cap="none" spc="10" normalizeH="0" baseline="0" noProof="0" dirty="0">
                <a:ln>
                  <a:noFill/>
                </a:ln>
                <a:solidFill>
                  <a:srgbClr val="44546A">
                    <a:lumMod val="40000"/>
                    <a:lumOff val="60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5</a:t>
            </a:r>
            <a:r>
              <a:rPr kumimoji="0" lang="zh-CN" altLang="en-US" sz="1100" b="0" i="0" u="none" strike="noStrike" kern="1200" cap="none" spc="10" normalizeH="0" baseline="0" noProof="0" dirty="0">
                <a:ln>
                  <a:noFill/>
                </a:ln>
                <a:solidFill>
                  <a:srgbClr val="44546A">
                    <a:lumMod val="40000"/>
                    <a:lumOff val="60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月</a:t>
            </a:r>
            <a:r>
              <a:rPr kumimoji="0" lang="en-US" altLang="zh-CN" sz="1100" b="0" i="0" u="none" strike="noStrike" kern="1200" cap="none" spc="10" normalizeH="0" baseline="0" noProof="0" dirty="0">
                <a:ln>
                  <a:noFill/>
                </a:ln>
                <a:solidFill>
                  <a:srgbClr val="44546A">
                    <a:lumMod val="40000"/>
                    <a:lumOff val="60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6</a:t>
            </a:r>
            <a:r>
              <a:rPr kumimoji="0" lang="zh-CN" altLang="en-US" sz="1100" b="0" i="0" u="none" strike="noStrike" kern="1200" cap="none" spc="10" normalizeH="0" baseline="0" noProof="0" dirty="0">
                <a:ln>
                  <a:noFill/>
                </a:ln>
                <a:solidFill>
                  <a:srgbClr val="44546A">
                    <a:lumMod val="40000"/>
                    <a:lumOff val="60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日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3C6323E-8324-16CB-C1BB-E5AA007E4984}"/>
              </a:ext>
            </a:extLst>
          </p:cNvPr>
          <p:cNvSpPr/>
          <p:nvPr/>
        </p:nvSpPr>
        <p:spPr>
          <a:xfrm>
            <a:off x="930055" y="2693188"/>
            <a:ext cx="81871" cy="3373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DDE0D66-E957-6A0A-B25B-9C45082ADD3A}"/>
              </a:ext>
            </a:extLst>
          </p:cNvPr>
          <p:cNvGrpSpPr>
            <a:grpSpLocks/>
          </p:cNvGrpSpPr>
          <p:nvPr/>
        </p:nvGrpSpPr>
        <p:grpSpPr>
          <a:xfrm>
            <a:off x="4530437" y="2732083"/>
            <a:ext cx="1095663" cy="236753"/>
            <a:chOff x="5905229" y="2696597"/>
            <a:chExt cx="1318167" cy="358615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58C7401B-FA00-D8EC-1869-2472525A65D9}"/>
                </a:ext>
              </a:extLst>
            </p:cNvPr>
            <p:cNvSpPr/>
            <p:nvPr/>
          </p:nvSpPr>
          <p:spPr>
            <a:xfrm>
              <a:off x="5905229" y="2696597"/>
              <a:ext cx="1318167" cy="358615"/>
            </a:xfrm>
            <a:prstGeom prst="roundRect">
              <a:avLst>
                <a:gd name="adj" fmla="val 50000"/>
              </a:avLst>
            </a:prstGeom>
            <a:noFill/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263A1789-710D-B47F-6E12-711F987317E1}"/>
                </a:ext>
              </a:extLst>
            </p:cNvPr>
            <p:cNvCxnSpPr>
              <a:cxnSpLocks/>
            </p:cNvCxnSpPr>
            <p:nvPr/>
          </p:nvCxnSpPr>
          <p:spPr>
            <a:xfrm>
              <a:off x="6162992" y="2875904"/>
              <a:ext cx="802640" cy="0"/>
            </a:xfrm>
            <a:prstGeom prst="line">
              <a:avLst/>
            </a:prstGeom>
            <a:noFill/>
            <a:ln w="444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FBC4575-733E-599C-D83B-15C376408FB1}"/>
                </a:ext>
              </a:extLst>
            </p:cNvPr>
            <p:cNvSpPr/>
            <p:nvPr/>
          </p:nvSpPr>
          <p:spPr>
            <a:xfrm>
              <a:off x="6463843" y="2775434"/>
              <a:ext cx="147257" cy="2009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</p:grp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7F21BC85-48E5-A678-7DD9-3072FF2E2540}"/>
              </a:ext>
            </a:extLst>
          </p:cNvPr>
          <p:cNvSpPr/>
          <p:nvPr/>
        </p:nvSpPr>
        <p:spPr>
          <a:xfrm>
            <a:off x="936625" y="4915349"/>
            <a:ext cx="1092288" cy="454522"/>
          </a:xfrm>
          <a:prstGeom prst="roundRect">
            <a:avLst>
              <a:gd name="adj" fmla="val 996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C2A226E-45FB-0181-6F22-E0BD10CBF29A}"/>
              </a:ext>
            </a:extLst>
          </p:cNvPr>
          <p:cNvSpPr>
            <a:spLocks/>
          </p:cNvSpPr>
          <p:nvPr/>
        </p:nvSpPr>
        <p:spPr>
          <a:xfrm>
            <a:off x="2098565" y="4915349"/>
            <a:ext cx="1092288" cy="454522"/>
          </a:xfrm>
          <a:prstGeom prst="roundRect">
            <a:avLst>
              <a:gd name="adj" fmla="val 9123"/>
            </a:avLst>
          </a:prstGeom>
          <a:solidFill>
            <a:schemeClr val="accent1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1C6F3FBA-FA06-5E5C-18E7-60AA9E90B315}"/>
              </a:ext>
            </a:extLst>
          </p:cNvPr>
          <p:cNvSpPr>
            <a:spLocks/>
          </p:cNvSpPr>
          <p:nvPr/>
        </p:nvSpPr>
        <p:spPr>
          <a:xfrm>
            <a:off x="3260505" y="4915349"/>
            <a:ext cx="303593" cy="454522"/>
          </a:xfrm>
          <a:prstGeom prst="roundRect">
            <a:avLst>
              <a:gd name="adj" fmla="val 12275"/>
            </a:avLst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7140D0D-167A-02C7-9B4C-557DC488DEAD}"/>
              </a:ext>
            </a:extLst>
          </p:cNvPr>
          <p:cNvSpPr txBox="1"/>
          <p:nvPr/>
        </p:nvSpPr>
        <p:spPr>
          <a:xfrm>
            <a:off x="1098049" y="4988722"/>
            <a:ext cx="7694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latin typeface="MiSans Light" panose="00000400000000000000" pitchFamily="2" charset="-122"/>
                <a:ea typeface="MiSans Light" panose="000004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汇报人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 panose="00000400000000000000" pitchFamily="2" charset="-122"/>
              <a:ea typeface="MiSans Light" panose="00000400000000000000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549429C-A364-87DB-DCAE-72230DA441FA}"/>
              </a:ext>
            </a:extLst>
          </p:cNvPr>
          <p:cNvSpPr txBox="1"/>
          <p:nvPr/>
        </p:nvSpPr>
        <p:spPr>
          <a:xfrm>
            <a:off x="2259989" y="4988722"/>
            <a:ext cx="7694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latin typeface="MiSans Light" panose="00000400000000000000" pitchFamily="2" charset="-122"/>
                <a:ea typeface="MiSans Light" panose="000004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马自强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Sans Light" panose="00000400000000000000" pitchFamily="2" charset="-122"/>
              <a:ea typeface="MiSans Light" panose="00000400000000000000" pitchFamily="2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5E77AE6-23D3-AF59-3452-BE0534100B47}"/>
              </a:ext>
            </a:extLst>
          </p:cNvPr>
          <p:cNvSpPr txBox="1"/>
          <p:nvPr/>
        </p:nvSpPr>
        <p:spPr>
          <a:xfrm>
            <a:off x="8471311" y="6302812"/>
            <a:ext cx="278088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10" normalizeH="0" baseline="0" noProof="0" dirty="0">
                <a:ln>
                  <a:noFill/>
                </a:ln>
                <a:solidFill>
                  <a:srgbClr val="44546A">
                    <a:lumMod val="40000"/>
                    <a:lumOff val="60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Application report of paperless equipment</a:t>
            </a:r>
            <a:endParaRPr kumimoji="0" lang="zh-CN" altLang="en-US" sz="1100" b="0" i="0" u="none" strike="noStrike" kern="1200" cap="none" spc="10" normalizeH="0" baseline="0" noProof="0" dirty="0">
              <a:ln>
                <a:noFill/>
              </a:ln>
              <a:solidFill>
                <a:srgbClr val="44546A">
                  <a:lumMod val="40000"/>
                  <a:lumOff val="60000"/>
                </a:srgbClr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A9F67D4A-9C86-22EF-75B8-F483FB53B460}"/>
              </a:ext>
            </a:extLst>
          </p:cNvPr>
          <p:cNvSpPr/>
          <p:nvPr/>
        </p:nvSpPr>
        <p:spPr>
          <a:xfrm>
            <a:off x="0" y="5912646"/>
            <a:ext cx="12192000" cy="45719"/>
          </a:xfrm>
          <a:custGeom>
            <a:avLst/>
            <a:gdLst>
              <a:gd name="connsiteX0" fmla="*/ 0 w 12192000"/>
              <a:gd name="connsiteY0" fmla="*/ 0 h 75565"/>
              <a:gd name="connsiteX1" fmla="*/ 12192000 w 12192000"/>
              <a:gd name="connsiteY1" fmla="*/ 0 h 75565"/>
              <a:gd name="connsiteX2" fmla="*/ 12192000 w 12192000"/>
              <a:gd name="connsiteY2" fmla="*/ 75565 h 75565"/>
              <a:gd name="connsiteX3" fmla="*/ 0 w 12192000"/>
              <a:gd name="connsiteY3" fmla="*/ 75565 h 75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75565">
                <a:moveTo>
                  <a:pt x="0" y="0"/>
                </a:moveTo>
                <a:lnTo>
                  <a:pt x="12192000" y="0"/>
                </a:lnTo>
                <a:lnTo>
                  <a:pt x="12192000" y="75565"/>
                </a:lnTo>
                <a:lnTo>
                  <a:pt x="0" y="755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88900" dist="38100" dir="5400000" algn="t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13F6B71-D7FD-157E-AC3A-041127D0F9D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41064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290972F8-6A72-5482-5451-79C854B12683}"/>
              </a:ext>
            </a:extLst>
          </p:cNvPr>
          <p:cNvSpPr>
            <a:spLocks/>
          </p:cNvSpPr>
          <p:nvPr/>
        </p:nvSpPr>
        <p:spPr>
          <a:xfrm>
            <a:off x="1" y="1303966"/>
            <a:ext cx="6564313" cy="2385740"/>
          </a:xfrm>
          <a:custGeom>
            <a:avLst/>
            <a:gdLst>
              <a:gd name="connsiteX0" fmla="*/ 0 w 6564313"/>
              <a:gd name="connsiteY0" fmla="*/ 0 h 2385740"/>
              <a:gd name="connsiteX1" fmla="*/ 5371443 w 6564313"/>
              <a:gd name="connsiteY1" fmla="*/ 0 h 2385740"/>
              <a:gd name="connsiteX2" fmla="*/ 6564313 w 6564313"/>
              <a:gd name="connsiteY2" fmla="*/ 1192870 h 2385740"/>
              <a:gd name="connsiteX3" fmla="*/ 5371443 w 6564313"/>
              <a:gd name="connsiteY3" fmla="*/ 2385740 h 2385740"/>
              <a:gd name="connsiteX4" fmla="*/ 0 w 6564313"/>
              <a:gd name="connsiteY4" fmla="*/ 2385740 h 238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4313" h="2385740">
                <a:moveTo>
                  <a:pt x="0" y="0"/>
                </a:moveTo>
                <a:lnTo>
                  <a:pt x="5371443" y="0"/>
                </a:lnTo>
                <a:cubicBezTo>
                  <a:pt x="6030247" y="0"/>
                  <a:pt x="6564313" y="534066"/>
                  <a:pt x="6564313" y="1192870"/>
                </a:cubicBezTo>
                <a:cubicBezTo>
                  <a:pt x="6564313" y="1851674"/>
                  <a:pt x="6030247" y="2385740"/>
                  <a:pt x="5371443" y="2385740"/>
                </a:cubicBezTo>
                <a:lnTo>
                  <a:pt x="0" y="2385740"/>
                </a:lnTo>
                <a:close/>
              </a:path>
            </a:pathLst>
          </a:custGeom>
          <a:gradFill>
            <a:gsLst>
              <a:gs pos="85000">
                <a:schemeClr val="bg1"/>
              </a:gs>
              <a:gs pos="100000">
                <a:srgbClr val="FFEAE1"/>
              </a:gs>
            </a:gsLst>
            <a:lin ang="0" scaled="0"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58" name="矩形: 圆角 157">
            <a:extLst>
              <a:ext uri="{FF2B5EF4-FFF2-40B4-BE49-F238E27FC236}">
                <a16:creationId xmlns:a16="http://schemas.microsoft.com/office/drawing/2014/main" id="{51F70F8C-1578-60FB-D98D-BC2DEDF15CCB}"/>
              </a:ext>
            </a:extLst>
          </p:cNvPr>
          <p:cNvSpPr/>
          <p:nvPr/>
        </p:nvSpPr>
        <p:spPr>
          <a:xfrm>
            <a:off x="491443" y="4902200"/>
            <a:ext cx="5064473" cy="1434700"/>
          </a:xfrm>
          <a:prstGeom prst="roundRect">
            <a:avLst>
              <a:gd name="adj" fmla="val 3249"/>
            </a:avLst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E7E6E6">
                    <a:lumMod val="90000"/>
                  </a:srgbClr>
                </a:solidFill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64" name="矩形: 圆角 163">
            <a:extLst>
              <a:ext uri="{FF2B5EF4-FFF2-40B4-BE49-F238E27FC236}">
                <a16:creationId xmlns:a16="http://schemas.microsoft.com/office/drawing/2014/main" id="{D15ED01D-6CC1-6966-3C56-8627D89CF97A}"/>
              </a:ext>
            </a:extLst>
          </p:cNvPr>
          <p:cNvSpPr>
            <a:spLocks/>
          </p:cNvSpPr>
          <p:nvPr/>
        </p:nvSpPr>
        <p:spPr>
          <a:xfrm>
            <a:off x="6643644" y="4902200"/>
            <a:ext cx="5053056" cy="1434700"/>
          </a:xfrm>
          <a:prstGeom prst="roundRect">
            <a:avLst>
              <a:gd name="adj" fmla="val 3249"/>
            </a:avLst>
          </a:prstGeom>
          <a:solidFill>
            <a:schemeClr val="bg1"/>
          </a:solidFill>
          <a:ln w="9525">
            <a:solidFill>
              <a:schemeClr val="accent1"/>
            </a:solidFill>
          </a:ln>
          <a:effectLst>
            <a:outerShdw blurRad="152400" dist="38100" dir="2700000" algn="tl" rotWithShape="0">
              <a:srgbClr val="FF6600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2C4D5614-45A5-AF9D-C607-4F522A06364D}"/>
              </a:ext>
            </a:extLst>
          </p:cNvPr>
          <p:cNvSpPr/>
          <p:nvPr/>
        </p:nvSpPr>
        <p:spPr>
          <a:xfrm flipH="1">
            <a:off x="5637244" y="1303966"/>
            <a:ext cx="6554756" cy="2385740"/>
          </a:xfrm>
          <a:custGeom>
            <a:avLst/>
            <a:gdLst>
              <a:gd name="connsiteX0" fmla="*/ 5361886 w 6554756"/>
              <a:gd name="connsiteY0" fmla="*/ 0 h 2385740"/>
              <a:gd name="connsiteX1" fmla="*/ 0 w 6554756"/>
              <a:gd name="connsiteY1" fmla="*/ 0 h 2385740"/>
              <a:gd name="connsiteX2" fmla="*/ 0 w 6554756"/>
              <a:gd name="connsiteY2" fmla="*/ 2385740 h 2385740"/>
              <a:gd name="connsiteX3" fmla="*/ 5361886 w 6554756"/>
              <a:gd name="connsiteY3" fmla="*/ 2385740 h 2385740"/>
              <a:gd name="connsiteX4" fmla="*/ 6554756 w 6554756"/>
              <a:gd name="connsiteY4" fmla="*/ 1192870 h 2385740"/>
              <a:gd name="connsiteX5" fmla="*/ 5361886 w 6554756"/>
              <a:gd name="connsiteY5" fmla="*/ 0 h 238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54756" h="2385740">
                <a:moveTo>
                  <a:pt x="5361886" y="0"/>
                </a:moveTo>
                <a:lnTo>
                  <a:pt x="0" y="0"/>
                </a:lnTo>
                <a:lnTo>
                  <a:pt x="0" y="2385740"/>
                </a:lnTo>
                <a:lnTo>
                  <a:pt x="5361886" y="2385740"/>
                </a:lnTo>
                <a:cubicBezTo>
                  <a:pt x="6020690" y="2385740"/>
                  <a:pt x="6554756" y="1851674"/>
                  <a:pt x="6554756" y="1192870"/>
                </a:cubicBezTo>
                <a:cubicBezTo>
                  <a:pt x="6554756" y="534066"/>
                  <a:pt x="6020690" y="0"/>
                  <a:pt x="5361886" y="0"/>
                </a:cubicBezTo>
                <a:close/>
              </a:path>
            </a:pathLst>
          </a:custGeom>
          <a:gradFill>
            <a:gsLst>
              <a:gs pos="85000">
                <a:schemeClr val="bg1"/>
              </a:gs>
              <a:gs pos="100000">
                <a:srgbClr val="FFEAE1"/>
              </a:gs>
            </a:gsLst>
            <a:lin ang="0" scaled="0"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710D9EB-FE32-F00A-0534-D1F21D1642C6}"/>
              </a:ext>
            </a:extLst>
          </p:cNvPr>
          <p:cNvSpPr txBox="1"/>
          <p:nvPr/>
        </p:nvSpPr>
        <p:spPr>
          <a:xfrm>
            <a:off x="9346698" y="1947423"/>
            <a:ext cx="2350002" cy="3558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MiSans Light" panose="00000400000000000000" pitchFamily="2" charset="-122"/>
                <a:ea typeface="MiSans Light" panose="00000400000000000000" pitchFamily="2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Sans Light" panose="00000400000000000000" pitchFamily="2" charset="-122"/>
                <a:ea typeface="MiSans Light" panose="00000400000000000000" pitchFamily="2" charset="-122"/>
                <a:cs typeface="+mn-cs"/>
              </a:rPr>
              <a:t>物流行业从信息化到智能化</a:t>
            </a:r>
            <a:b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Sans Light" panose="00000400000000000000" pitchFamily="2" charset="-122"/>
                <a:ea typeface="MiSans Light" panose="00000400000000000000" pitchFamily="2" charset="-122"/>
                <a:cs typeface="+mn-cs"/>
              </a:rPr>
            </a:br>
            <a:r>
              <a:rPr kumimoji="0" lang="zh-CN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Sans Light" panose="00000400000000000000" pitchFamily="2" charset="-122"/>
                <a:ea typeface="MiSans Light" panose="00000400000000000000" pitchFamily="2" charset="-122"/>
                <a:cs typeface="+mn-cs"/>
              </a:rPr>
              <a:t>“提效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Sans Light" panose="00000400000000000000" pitchFamily="2" charset="-122"/>
                <a:ea typeface="MiSans Light" panose="00000400000000000000" pitchFamily="2" charset="-122"/>
                <a:cs typeface="+mn-cs"/>
              </a:rPr>
              <a:t>+</a:t>
            </a:r>
            <a:r>
              <a:rPr kumimoji="0" lang="zh-CN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Sans Light" panose="00000400000000000000" pitchFamily="2" charset="-122"/>
                <a:ea typeface="MiSans Light" panose="00000400000000000000" pitchFamily="2" charset="-122"/>
                <a:cs typeface="+mn-cs"/>
              </a:rPr>
              <a:t>降本”是一个非常重要的课题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FFEA52F-0F29-6328-22BA-559378803BDA}"/>
              </a:ext>
            </a:extLst>
          </p:cNvPr>
          <p:cNvSpPr txBox="1"/>
          <p:nvPr/>
        </p:nvSpPr>
        <p:spPr>
          <a:xfrm>
            <a:off x="9954235" y="1515199"/>
            <a:ext cx="1742465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6105"/>
                </a:solidFill>
                <a:effectLst>
                  <a:innerShdw blurRad="60325" dist="48260" dir="18900003">
                    <a:srgbClr val="FF6105">
                      <a:lumMod val="75000"/>
                      <a:alpha val="50000"/>
                    </a:srgbClr>
                  </a:innerShdw>
                </a:effectLst>
                <a:uLnTx/>
                <a:uFillTx/>
                <a:latin typeface="腾讯体 W7" panose="020C08030202040F0204" pitchFamily="34" charset="-122"/>
                <a:ea typeface="腾讯体 W7" panose="020C08030202040F0204" pitchFamily="34" charset="-122"/>
                <a:cs typeface="+mn-cs"/>
              </a:rPr>
              <a:t>“提效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6105"/>
                </a:solidFill>
                <a:effectLst>
                  <a:innerShdw blurRad="60325" dist="48260" dir="18900003">
                    <a:srgbClr val="FF6105">
                      <a:lumMod val="75000"/>
                      <a:alpha val="50000"/>
                    </a:srgbClr>
                  </a:innerShdw>
                </a:effectLst>
                <a:uLnTx/>
                <a:uFillTx/>
                <a:latin typeface="腾讯体 W7" panose="020C08030202040F0204" pitchFamily="34" charset="-122"/>
                <a:ea typeface="腾讯体 W7" panose="020C08030202040F0204" pitchFamily="34" charset="-122"/>
                <a:cs typeface="+mn-cs"/>
              </a:rPr>
              <a:t>+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6105"/>
                </a:solidFill>
                <a:effectLst>
                  <a:innerShdw blurRad="60325" dist="48260" dir="18900003">
                    <a:srgbClr val="FF6105">
                      <a:lumMod val="75000"/>
                      <a:alpha val="50000"/>
                    </a:srgbClr>
                  </a:innerShdw>
                </a:effectLst>
                <a:uLnTx/>
                <a:uFillTx/>
                <a:latin typeface="腾讯体 W7" panose="020C08030202040F0204" pitchFamily="34" charset="-122"/>
                <a:ea typeface="腾讯体 W7" panose="020C08030202040F0204" pitchFamily="34" charset="-122"/>
                <a:cs typeface="+mn-cs"/>
              </a:rPr>
              <a:t>降本”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D197048-23D4-3C02-8BE4-8BB454E35665}"/>
              </a:ext>
            </a:extLst>
          </p:cNvPr>
          <p:cNvSpPr txBox="1"/>
          <p:nvPr/>
        </p:nvSpPr>
        <p:spPr>
          <a:xfrm>
            <a:off x="8947975" y="2708844"/>
            <a:ext cx="2769989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innerShdw blurRad="60325" dist="48260" dir="18900003">
                    <a:schemeClr val="accent1">
                      <a:lumMod val="75000"/>
                      <a:alpha val="50000"/>
                    </a:schemeClr>
                  </a:innerShdw>
                </a:effectLst>
                <a:latin typeface="腾讯体 W7" panose="020C08030202040F0204" pitchFamily="34" charset="-122"/>
                <a:ea typeface="腾讯体 W7" panose="020C08030202040F0204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6105"/>
                </a:solidFill>
                <a:effectLst>
                  <a:innerShdw blurRad="60325" dist="48260" dir="18900003">
                    <a:srgbClr val="FF6105">
                      <a:lumMod val="75000"/>
                      <a:alpha val="50000"/>
                    </a:srgbClr>
                  </a:innerShdw>
                </a:effectLst>
                <a:uLnTx/>
                <a:uFillTx/>
                <a:latin typeface="腾讯体 W7" panose="020C08030202040F0204" pitchFamily="34" charset="-122"/>
                <a:ea typeface="腾讯体 W7" panose="020C08030202040F0204" pitchFamily="34" charset="-122"/>
                <a:cs typeface="+mn-cs"/>
              </a:rPr>
              <a:t>推进物流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6105"/>
                </a:solidFill>
                <a:effectLst>
                  <a:innerShdw blurRad="60325" dist="48260" dir="18900003">
                    <a:srgbClr val="FF6105">
                      <a:lumMod val="75000"/>
                      <a:alpha val="50000"/>
                    </a:srgbClr>
                  </a:innerShdw>
                </a:effectLst>
                <a:uLnTx/>
                <a:uFillTx/>
                <a:latin typeface="腾讯体 W7" panose="020C08030202040F0204" pitchFamily="34" charset="-122"/>
                <a:ea typeface="腾讯体 W7" panose="020C08030202040F0204" pitchFamily="34" charset="-122"/>
                <a:cs typeface="+mn-cs"/>
              </a:rPr>
              <a:t>全程无纸化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6105"/>
              </a:solidFill>
              <a:effectLst>
                <a:innerShdw blurRad="60325" dist="48260" dir="18900003">
                  <a:srgbClr val="FF6105">
                    <a:lumMod val="75000"/>
                    <a:alpha val="50000"/>
                  </a:srgbClr>
                </a:innerShdw>
              </a:effectLst>
              <a:uLnTx/>
              <a:uFillTx/>
              <a:latin typeface="腾讯体 W7" panose="020C08030202040F0204" pitchFamily="34" charset="-122"/>
              <a:ea typeface="腾讯体 W7" panose="020C08030202040F0204" pitchFamily="34" charset="-122"/>
              <a:cs typeface="+mn-cs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F6C5BB40-20D7-FD30-EB41-1DDBE6058324}"/>
              </a:ext>
            </a:extLst>
          </p:cNvPr>
          <p:cNvSpPr txBox="1"/>
          <p:nvPr/>
        </p:nvSpPr>
        <p:spPr>
          <a:xfrm>
            <a:off x="7876520" y="3122606"/>
            <a:ext cx="3820180" cy="3558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MiSans Light" panose="00000400000000000000" pitchFamily="2" charset="-122"/>
                <a:ea typeface="MiSans Light" panose="00000400000000000000" pitchFamily="2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Sans Light" panose="00000400000000000000" pitchFamily="2" charset="-122"/>
                <a:ea typeface="MiSans Light" panose="00000400000000000000" pitchFamily="2" charset="-122"/>
                <a:cs typeface="+mn-cs"/>
              </a:rPr>
              <a:t>最终全程无纸化是一个伟大的目标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MiSans Light" panose="00000400000000000000" pitchFamily="2" charset="-122"/>
              <a:ea typeface="MiSans Light" panose="00000400000000000000" pitchFamily="2" charset="-122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Sans Light" panose="00000400000000000000" pitchFamily="2" charset="-122"/>
                <a:ea typeface="MiSans Light" panose="00000400000000000000" pitchFamily="2" charset="-122"/>
                <a:cs typeface="+mn-cs"/>
              </a:rPr>
              <a:t>本次车间对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Sans Light" panose="00000400000000000000" pitchFamily="2" charset="-122"/>
                <a:ea typeface="MiSans Light" panose="00000400000000000000" pitchFamily="2" charset="-122"/>
                <a:cs typeface="+mn-cs"/>
              </a:rPr>
              <a:t>无纸化</a:t>
            </a:r>
            <a:r>
              <a:rPr kumimoji="0" lang="zh-CN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Sans Light" panose="00000400000000000000" pitchFamily="2" charset="-122"/>
                <a:ea typeface="MiSans Light" panose="00000400000000000000" pitchFamily="2" charset="-122"/>
                <a:cs typeface="+mn-cs"/>
              </a:rPr>
              <a:t>系统的应用正是向此目标迈进的第一步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2CE3AC-3DAC-4AB4-4CF6-EDB62157AEE1}"/>
              </a:ext>
            </a:extLst>
          </p:cNvPr>
          <p:cNvSpPr txBox="1"/>
          <p:nvPr/>
        </p:nvSpPr>
        <p:spPr>
          <a:xfrm>
            <a:off x="658813" y="3122606"/>
            <a:ext cx="2523127" cy="3558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MiSans Light" panose="00000400000000000000" pitchFamily="2" charset="-122"/>
                <a:ea typeface="MiSans Light" panose="000004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Sans Light" panose="00000400000000000000" pitchFamily="2" charset="-122"/>
                <a:ea typeface="MiSans Light" panose="00000400000000000000" pitchFamily="2" charset="-122"/>
                <a:cs typeface="+mn-cs"/>
              </a:rPr>
              <a:t>随着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Sans Light" panose="00000400000000000000" pitchFamily="2" charset="-122"/>
                <a:ea typeface="MiSans Light" panose="00000400000000000000" pitchFamily="2" charset="-122"/>
                <a:cs typeface="+mn-cs"/>
              </a:rPr>
              <a:t>支付及网购软件</a:t>
            </a:r>
            <a:r>
              <a:rPr kumimoji="0" lang="zh-CN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Sans Light" panose="00000400000000000000" pitchFamily="2" charset="-122"/>
                <a:ea typeface="MiSans Light" panose="00000400000000000000" pitchFamily="2" charset="-122"/>
                <a:cs typeface="+mn-cs"/>
              </a:rPr>
              <a:t>的普及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MiSans Light" panose="00000400000000000000" pitchFamily="2" charset="-122"/>
              <a:ea typeface="MiSans Light" panose="000004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Sans Light" panose="00000400000000000000" pitchFamily="2" charset="-122"/>
                <a:ea typeface="MiSans Light" panose="00000400000000000000" pitchFamily="2" charset="-122"/>
                <a:cs typeface="+mn-cs"/>
              </a:rPr>
              <a:t>“无纸化”这个概念逐渐被更多传统行业所青睐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BB97A08-C390-CB6D-D7EC-C50E363802DB}"/>
              </a:ext>
            </a:extLst>
          </p:cNvPr>
          <p:cNvSpPr txBox="1"/>
          <p:nvPr/>
        </p:nvSpPr>
        <p:spPr>
          <a:xfrm>
            <a:off x="651725" y="2708844"/>
            <a:ext cx="2963953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innerShdw blurRad="60325" dist="48260" dir="18900003">
                    <a:schemeClr val="accent1">
                      <a:lumMod val="75000"/>
                      <a:alpha val="50000"/>
                    </a:schemeClr>
                  </a:innerShdw>
                </a:effectLst>
                <a:latin typeface="腾讯体 W7" panose="020C08030202040F0204" pitchFamily="34" charset="-122"/>
                <a:ea typeface="腾讯体 W7" panose="020C08030202040F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6105"/>
                </a:solidFill>
                <a:effectLst>
                  <a:innerShdw blurRad="60325" dist="48260" dir="18900003">
                    <a:srgbClr val="FF6105">
                      <a:lumMod val="75000"/>
                      <a:alpha val="50000"/>
                    </a:srgbClr>
                  </a:innerShdw>
                </a:effectLst>
                <a:uLnTx/>
                <a:uFillTx/>
                <a:latin typeface="腾讯体 W7" panose="020C08030202040F0204" pitchFamily="34" charset="-122"/>
                <a:ea typeface="腾讯体 W7" panose="020C08030202040F0204" pitchFamily="34" charset="-122"/>
                <a:cs typeface="+mn-cs"/>
              </a:rPr>
              <a:t>互联网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6105"/>
                </a:solidFill>
                <a:effectLst>
                  <a:innerShdw blurRad="60325" dist="48260" dir="18900003">
                    <a:srgbClr val="FF6105">
                      <a:lumMod val="75000"/>
                      <a:alpha val="50000"/>
                    </a:srgbClr>
                  </a:innerShdw>
                </a:effectLst>
                <a:uLnTx/>
                <a:uFillTx/>
                <a:latin typeface="腾讯体 W7" panose="020C08030202040F0204" pitchFamily="34" charset="-122"/>
                <a:ea typeface="腾讯体 W7" panose="020C08030202040F0204" pitchFamily="34" charset="-122"/>
                <a:cs typeface="+mn-cs"/>
              </a:rPr>
              <a:t>+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6105"/>
                </a:solidFill>
                <a:effectLst>
                  <a:innerShdw blurRad="60325" dist="48260" dir="18900003">
                    <a:srgbClr val="FF6105">
                      <a:lumMod val="75000"/>
                      <a:alpha val="50000"/>
                    </a:srgbClr>
                  </a:innerShdw>
                </a:effectLst>
                <a:uLnTx/>
                <a:uFillTx/>
                <a:latin typeface="腾讯体 W7" panose="020C08030202040F0204" pitchFamily="34" charset="-122"/>
                <a:ea typeface="腾讯体 W7" panose="020C08030202040F0204" pitchFamily="34" charset="-122"/>
                <a:cs typeface="+mn-cs"/>
              </a:rPr>
              <a:t>物流模式形成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6105"/>
              </a:solidFill>
              <a:effectLst>
                <a:innerShdw blurRad="60325" dist="48260" dir="18900003">
                  <a:srgbClr val="FF6105">
                    <a:lumMod val="75000"/>
                    <a:alpha val="50000"/>
                  </a:srgbClr>
                </a:innerShdw>
              </a:effectLst>
              <a:uLnTx/>
              <a:uFillTx/>
              <a:latin typeface="腾讯体 W7" panose="020C08030202040F0204" pitchFamily="34" charset="-122"/>
              <a:ea typeface="腾讯体 W7" panose="020C08030202040F0204" pitchFamily="34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CB654B7-B550-C144-8D6F-CCE2B9948EC9}"/>
              </a:ext>
            </a:extLst>
          </p:cNvPr>
          <p:cNvSpPr txBox="1"/>
          <p:nvPr/>
        </p:nvSpPr>
        <p:spPr>
          <a:xfrm>
            <a:off x="651967" y="1947423"/>
            <a:ext cx="2949525" cy="3558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latin typeface="MiSans Light" panose="00000400000000000000" pitchFamily="2" charset="-122"/>
                <a:ea typeface="MiSans Light" panose="000004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Sans Light" panose="00000400000000000000" pitchFamily="2" charset="-122"/>
                <a:ea typeface="MiSans Light" panose="00000400000000000000" pitchFamily="2" charset="-122"/>
                <a:cs typeface="+mn-cs"/>
              </a:rPr>
              <a:t>互联网、大数据、云计算等信息技术与物流深度融合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MiSans Light" panose="00000400000000000000" pitchFamily="2" charset="-122"/>
              <a:ea typeface="MiSans Light" panose="000004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Sans Light" panose="00000400000000000000" pitchFamily="2" charset="-122"/>
                <a:ea typeface="MiSans Light" panose="00000400000000000000" pitchFamily="2" charset="-122"/>
                <a:cs typeface="+mn-cs"/>
              </a:rPr>
              <a:t>推动了物流业乃至中国经济的转型升级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MiSans Light" panose="00000400000000000000" pitchFamily="2" charset="-122"/>
              <a:ea typeface="MiSans Light" panose="00000400000000000000" pitchFamily="2" charset="-122"/>
              <a:cs typeface="+mn-cs"/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0E3385FC-DAC7-FA1D-633D-1CA627F2D7E1}"/>
              </a:ext>
            </a:extLst>
          </p:cNvPr>
          <p:cNvSpPr txBox="1"/>
          <p:nvPr/>
        </p:nvSpPr>
        <p:spPr>
          <a:xfrm>
            <a:off x="651967" y="1515199"/>
            <a:ext cx="215443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innerShdw blurRad="60325" dist="48260" dir="18900003">
                    <a:schemeClr val="accent1">
                      <a:lumMod val="75000"/>
                      <a:alpha val="50000"/>
                    </a:schemeClr>
                  </a:innerShdw>
                </a:effectLst>
                <a:latin typeface="腾讯体 W7" panose="020C08030202040F0204" pitchFamily="34" charset="-122"/>
                <a:ea typeface="腾讯体 W7" panose="020C08030202040F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6105"/>
                </a:solidFill>
                <a:effectLst>
                  <a:innerShdw blurRad="60325" dist="48260" dir="18900003">
                    <a:srgbClr val="FF6105">
                      <a:lumMod val="75000"/>
                      <a:alpha val="50000"/>
                    </a:srgbClr>
                  </a:innerShdw>
                </a:effectLst>
                <a:uLnTx/>
                <a:uFillTx/>
                <a:latin typeface="腾讯体 W7" panose="020C08030202040F0204" pitchFamily="34" charset="-122"/>
                <a:ea typeface="腾讯体 W7" panose="020C08030202040F0204" pitchFamily="34" charset="-122"/>
                <a:cs typeface="+mn-cs"/>
              </a:rPr>
              <a:t>物流业面临转型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FF6105"/>
              </a:solidFill>
              <a:effectLst>
                <a:innerShdw blurRad="60325" dist="48260" dir="18900003">
                  <a:srgbClr val="FF6105">
                    <a:lumMod val="75000"/>
                    <a:alpha val="50000"/>
                  </a:srgbClr>
                </a:innerShdw>
              </a:effectLst>
              <a:uLnTx/>
              <a:uFillTx/>
              <a:latin typeface="腾讯体 W7" panose="020C08030202040F0204" pitchFamily="34" charset="-122"/>
              <a:ea typeface="腾讯体 W7" panose="020C08030202040F0204" pitchFamily="34" charset="-122"/>
              <a:cs typeface="+mn-cs"/>
            </a:endParaRPr>
          </a:p>
        </p:txBody>
      </p:sp>
      <p:sp>
        <p:nvSpPr>
          <p:cNvPr id="146" name="任意多边形: 形状 145">
            <a:extLst>
              <a:ext uri="{FF2B5EF4-FFF2-40B4-BE49-F238E27FC236}">
                <a16:creationId xmlns:a16="http://schemas.microsoft.com/office/drawing/2014/main" id="{4D3D8D4E-CF03-404D-DB63-CB993BEBF229}"/>
              </a:ext>
            </a:extLst>
          </p:cNvPr>
          <p:cNvSpPr/>
          <p:nvPr/>
        </p:nvSpPr>
        <p:spPr>
          <a:xfrm>
            <a:off x="-2766" y="3935714"/>
            <a:ext cx="6097903" cy="753741"/>
          </a:xfrm>
          <a:custGeom>
            <a:avLst/>
            <a:gdLst>
              <a:gd name="connsiteX0" fmla="*/ 0 w 6097903"/>
              <a:gd name="connsiteY0" fmla="*/ 0 h 3063889"/>
              <a:gd name="connsiteX1" fmla="*/ 6097903 w 6097903"/>
              <a:gd name="connsiteY1" fmla="*/ 0 h 3063889"/>
              <a:gd name="connsiteX2" fmla="*/ 6097903 w 6097903"/>
              <a:gd name="connsiteY2" fmla="*/ 3063889 h 3063889"/>
              <a:gd name="connsiteX3" fmla="*/ 0 w 6097903"/>
              <a:gd name="connsiteY3" fmla="*/ 3063889 h 3063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7903" h="3063889">
                <a:moveTo>
                  <a:pt x="0" y="0"/>
                </a:moveTo>
                <a:lnTo>
                  <a:pt x="6097903" y="0"/>
                </a:lnTo>
                <a:lnTo>
                  <a:pt x="6097903" y="3063889"/>
                </a:lnTo>
                <a:lnTo>
                  <a:pt x="0" y="306388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94031C2A-29B9-A151-DAB6-07309F4A492F}"/>
              </a:ext>
            </a:extLst>
          </p:cNvPr>
          <p:cNvSpPr/>
          <p:nvPr/>
        </p:nvSpPr>
        <p:spPr>
          <a:xfrm>
            <a:off x="6096863" y="3935714"/>
            <a:ext cx="6097903" cy="753741"/>
          </a:xfrm>
          <a:custGeom>
            <a:avLst/>
            <a:gdLst>
              <a:gd name="connsiteX0" fmla="*/ 0 w 6097902"/>
              <a:gd name="connsiteY0" fmla="*/ 0 h 3063889"/>
              <a:gd name="connsiteX1" fmla="*/ 6097902 w 6097902"/>
              <a:gd name="connsiteY1" fmla="*/ 0 h 3063889"/>
              <a:gd name="connsiteX2" fmla="*/ 6097902 w 6097902"/>
              <a:gd name="connsiteY2" fmla="*/ 3063889 h 3063889"/>
              <a:gd name="connsiteX3" fmla="*/ 0 w 6097902"/>
              <a:gd name="connsiteY3" fmla="*/ 3063889 h 3063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7902" h="3063889">
                <a:moveTo>
                  <a:pt x="0" y="0"/>
                </a:moveTo>
                <a:lnTo>
                  <a:pt x="6097902" y="0"/>
                </a:lnTo>
                <a:lnTo>
                  <a:pt x="6097902" y="3063889"/>
                </a:lnTo>
                <a:lnTo>
                  <a:pt x="0" y="30638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14CD89F7-E06F-E4F2-FCB5-A8E0FBE9AF58}"/>
              </a:ext>
            </a:extLst>
          </p:cNvPr>
          <p:cNvSpPr txBox="1"/>
          <p:nvPr/>
        </p:nvSpPr>
        <p:spPr>
          <a:xfrm>
            <a:off x="2332575" y="4097861"/>
            <a:ext cx="3231654" cy="430887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腾讯体 W7" panose="020C08030202040F0204" pitchFamily="34" charset="-122"/>
                <a:ea typeface="腾讯体 W7" panose="020C08030202040F0204" pitchFamily="34" charset="-122"/>
                <a:cs typeface="+mn-cs"/>
              </a:rPr>
              <a:t>传统无纸化应用场景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uLnTx/>
              <a:uFillTx/>
              <a:latin typeface="腾讯体 W7" panose="020C08030202040F0204" pitchFamily="34" charset="-122"/>
              <a:ea typeface="腾讯体 W7" panose="020C08030202040F0204" pitchFamily="34" charset="-122"/>
              <a:cs typeface="+mn-cs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C3C50A7-6BAA-7847-1706-2F46FA12D3B2}"/>
              </a:ext>
            </a:extLst>
          </p:cNvPr>
          <p:cNvSpPr txBox="1"/>
          <p:nvPr/>
        </p:nvSpPr>
        <p:spPr>
          <a:xfrm>
            <a:off x="6635750" y="4097861"/>
            <a:ext cx="3590727" cy="430887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lvl="0" algn="just">
              <a:defRPr kumimoji="0" sz="2800" b="0" i="0" u="none" strike="noStrike" cap="none" spc="0" normalizeH="0" baseline="0">
                <a:ln>
                  <a:noFill/>
                </a:ln>
                <a:solidFill>
                  <a:schemeClr val="bg2"/>
                </a:solidFill>
                <a:effectLst>
                  <a:innerShdw blurRad="50800" dist="50800" dir="18900000">
                    <a:schemeClr val="tx1">
                      <a:lumMod val="65000"/>
                      <a:lumOff val="35000"/>
                      <a:alpha val="12000"/>
                    </a:schemeClr>
                  </a:innerShdw>
                </a:effectLst>
                <a:uLnTx/>
                <a:uFillTx/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innerShdw blurRad="63500" dist="50800" dir="18900000">
                    <a:srgbClr val="FF6105">
                      <a:alpha val="50000"/>
                    </a:srgbClr>
                  </a:innerShdw>
                </a:effectLst>
                <a:uLnTx/>
                <a:uFillTx/>
                <a:latin typeface="腾讯体 W7" panose="020C08030202040F0204" pitchFamily="34" charset="-122"/>
                <a:ea typeface="腾讯体 W7" panose="020C08030202040F0204" pitchFamily="34" charset="-122"/>
                <a:cs typeface="+mn-cs"/>
              </a:rPr>
              <a:t>车间新业态无纸化应用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innerShdw blurRad="63500" dist="50800" dir="18900000">
                  <a:srgbClr val="FF6105">
                    <a:alpha val="50000"/>
                  </a:srgbClr>
                </a:innerShdw>
              </a:effectLst>
              <a:uLnTx/>
              <a:uFillTx/>
              <a:latin typeface="腾讯体 W7" panose="020C08030202040F0204" pitchFamily="34" charset="-122"/>
              <a:ea typeface="腾讯体 W7" panose="020C08030202040F0204" pitchFamily="34" charset="-122"/>
              <a:cs typeface="+mn-cs"/>
            </a:endParaRPr>
          </a:p>
        </p:txBody>
      </p:sp>
      <p:grpSp>
        <p:nvGrpSpPr>
          <p:cNvPr id="195" name="组合 194">
            <a:extLst>
              <a:ext uri="{FF2B5EF4-FFF2-40B4-BE49-F238E27FC236}">
                <a16:creationId xmlns:a16="http://schemas.microsoft.com/office/drawing/2014/main" id="{B09E4984-848B-AE35-DC1C-A17529C7FD7C}"/>
              </a:ext>
            </a:extLst>
          </p:cNvPr>
          <p:cNvGrpSpPr/>
          <p:nvPr/>
        </p:nvGrpSpPr>
        <p:grpSpPr>
          <a:xfrm>
            <a:off x="7015557" y="5114973"/>
            <a:ext cx="3754289" cy="1009155"/>
            <a:chOff x="6734312" y="5160264"/>
            <a:chExt cx="3754289" cy="1009155"/>
          </a:xfrm>
        </p:grpSpPr>
        <p:grpSp>
          <p:nvGrpSpPr>
            <p:cNvPr id="187" name="组合 186">
              <a:extLst>
                <a:ext uri="{FF2B5EF4-FFF2-40B4-BE49-F238E27FC236}">
                  <a16:creationId xmlns:a16="http://schemas.microsoft.com/office/drawing/2014/main" id="{F04BA8E2-0AE3-B3CD-A75E-D5599C1341BB}"/>
                </a:ext>
              </a:extLst>
            </p:cNvPr>
            <p:cNvGrpSpPr/>
            <p:nvPr/>
          </p:nvGrpSpPr>
          <p:grpSpPr>
            <a:xfrm>
              <a:off x="6734312" y="5160264"/>
              <a:ext cx="3754289" cy="246221"/>
              <a:chOff x="6734312" y="5160264"/>
              <a:chExt cx="3754289" cy="246221"/>
            </a:xfrm>
          </p:grpSpPr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id="{91895AF5-4F8A-0D8A-F0EF-CDE7E13D5603}"/>
                  </a:ext>
                </a:extLst>
              </p:cNvPr>
              <p:cNvSpPr/>
              <p:nvPr/>
            </p:nvSpPr>
            <p:spPr>
              <a:xfrm>
                <a:off x="6734312" y="5189732"/>
                <a:ext cx="193923" cy="18728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MiSans"/>
                    <a:ea typeface="MiSans"/>
                    <a:cs typeface="+mn-cs"/>
                  </a:rPr>
                  <a:t>1</a:t>
                </a:r>
                <a:endPara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endParaRPr>
              </a:p>
            </p:txBody>
          </p:sp>
          <p:sp>
            <p:nvSpPr>
              <p:cNvPr id="179" name="文本框 178">
                <a:extLst>
                  <a:ext uri="{FF2B5EF4-FFF2-40B4-BE49-F238E27FC236}">
                    <a16:creationId xmlns:a16="http://schemas.microsoft.com/office/drawing/2014/main" id="{40493D3C-8E0B-2AD6-159B-024ABE67171E}"/>
                  </a:ext>
                </a:extLst>
              </p:cNvPr>
              <p:cNvSpPr txBox="1"/>
              <p:nvPr/>
            </p:nvSpPr>
            <p:spPr>
              <a:xfrm>
                <a:off x="7096647" y="5160264"/>
                <a:ext cx="3391954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120000"/>
                  </a:lnSpc>
                  <a:defRPr sz="1200">
                    <a:solidFill>
                      <a:schemeClr val="bg1">
                        <a:lumMod val="50000"/>
                      </a:schemeClr>
                    </a:solidFill>
                    <a:latin typeface="MiSans Light" panose="00000400000000000000" pitchFamily="2" charset="-122"/>
                    <a:ea typeface="MiSans Light" panose="00000400000000000000" pitchFamily="2" charset="-122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另辟蹊径探索由“长”到“短”的业务应用</a:t>
                </a:r>
                <a:endPara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MiSans Light" panose="00000400000000000000" pitchFamily="2" charset="-122"/>
                  <a:ea typeface="MiSans Light" panose="00000400000000000000" pitchFamily="2" charset="-122"/>
                  <a:cs typeface="+mn-cs"/>
                </a:endParaRPr>
              </a:p>
            </p:txBody>
          </p:sp>
        </p:grpSp>
        <p:grpSp>
          <p:nvGrpSpPr>
            <p:cNvPr id="186" name="组合 185">
              <a:extLst>
                <a:ext uri="{FF2B5EF4-FFF2-40B4-BE49-F238E27FC236}">
                  <a16:creationId xmlns:a16="http://schemas.microsoft.com/office/drawing/2014/main" id="{FB522D33-4ED0-8CA3-BEC7-09D84AC9CE29}"/>
                </a:ext>
              </a:extLst>
            </p:cNvPr>
            <p:cNvGrpSpPr/>
            <p:nvPr/>
          </p:nvGrpSpPr>
          <p:grpSpPr>
            <a:xfrm>
              <a:off x="6734312" y="5541731"/>
              <a:ext cx="2824548" cy="246221"/>
              <a:chOff x="6734312" y="5552977"/>
              <a:chExt cx="2824548" cy="246221"/>
            </a:xfrm>
          </p:grpSpPr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id="{522E80BE-1F6B-6292-0074-D5C8CB750672}"/>
                  </a:ext>
                </a:extLst>
              </p:cNvPr>
              <p:cNvSpPr/>
              <p:nvPr/>
            </p:nvSpPr>
            <p:spPr>
              <a:xfrm>
                <a:off x="6734312" y="5582445"/>
                <a:ext cx="193923" cy="18728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MiSans"/>
                    <a:ea typeface="MiSans"/>
                    <a:cs typeface="+mn-cs"/>
                  </a:rPr>
                  <a:t>2</a:t>
                </a:r>
                <a:endPara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endParaRPr>
              </a:p>
            </p:txBody>
          </p:sp>
          <p:sp>
            <p:nvSpPr>
              <p:cNvPr id="180" name="文本框 179">
                <a:extLst>
                  <a:ext uri="{FF2B5EF4-FFF2-40B4-BE49-F238E27FC236}">
                    <a16:creationId xmlns:a16="http://schemas.microsoft.com/office/drawing/2014/main" id="{E74BF5A3-9FB2-5C92-A512-4C57013576E5}"/>
                  </a:ext>
                </a:extLst>
              </p:cNvPr>
              <p:cNvSpPr txBox="1"/>
              <p:nvPr/>
            </p:nvSpPr>
            <p:spPr>
              <a:xfrm>
                <a:off x="7096647" y="5552977"/>
                <a:ext cx="2462213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120000"/>
                  </a:lnSpc>
                  <a:defRPr sz="1200">
                    <a:solidFill>
                      <a:schemeClr val="bg1">
                        <a:lumMod val="50000"/>
                      </a:schemeClr>
                    </a:solidFill>
                    <a:latin typeface="MiSans Light" panose="00000400000000000000" pitchFamily="2" charset="-122"/>
                    <a:ea typeface="MiSans Light" panose="00000400000000000000" pitchFamily="2" charset="-122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使传统模式与新业态相结合</a:t>
                </a:r>
                <a:endPara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MiSans Light" panose="00000400000000000000" pitchFamily="2" charset="-122"/>
                  <a:ea typeface="MiSans Light" panose="00000400000000000000" pitchFamily="2" charset="-122"/>
                  <a:cs typeface="+mn-cs"/>
                </a:endParaRPr>
              </a:p>
            </p:txBody>
          </p:sp>
        </p:grpSp>
        <p:grpSp>
          <p:nvGrpSpPr>
            <p:cNvPr id="185" name="组合 184">
              <a:extLst>
                <a:ext uri="{FF2B5EF4-FFF2-40B4-BE49-F238E27FC236}">
                  <a16:creationId xmlns:a16="http://schemas.microsoft.com/office/drawing/2014/main" id="{EC98A135-FAAE-68F3-D0EE-698F6B50B47E}"/>
                </a:ext>
              </a:extLst>
            </p:cNvPr>
            <p:cNvGrpSpPr/>
            <p:nvPr/>
          </p:nvGrpSpPr>
          <p:grpSpPr>
            <a:xfrm>
              <a:off x="6734312" y="5923198"/>
              <a:ext cx="2824548" cy="246221"/>
              <a:chOff x="6734312" y="5923198"/>
              <a:chExt cx="2824548" cy="246221"/>
            </a:xfrm>
          </p:grpSpPr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7E96F88B-F3FD-5E49-3660-FE8C19610788}"/>
                  </a:ext>
                </a:extLst>
              </p:cNvPr>
              <p:cNvSpPr/>
              <p:nvPr/>
            </p:nvSpPr>
            <p:spPr>
              <a:xfrm>
                <a:off x="6734312" y="5952666"/>
                <a:ext cx="193923" cy="18728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MiSans"/>
                    <a:ea typeface="MiSans"/>
                    <a:cs typeface="+mn-cs"/>
                  </a:rPr>
                  <a:t>3</a:t>
                </a:r>
                <a:endPara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endParaRPr>
              </a:p>
            </p:txBody>
          </p:sp>
          <p:sp>
            <p:nvSpPr>
              <p:cNvPr id="181" name="文本框 180">
                <a:extLst>
                  <a:ext uri="{FF2B5EF4-FFF2-40B4-BE49-F238E27FC236}">
                    <a16:creationId xmlns:a16="http://schemas.microsoft.com/office/drawing/2014/main" id="{E36210B7-B25C-215C-DAFE-698B260FF620}"/>
                  </a:ext>
                </a:extLst>
              </p:cNvPr>
              <p:cNvSpPr txBox="1"/>
              <p:nvPr/>
            </p:nvSpPr>
            <p:spPr>
              <a:xfrm>
                <a:off x="7096647" y="5923198"/>
                <a:ext cx="2462213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120000"/>
                  </a:lnSpc>
                  <a:defRPr sz="1200">
                    <a:solidFill>
                      <a:schemeClr val="bg1">
                        <a:lumMod val="50000"/>
                      </a:schemeClr>
                    </a:solidFill>
                    <a:latin typeface="MiSans Light" panose="00000400000000000000" pitchFamily="2" charset="-122"/>
                    <a:ea typeface="MiSans Light" panose="00000400000000000000" pitchFamily="2" charset="-122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为绿色物流的实现添砖加瓦</a:t>
                </a:r>
                <a:endPara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MiSans Light" panose="00000400000000000000" pitchFamily="2" charset="-122"/>
                  <a:ea typeface="MiSans Light" panose="00000400000000000000" pitchFamily="2" charset="-122"/>
                  <a:cs typeface="+mn-cs"/>
                </a:endParaRPr>
              </a:p>
            </p:txBody>
          </p:sp>
        </p:grp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62FEE37C-3102-E7EC-6757-906CBE6A2D0F}"/>
              </a:ext>
            </a:extLst>
          </p:cNvPr>
          <p:cNvGrpSpPr/>
          <p:nvPr/>
        </p:nvGrpSpPr>
        <p:grpSpPr>
          <a:xfrm>
            <a:off x="2186696" y="5114973"/>
            <a:ext cx="2990830" cy="1009155"/>
            <a:chOff x="2519601" y="5160264"/>
            <a:chExt cx="2990830" cy="1009155"/>
          </a:xfrm>
        </p:grpSpPr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id="{C4559B1F-853E-8CD6-75BF-9E2A3FBDC1C6}"/>
                </a:ext>
              </a:extLst>
            </p:cNvPr>
            <p:cNvGrpSpPr/>
            <p:nvPr/>
          </p:nvGrpSpPr>
          <p:grpSpPr>
            <a:xfrm>
              <a:off x="3535601" y="5160264"/>
              <a:ext cx="1974830" cy="246221"/>
              <a:chOff x="3535601" y="5160264"/>
              <a:chExt cx="1974830" cy="246221"/>
            </a:xfrm>
          </p:grpSpPr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id="{2BF5C496-3ECE-A90B-5189-B65CB4459CAA}"/>
                  </a:ext>
                </a:extLst>
              </p:cNvPr>
              <p:cNvSpPr/>
              <p:nvPr/>
            </p:nvSpPr>
            <p:spPr>
              <a:xfrm>
                <a:off x="5316508" y="5189732"/>
                <a:ext cx="193923" cy="18728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MiSans"/>
                    <a:ea typeface="MiSans"/>
                    <a:cs typeface="+mn-cs"/>
                  </a:rPr>
                  <a:t>1</a:t>
                </a:r>
                <a:endPara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endParaRPr>
              </a:p>
            </p:txBody>
          </p:sp>
          <p:sp>
            <p:nvSpPr>
              <p:cNvPr id="182" name="文本框 181">
                <a:extLst>
                  <a:ext uri="{FF2B5EF4-FFF2-40B4-BE49-F238E27FC236}">
                    <a16:creationId xmlns:a16="http://schemas.microsoft.com/office/drawing/2014/main" id="{3E361C25-447F-EBF6-EA0E-4C9C8059361D}"/>
                  </a:ext>
                </a:extLst>
              </p:cNvPr>
              <p:cNvSpPr txBox="1"/>
              <p:nvPr/>
            </p:nvSpPr>
            <p:spPr>
              <a:xfrm>
                <a:off x="3535601" y="5160264"/>
                <a:ext cx="1641475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120000"/>
                  </a:lnSpc>
                  <a:defRPr sz="1200">
                    <a:solidFill>
                      <a:schemeClr val="bg1">
                        <a:lumMod val="50000"/>
                      </a:schemeClr>
                    </a:solidFill>
                    <a:latin typeface="MiSans Light" panose="00000400000000000000" pitchFamily="2" charset="-122"/>
                    <a:ea typeface="MiSans Light" panose="00000400000000000000" pitchFamily="2" charset="-122"/>
                  </a:defRPr>
                </a:lvl1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长链条的业务形态</a:t>
                </a:r>
                <a:endPara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MiSans Light" panose="00000400000000000000" pitchFamily="2" charset="-122"/>
                  <a:ea typeface="MiSans Light" panose="00000400000000000000" pitchFamily="2" charset="-122"/>
                  <a:cs typeface="+mn-cs"/>
                </a:endParaRPr>
              </a:p>
            </p:txBody>
          </p:sp>
        </p:grpSp>
        <p:grpSp>
          <p:nvGrpSpPr>
            <p:cNvPr id="193" name="组合 192">
              <a:extLst>
                <a:ext uri="{FF2B5EF4-FFF2-40B4-BE49-F238E27FC236}">
                  <a16:creationId xmlns:a16="http://schemas.microsoft.com/office/drawing/2014/main" id="{AF5E78A3-D3B2-8AB4-ECE2-E84E59F9EB6D}"/>
                </a:ext>
              </a:extLst>
            </p:cNvPr>
            <p:cNvGrpSpPr/>
            <p:nvPr/>
          </p:nvGrpSpPr>
          <p:grpSpPr>
            <a:xfrm>
              <a:off x="3332401" y="5541731"/>
              <a:ext cx="2178030" cy="246221"/>
              <a:chOff x="3332401" y="5541731"/>
              <a:chExt cx="2178030" cy="246221"/>
            </a:xfrm>
          </p:grpSpPr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id="{00AB4B31-924B-4423-67EF-67A130632DB7}"/>
                  </a:ext>
                </a:extLst>
              </p:cNvPr>
              <p:cNvSpPr/>
              <p:nvPr/>
            </p:nvSpPr>
            <p:spPr>
              <a:xfrm>
                <a:off x="5316508" y="5571199"/>
                <a:ext cx="193923" cy="18728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MiSans"/>
                    <a:ea typeface="MiSans"/>
                    <a:cs typeface="+mn-cs"/>
                  </a:rPr>
                  <a:t>2</a:t>
                </a:r>
                <a:endPara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endParaRPr>
              </a:p>
            </p:txBody>
          </p:sp>
          <p:sp>
            <p:nvSpPr>
              <p:cNvPr id="183" name="文本框 182">
                <a:extLst>
                  <a:ext uri="{FF2B5EF4-FFF2-40B4-BE49-F238E27FC236}">
                    <a16:creationId xmlns:a16="http://schemas.microsoft.com/office/drawing/2014/main" id="{C4AB0C71-9EF3-5AC3-380B-BB022355038E}"/>
                  </a:ext>
                </a:extLst>
              </p:cNvPr>
              <p:cNvSpPr txBox="1"/>
              <p:nvPr/>
            </p:nvSpPr>
            <p:spPr>
              <a:xfrm>
                <a:off x="3332401" y="5541731"/>
                <a:ext cx="1846659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120000"/>
                  </a:lnSpc>
                  <a:defRPr sz="1200">
                    <a:solidFill>
                      <a:schemeClr val="bg1">
                        <a:lumMod val="50000"/>
                      </a:schemeClr>
                    </a:solidFill>
                    <a:latin typeface="MiSans Light" panose="00000400000000000000" pitchFamily="2" charset="-122"/>
                    <a:ea typeface="MiSans Light" panose="00000400000000000000" pitchFamily="2" charset="-122"/>
                  </a:defRPr>
                </a:lvl1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线下业务复杂的工作</a:t>
                </a:r>
                <a:endPara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MiSans Light" panose="00000400000000000000" pitchFamily="2" charset="-122"/>
                  <a:ea typeface="MiSans Light" panose="00000400000000000000" pitchFamily="2" charset="-122"/>
                  <a:cs typeface="+mn-cs"/>
                </a:endParaRPr>
              </a:p>
            </p:txBody>
          </p:sp>
        </p:grpSp>
        <p:grpSp>
          <p:nvGrpSpPr>
            <p:cNvPr id="192" name="组合 191">
              <a:extLst>
                <a:ext uri="{FF2B5EF4-FFF2-40B4-BE49-F238E27FC236}">
                  <a16:creationId xmlns:a16="http://schemas.microsoft.com/office/drawing/2014/main" id="{66A7E570-3C34-6A6A-C6EC-37B8C4A4DB6C}"/>
                </a:ext>
              </a:extLst>
            </p:cNvPr>
            <p:cNvGrpSpPr/>
            <p:nvPr/>
          </p:nvGrpSpPr>
          <p:grpSpPr>
            <a:xfrm>
              <a:off x="2519601" y="5923198"/>
              <a:ext cx="2990830" cy="246221"/>
              <a:chOff x="2519601" y="5923198"/>
              <a:chExt cx="2990830" cy="246221"/>
            </a:xfrm>
          </p:grpSpPr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id="{AF5277BB-2D1B-1D72-216C-639AC929D639}"/>
                  </a:ext>
                </a:extLst>
              </p:cNvPr>
              <p:cNvSpPr/>
              <p:nvPr/>
            </p:nvSpPr>
            <p:spPr>
              <a:xfrm>
                <a:off x="5316508" y="5952666"/>
                <a:ext cx="193923" cy="18728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MiSans"/>
                    <a:ea typeface="MiSans"/>
                    <a:cs typeface="+mn-cs"/>
                  </a:rPr>
                  <a:t>3</a:t>
                </a:r>
                <a:endPara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endParaRPr>
              </a:p>
            </p:txBody>
          </p:sp>
          <p:sp>
            <p:nvSpPr>
              <p:cNvPr id="184" name="文本框 183">
                <a:extLst>
                  <a:ext uri="{FF2B5EF4-FFF2-40B4-BE49-F238E27FC236}">
                    <a16:creationId xmlns:a16="http://schemas.microsoft.com/office/drawing/2014/main" id="{0F047EAD-BE3B-2F4C-1F5A-135D709BDAFC}"/>
                  </a:ext>
                </a:extLst>
              </p:cNvPr>
              <p:cNvSpPr txBox="1"/>
              <p:nvPr/>
            </p:nvSpPr>
            <p:spPr>
              <a:xfrm>
                <a:off x="2519601" y="5923198"/>
                <a:ext cx="2667397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120000"/>
                  </a:lnSpc>
                  <a:defRPr sz="1200">
                    <a:solidFill>
                      <a:schemeClr val="bg1">
                        <a:lumMod val="50000"/>
                      </a:schemeClr>
                    </a:solidFill>
                    <a:latin typeface="MiSans Light" panose="00000400000000000000" pitchFamily="2" charset="-122"/>
                    <a:ea typeface="MiSans Light" panose="00000400000000000000" pitchFamily="2" charset="-122"/>
                  </a:defRPr>
                </a:lvl1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通常不适用于产中物流的使用</a:t>
                </a:r>
                <a:endPara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MiSans Light" panose="00000400000000000000" pitchFamily="2" charset="-122"/>
                  <a:ea typeface="MiSans Light" panose="00000400000000000000" pitchFamily="2" charset="-122"/>
                  <a:cs typeface="+mn-cs"/>
                </a:endParaRPr>
              </a:p>
            </p:txBody>
          </p:sp>
        </p:grpSp>
      </p:grpSp>
      <p:sp>
        <p:nvSpPr>
          <p:cNvPr id="197" name="文本框 196">
            <a:extLst>
              <a:ext uri="{FF2B5EF4-FFF2-40B4-BE49-F238E27FC236}">
                <a16:creationId xmlns:a16="http://schemas.microsoft.com/office/drawing/2014/main" id="{916D03F8-B4C0-69AD-ADA3-E7FA231719A6}"/>
              </a:ext>
            </a:extLst>
          </p:cNvPr>
          <p:cNvSpPr txBox="1"/>
          <p:nvPr/>
        </p:nvSpPr>
        <p:spPr>
          <a:xfrm>
            <a:off x="5751214" y="5404107"/>
            <a:ext cx="67114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kira Expanded" panose="02000800000000000000" pitchFamily="50" charset="0"/>
                <a:ea typeface="MiSans"/>
                <a:cs typeface="+mn-cs"/>
              </a:rPr>
              <a:t>V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6105"/>
                </a:solidFill>
                <a:effectLst/>
                <a:uLnTx/>
                <a:uFillTx/>
                <a:latin typeface="Akira Expanded" panose="02000800000000000000" pitchFamily="50" charset="0"/>
                <a:ea typeface="MiSans"/>
                <a:cs typeface="+mn-cs"/>
              </a:rPr>
              <a:t>S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6105"/>
              </a:solidFill>
              <a:effectLst/>
              <a:uLnTx/>
              <a:uFillTx/>
              <a:latin typeface="Akira Expanded" panose="02000800000000000000" pitchFamily="50" charset="0"/>
              <a:ea typeface="MiSans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E04CB78-0AA7-0961-736E-90416B00A351}"/>
              </a:ext>
            </a:extLst>
          </p:cNvPr>
          <p:cNvGrpSpPr/>
          <p:nvPr/>
        </p:nvGrpSpPr>
        <p:grpSpPr>
          <a:xfrm>
            <a:off x="7946017" y="2386495"/>
            <a:ext cx="3750683" cy="220682"/>
            <a:chOff x="7946017" y="2386495"/>
            <a:chExt cx="3750683" cy="220682"/>
          </a:xfrm>
        </p:grpSpPr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294D774B-4255-6F9C-DE70-DC81BD309A54}"/>
                </a:ext>
              </a:extLst>
            </p:cNvPr>
            <p:cNvSpPr txBox="1"/>
            <p:nvPr/>
          </p:nvSpPr>
          <p:spPr>
            <a:xfrm>
              <a:off x="7946017" y="2386495"/>
              <a:ext cx="1009631" cy="220682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algn="r">
                <a:lnSpc>
                  <a:spcPct val="12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MiSans Light" panose="00000400000000000000" pitchFamily="2" charset="-122"/>
                  <a:ea typeface="MiSans Light" panose="00000400000000000000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优化物流管理</a:t>
              </a:r>
              <a:endParaRPr kumimoji="0" lang="zh-CN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 panose="00000400000000000000" pitchFamily="2" charset="-122"/>
                <a:ea typeface="MiSans Light" panose="00000400000000000000" pitchFamily="2" charset="-122"/>
                <a:cs typeface="+mn-cs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0A4F255E-1D0D-0192-3B2F-C7A32A9D858F}"/>
                </a:ext>
              </a:extLst>
            </p:cNvPr>
            <p:cNvSpPr txBox="1"/>
            <p:nvPr/>
          </p:nvSpPr>
          <p:spPr>
            <a:xfrm>
              <a:off x="9316543" y="2386495"/>
              <a:ext cx="1009631" cy="220682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algn="r">
                <a:lnSpc>
                  <a:spcPct val="12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MiSans Light" panose="00000400000000000000" pitchFamily="2" charset="-122"/>
                  <a:ea typeface="MiSans Light" panose="00000400000000000000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降低物流成本</a:t>
              </a:r>
              <a:endParaRPr kumimoji="0" lang="zh-CN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 panose="00000400000000000000" pitchFamily="2" charset="-122"/>
                <a:ea typeface="MiSans Light" panose="00000400000000000000" pitchFamily="2" charset="-122"/>
                <a:cs typeface="+mn-cs"/>
              </a:endParaRP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D7793B53-3EC5-40D8-585C-6AE47C9AAC8D}"/>
                </a:ext>
              </a:extLst>
            </p:cNvPr>
            <p:cNvSpPr txBox="1"/>
            <p:nvPr/>
          </p:nvSpPr>
          <p:spPr>
            <a:xfrm>
              <a:off x="10687069" y="2386495"/>
              <a:ext cx="1009631" cy="220682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algn="r">
                <a:lnSpc>
                  <a:spcPct val="12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MiSans Light" panose="00000400000000000000" pitchFamily="2" charset="-122"/>
                  <a:ea typeface="MiSans Light" panose="00000400000000000000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提高风控</a:t>
              </a:r>
              <a:endParaRPr kumimoji="0" lang="zh-CN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 panose="00000400000000000000" pitchFamily="2" charset="-122"/>
                <a:ea typeface="MiSans Light" panose="00000400000000000000" pitchFamily="2" charset="-122"/>
                <a:cs typeface="+mn-cs"/>
              </a:endParaRPr>
            </a:p>
          </p:txBody>
        </p:sp>
        <p:sp>
          <p:nvSpPr>
            <p:cNvPr id="20" name="箭头: 五边形 19">
              <a:extLst>
                <a:ext uri="{FF2B5EF4-FFF2-40B4-BE49-F238E27FC236}">
                  <a16:creationId xmlns:a16="http://schemas.microsoft.com/office/drawing/2014/main" id="{04078F9B-BE6C-D13B-D2A1-4E09635030BF}"/>
                </a:ext>
              </a:extLst>
            </p:cNvPr>
            <p:cNvSpPr/>
            <p:nvPr/>
          </p:nvSpPr>
          <p:spPr>
            <a:xfrm>
              <a:off x="9056254" y="2456089"/>
              <a:ext cx="159683" cy="99511"/>
            </a:xfrm>
            <a:prstGeom prst="homePlate">
              <a:avLst>
                <a:gd name="adj" fmla="val 160468"/>
              </a:avLst>
            </a:prstGeom>
            <a:gradFill>
              <a:gsLst>
                <a:gs pos="13000">
                  <a:schemeClr val="accent1">
                    <a:alpha val="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92" name="箭头: 五边形 91">
              <a:extLst>
                <a:ext uri="{FF2B5EF4-FFF2-40B4-BE49-F238E27FC236}">
                  <a16:creationId xmlns:a16="http://schemas.microsoft.com/office/drawing/2014/main" id="{39216D99-D7D7-F44E-8B26-7B33D1720763}"/>
                </a:ext>
              </a:extLst>
            </p:cNvPr>
            <p:cNvSpPr/>
            <p:nvPr/>
          </p:nvSpPr>
          <p:spPr>
            <a:xfrm>
              <a:off x="10426780" y="2456089"/>
              <a:ext cx="159683" cy="99511"/>
            </a:xfrm>
            <a:prstGeom prst="homePlate">
              <a:avLst>
                <a:gd name="adj" fmla="val 160468"/>
              </a:avLst>
            </a:prstGeom>
            <a:gradFill>
              <a:gsLst>
                <a:gs pos="13000">
                  <a:schemeClr val="accent1">
                    <a:alpha val="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B6A756C-0B65-177A-89EC-F91EA3512BAF}"/>
              </a:ext>
            </a:extLst>
          </p:cNvPr>
          <p:cNvGrpSpPr/>
          <p:nvPr/>
        </p:nvGrpSpPr>
        <p:grpSpPr>
          <a:xfrm>
            <a:off x="4513729" y="1747254"/>
            <a:ext cx="3164542" cy="1499165"/>
            <a:chOff x="4386025" y="1547132"/>
            <a:chExt cx="3164542" cy="1499165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2918956C-1AAF-8633-BA52-37F849AF73AF}"/>
                </a:ext>
              </a:extLst>
            </p:cNvPr>
            <p:cNvGrpSpPr/>
            <p:nvPr/>
          </p:nvGrpSpPr>
          <p:grpSpPr>
            <a:xfrm>
              <a:off x="4386025" y="1547132"/>
              <a:ext cx="1499165" cy="1499165"/>
              <a:chOff x="4386025" y="1547132"/>
              <a:chExt cx="1499165" cy="1499165"/>
            </a:xfrm>
          </p:grpSpPr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BFA9BCE7-5F6C-42C7-29C7-CF13D95B4A7A}"/>
                  </a:ext>
                </a:extLst>
              </p:cNvPr>
              <p:cNvSpPr/>
              <p:nvPr/>
            </p:nvSpPr>
            <p:spPr>
              <a:xfrm flipH="1" flipV="1">
                <a:off x="4386025" y="1547132"/>
                <a:ext cx="1499165" cy="1499165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72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endParaRPr>
              </a:p>
            </p:txBody>
          </p:sp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id="{52340196-B4D4-0A49-4453-B8F35F1C9E46}"/>
                  </a:ext>
                </a:extLst>
              </p:cNvPr>
              <p:cNvSpPr txBox="1"/>
              <p:nvPr/>
            </p:nvSpPr>
            <p:spPr>
              <a:xfrm>
                <a:off x="4827831" y="1927382"/>
                <a:ext cx="615553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innerShdw blurRad="63500" dist="50800" dir="18900000">
                        <a:srgbClr val="FF6105">
                          <a:lumMod val="40000"/>
                          <a:lumOff val="60000"/>
                          <a:alpha val="50000"/>
                        </a:srgbClr>
                      </a:innerShdw>
                    </a:effectLst>
                    <a:uLnTx/>
                    <a:uFillTx/>
                    <a:latin typeface="MiSans Semibold"/>
                    <a:ea typeface="MiSans Semibold"/>
                    <a:cs typeface="+mn-cs"/>
                  </a:rPr>
                  <a:t>社会</a:t>
                </a:r>
                <a:endPara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innerShdw blurRad="63500" dist="50800" dir="18900000">
                      <a:srgbClr val="FF6105">
                        <a:lumMod val="40000"/>
                        <a:lumOff val="60000"/>
                        <a:alpha val="50000"/>
                      </a:srgbClr>
                    </a:innerShdw>
                  </a:effectLst>
                  <a:uLnTx/>
                  <a:uFillTx/>
                  <a:latin typeface="MiSans Semibold"/>
                  <a:ea typeface="MiSans Semibold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innerShdw blurRad="63500" dist="50800" dir="18900000">
                        <a:srgbClr val="FF6105">
                          <a:lumMod val="40000"/>
                          <a:lumOff val="60000"/>
                          <a:alpha val="50000"/>
                        </a:srgbClr>
                      </a:innerShdw>
                    </a:effectLst>
                    <a:uLnTx/>
                    <a:uFillTx/>
                    <a:latin typeface="MiSans Semibold"/>
                    <a:ea typeface="MiSans Semibold"/>
                    <a:cs typeface="+mn-cs"/>
                  </a:rPr>
                  <a:t>需求</a:t>
                </a: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DCEA0D6-F409-307F-7E4A-E6AEE208283D}"/>
                </a:ext>
              </a:extLst>
            </p:cNvPr>
            <p:cNvGrpSpPr/>
            <p:nvPr/>
          </p:nvGrpSpPr>
          <p:grpSpPr>
            <a:xfrm>
              <a:off x="6051402" y="1547132"/>
              <a:ext cx="1499165" cy="1499165"/>
              <a:chOff x="6051402" y="1503596"/>
              <a:chExt cx="1499165" cy="1499165"/>
            </a:xfrm>
          </p:grpSpPr>
          <p:sp>
            <p:nvSpPr>
              <p:cNvPr id="110" name="Oval 96+">
                <a:extLst>
                  <a:ext uri="{FF2B5EF4-FFF2-40B4-BE49-F238E27FC236}">
                    <a16:creationId xmlns:a16="http://schemas.microsoft.com/office/drawing/2014/main" id="{FBE6A5EC-2E90-5FFA-F353-1457654972AB}"/>
                  </a:ext>
                </a:extLst>
              </p:cNvPr>
              <p:cNvSpPr/>
              <p:nvPr/>
            </p:nvSpPr>
            <p:spPr>
              <a:xfrm>
                <a:off x="6051402" y="1503596"/>
                <a:ext cx="1499165" cy="1499165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72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endParaRPr>
              </a:p>
            </p:txBody>
          </p:sp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id="{F4D69779-F849-1E82-8618-5CB145911BE6}"/>
                  </a:ext>
                </a:extLst>
              </p:cNvPr>
              <p:cNvSpPr txBox="1"/>
              <p:nvPr/>
            </p:nvSpPr>
            <p:spPr>
              <a:xfrm>
                <a:off x="6493208" y="1883846"/>
                <a:ext cx="615553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innerShdw blurRad="63500" dist="50800" dir="18900000">
                        <a:srgbClr val="FF6105">
                          <a:lumMod val="40000"/>
                          <a:lumOff val="60000"/>
                          <a:alpha val="50000"/>
                        </a:srgbClr>
                      </a:innerShdw>
                    </a:effectLst>
                    <a:uLnTx/>
                    <a:uFillTx/>
                    <a:latin typeface="MiSans Semibold"/>
                    <a:ea typeface="MiSans Semibold"/>
                    <a:cs typeface="+mn-cs"/>
                  </a:rPr>
                  <a:t>行业</a:t>
                </a:r>
                <a:endPara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innerShdw blurRad="63500" dist="50800" dir="18900000">
                      <a:srgbClr val="FF6105">
                        <a:lumMod val="40000"/>
                        <a:lumOff val="60000"/>
                        <a:alpha val="50000"/>
                      </a:srgbClr>
                    </a:innerShdw>
                  </a:effectLst>
                  <a:uLnTx/>
                  <a:uFillTx/>
                  <a:latin typeface="MiSans Semibold"/>
                  <a:ea typeface="MiSans Semibold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innerShdw blurRad="63500" dist="50800" dir="18900000">
                        <a:srgbClr val="FF6105">
                          <a:lumMod val="40000"/>
                          <a:lumOff val="60000"/>
                          <a:alpha val="50000"/>
                        </a:srgbClr>
                      </a:innerShdw>
                    </a:effectLst>
                    <a:uLnTx/>
                    <a:uFillTx/>
                    <a:latin typeface="MiSans Semibold"/>
                    <a:ea typeface="MiSans Semibold"/>
                    <a:cs typeface="+mn-cs"/>
                  </a:rPr>
                  <a:t>发展</a:t>
                </a:r>
              </a:p>
            </p:txBody>
          </p:sp>
        </p:grpSp>
      </p:grpSp>
      <p:sp>
        <p:nvSpPr>
          <p:cNvPr id="4" name="图形 2">
            <a:extLst>
              <a:ext uri="{FF2B5EF4-FFF2-40B4-BE49-F238E27FC236}">
                <a16:creationId xmlns:a16="http://schemas.microsoft.com/office/drawing/2014/main" id="{C3E3FAC5-277E-3213-A636-336D3EFF26D6}"/>
              </a:ext>
            </a:extLst>
          </p:cNvPr>
          <p:cNvSpPr/>
          <p:nvPr/>
        </p:nvSpPr>
        <p:spPr>
          <a:xfrm>
            <a:off x="632766" y="5089063"/>
            <a:ext cx="1059946" cy="1060974"/>
          </a:xfrm>
          <a:custGeom>
            <a:avLst/>
            <a:gdLst>
              <a:gd name="connsiteX0" fmla="*/ 407789 w 1903154"/>
              <a:gd name="connsiteY0" fmla="*/ 646331 h 1905000"/>
              <a:gd name="connsiteX1" fmla="*/ 815618 w 1903154"/>
              <a:gd name="connsiteY1" fmla="*/ 646331 h 1905000"/>
              <a:gd name="connsiteX2" fmla="*/ 815618 w 1903154"/>
              <a:gd name="connsiteY2" fmla="*/ 748385 h 1905000"/>
              <a:gd name="connsiteX3" fmla="*/ 407789 w 1903154"/>
              <a:gd name="connsiteY3" fmla="*/ 748385 h 1905000"/>
              <a:gd name="connsiteX4" fmla="*/ 407789 w 1903154"/>
              <a:gd name="connsiteY4" fmla="*/ 646331 h 1905000"/>
              <a:gd name="connsiteX5" fmla="*/ 1087495 w 1903154"/>
              <a:gd name="connsiteY5" fmla="*/ 646331 h 1905000"/>
              <a:gd name="connsiteX6" fmla="*/ 1495305 w 1903154"/>
              <a:gd name="connsiteY6" fmla="*/ 646331 h 1905000"/>
              <a:gd name="connsiteX7" fmla="*/ 1495305 w 1903154"/>
              <a:gd name="connsiteY7" fmla="*/ 748385 h 1905000"/>
              <a:gd name="connsiteX8" fmla="*/ 1087495 w 1903154"/>
              <a:gd name="connsiteY8" fmla="*/ 748385 h 1905000"/>
              <a:gd name="connsiteX9" fmla="*/ 1087495 w 1903154"/>
              <a:gd name="connsiteY9" fmla="*/ 646331 h 1905000"/>
              <a:gd name="connsiteX10" fmla="*/ 951550 w 1903154"/>
              <a:gd name="connsiteY10" fmla="*/ 1224628 h 1905000"/>
              <a:gd name="connsiteX11" fmla="*/ 677947 w 1903154"/>
              <a:gd name="connsiteY11" fmla="*/ 1394724 h 1905000"/>
              <a:gd name="connsiteX12" fmla="*/ 567524 w 1903154"/>
              <a:gd name="connsiteY12" fmla="*/ 1394724 h 1905000"/>
              <a:gd name="connsiteX13" fmla="*/ 951550 w 1903154"/>
              <a:gd name="connsiteY13" fmla="*/ 1122574 h 1905000"/>
              <a:gd name="connsiteX14" fmla="*/ 1335591 w 1903154"/>
              <a:gd name="connsiteY14" fmla="*/ 1394724 h 1905000"/>
              <a:gd name="connsiteX15" fmla="*/ 1225175 w 1903154"/>
              <a:gd name="connsiteY15" fmla="*/ 1394724 h 1905000"/>
              <a:gd name="connsiteX16" fmla="*/ 951550 w 1903154"/>
              <a:gd name="connsiteY16" fmla="*/ 1224628 h 1905000"/>
              <a:gd name="connsiteX17" fmla="*/ 951591 w 1903154"/>
              <a:gd name="connsiteY17" fmla="*/ 1905000 h 1905000"/>
              <a:gd name="connsiteX18" fmla="*/ 406063 w 1903154"/>
              <a:gd name="connsiteY18" fmla="*/ 1732237 h 1905000"/>
              <a:gd name="connsiteX19" fmla="*/ 470062 w 1903154"/>
              <a:gd name="connsiteY19" fmla="*/ 1652854 h 1905000"/>
              <a:gd name="connsiteX20" fmla="*/ 951591 w 1903154"/>
              <a:gd name="connsiteY20" fmla="*/ 1802948 h 1905000"/>
              <a:gd name="connsiteX21" fmla="*/ 1801195 w 1903154"/>
              <a:gd name="connsiteY21" fmla="*/ 952515 h 1905000"/>
              <a:gd name="connsiteX22" fmla="*/ 951591 w 1903154"/>
              <a:gd name="connsiteY22" fmla="*/ 102056 h 1905000"/>
              <a:gd name="connsiteX23" fmla="*/ 101962 w 1903154"/>
              <a:gd name="connsiteY23" fmla="*/ 952515 h 1905000"/>
              <a:gd name="connsiteX24" fmla="*/ 254709 w 1903154"/>
              <a:gd name="connsiteY24" fmla="*/ 1438235 h 1905000"/>
              <a:gd name="connsiteX25" fmla="*/ 183205 w 1903154"/>
              <a:gd name="connsiteY25" fmla="*/ 1512749 h 1905000"/>
              <a:gd name="connsiteX26" fmla="*/ 0 w 1903154"/>
              <a:gd name="connsiteY26" fmla="*/ 952513 h 1905000"/>
              <a:gd name="connsiteX27" fmla="*/ 951591 w 1903154"/>
              <a:gd name="connsiteY27" fmla="*/ 0 h 1905000"/>
              <a:gd name="connsiteX28" fmla="*/ 1903155 w 1903154"/>
              <a:gd name="connsiteY28" fmla="*/ 952513 h 1905000"/>
              <a:gd name="connsiteX29" fmla="*/ 951591 w 1903154"/>
              <a:gd name="connsiteY29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903154" h="1905000">
                <a:moveTo>
                  <a:pt x="407789" y="646331"/>
                </a:moveTo>
                <a:lnTo>
                  <a:pt x="815618" y="646331"/>
                </a:lnTo>
                <a:lnTo>
                  <a:pt x="815618" y="748385"/>
                </a:lnTo>
                <a:lnTo>
                  <a:pt x="407789" y="748385"/>
                </a:lnTo>
                <a:lnTo>
                  <a:pt x="407789" y="646331"/>
                </a:lnTo>
                <a:close/>
                <a:moveTo>
                  <a:pt x="1087495" y="646331"/>
                </a:moveTo>
                <a:lnTo>
                  <a:pt x="1495305" y="646331"/>
                </a:lnTo>
                <a:lnTo>
                  <a:pt x="1495305" y="748385"/>
                </a:lnTo>
                <a:lnTo>
                  <a:pt x="1087495" y="748385"/>
                </a:lnTo>
                <a:lnTo>
                  <a:pt x="1087495" y="646331"/>
                </a:lnTo>
                <a:close/>
                <a:moveTo>
                  <a:pt x="951550" y="1224628"/>
                </a:moveTo>
                <a:cubicBezTo>
                  <a:pt x="831531" y="1224628"/>
                  <a:pt x="727966" y="1293976"/>
                  <a:pt x="677947" y="1394724"/>
                </a:cubicBezTo>
                <a:lnTo>
                  <a:pt x="567524" y="1394724"/>
                </a:lnTo>
                <a:cubicBezTo>
                  <a:pt x="623484" y="1236234"/>
                  <a:pt x="774063" y="1122574"/>
                  <a:pt x="951550" y="1122574"/>
                </a:cubicBezTo>
                <a:cubicBezTo>
                  <a:pt x="1129052" y="1122574"/>
                  <a:pt x="1279639" y="1236234"/>
                  <a:pt x="1335591" y="1394724"/>
                </a:cubicBezTo>
                <a:lnTo>
                  <a:pt x="1225175" y="1394724"/>
                </a:lnTo>
                <a:cubicBezTo>
                  <a:pt x="1175157" y="1293978"/>
                  <a:pt x="1071590" y="1224628"/>
                  <a:pt x="951550" y="1224628"/>
                </a:cubicBezTo>
                <a:close/>
                <a:moveTo>
                  <a:pt x="951591" y="1905000"/>
                </a:moveTo>
                <a:cubicBezTo>
                  <a:pt x="748465" y="1905000"/>
                  <a:pt x="560605" y="1840775"/>
                  <a:pt x="406063" y="1732237"/>
                </a:cubicBezTo>
                <a:lnTo>
                  <a:pt x="470062" y="1652854"/>
                </a:lnTo>
                <a:cubicBezTo>
                  <a:pt x="606966" y="1747349"/>
                  <a:pt x="772716" y="1802948"/>
                  <a:pt x="951591" y="1802948"/>
                </a:cubicBezTo>
                <a:cubicBezTo>
                  <a:pt x="1420797" y="1802948"/>
                  <a:pt x="1801195" y="1422194"/>
                  <a:pt x="1801195" y="952515"/>
                </a:cubicBezTo>
                <a:cubicBezTo>
                  <a:pt x="1801195" y="482823"/>
                  <a:pt x="1420797" y="102056"/>
                  <a:pt x="951591" y="102056"/>
                </a:cubicBezTo>
                <a:cubicBezTo>
                  <a:pt x="482337" y="102056"/>
                  <a:pt x="101962" y="482825"/>
                  <a:pt x="101962" y="952515"/>
                </a:cubicBezTo>
                <a:cubicBezTo>
                  <a:pt x="101962" y="1133238"/>
                  <a:pt x="158682" y="1300471"/>
                  <a:pt x="254709" y="1438235"/>
                </a:cubicBezTo>
                <a:lnTo>
                  <a:pt x="183205" y="1512749"/>
                </a:lnTo>
                <a:cubicBezTo>
                  <a:pt x="68506" y="1355414"/>
                  <a:pt x="0" y="1162191"/>
                  <a:pt x="0" y="952513"/>
                </a:cubicBezTo>
                <a:cubicBezTo>
                  <a:pt x="0" y="426460"/>
                  <a:pt x="426053" y="0"/>
                  <a:pt x="951591" y="0"/>
                </a:cubicBezTo>
                <a:cubicBezTo>
                  <a:pt x="1477124" y="0"/>
                  <a:pt x="1903155" y="426462"/>
                  <a:pt x="1903155" y="952513"/>
                </a:cubicBezTo>
                <a:cubicBezTo>
                  <a:pt x="1903155" y="1478552"/>
                  <a:pt x="1477124" y="1905000"/>
                  <a:pt x="951591" y="1905000"/>
                </a:cubicBezTo>
                <a:close/>
              </a:path>
            </a:pathLst>
          </a:custGeom>
          <a:solidFill>
            <a:srgbClr val="F2F2F2">
              <a:alpha val="57000"/>
            </a:srgbClr>
          </a:solidFill>
          <a:ln w="185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4D30BE2-B145-1CC1-8D8E-AD2411BA22E1}"/>
              </a:ext>
            </a:extLst>
          </p:cNvPr>
          <p:cNvGrpSpPr/>
          <p:nvPr/>
        </p:nvGrpSpPr>
        <p:grpSpPr>
          <a:xfrm>
            <a:off x="10499288" y="5089063"/>
            <a:ext cx="1059946" cy="1060974"/>
            <a:chOff x="10397860" y="5089063"/>
            <a:chExt cx="1059946" cy="1060974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B5D204D-CA4C-127F-3C0D-5F90F0C94DE2}"/>
                </a:ext>
              </a:extLst>
            </p:cNvPr>
            <p:cNvSpPr/>
            <p:nvPr/>
          </p:nvSpPr>
          <p:spPr>
            <a:xfrm>
              <a:off x="10397860" y="5089063"/>
              <a:ext cx="1059946" cy="1060974"/>
            </a:xfrm>
            <a:custGeom>
              <a:avLst/>
              <a:gdLst>
                <a:gd name="connsiteX0" fmla="*/ 605671 w 1059946"/>
                <a:gd name="connsiteY0" fmla="*/ 359969 h 1060974"/>
                <a:gd name="connsiteX1" fmla="*/ 832798 w 1059946"/>
                <a:gd name="connsiteY1" fmla="*/ 359969 h 1060974"/>
                <a:gd name="connsiteX2" fmla="*/ 832798 w 1059946"/>
                <a:gd name="connsiteY2" fmla="*/ 416807 h 1060974"/>
                <a:gd name="connsiteX3" fmla="*/ 605671 w 1059946"/>
                <a:gd name="connsiteY3" fmla="*/ 416807 h 1060974"/>
                <a:gd name="connsiteX4" fmla="*/ 227115 w 1059946"/>
                <a:gd name="connsiteY4" fmla="*/ 359969 h 1060974"/>
                <a:gd name="connsiteX5" fmla="*/ 454252 w 1059946"/>
                <a:gd name="connsiteY5" fmla="*/ 359969 h 1060974"/>
                <a:gd name="connsiteX6" fmla="*/ 454252 w 1059946"/>
                <a:gd name="connsiteY6" fmla="*/ 416807 h 1060974"/>
                <a:gd name="connsiteX7" fmla="*/ 227115 w 1059946"/>
                <a:gd name="connsiteY7" fmla="*/ 416807 h 1060974"/>
                <a:gd name="connsiteX8" fmla="*/ 529981 w 1059946"/>
                <a:gd name="connsiteY8" fmla="*/ 0 h 1060974"/>
                <a:gd name="connsiteX9" fmla="*/ 1059946 w 1059946"/>
                <a:gd name="connsiteY9" fmla="*/ 530494 h 1060974"/>
                <a:gd name="connsiteX10" fmla="*/ 529981 w 1059946"/>
                <a:gd name="connsiteY10" fmla="*/ 1060974 h 1060974"/>
                <a:gd name="connsiteX11" fmla="*/ 226153 w 1059946"/>
                <a:gd name="connsiteY11" fmla="*/ 964755 h 1060974"/>
                <a:gd name="connsiteX12" fmla="*/ 261797 w 1059946"/>
                <a:gd name="connsiteY12" fmla="*/ 920544 h 1060974"/>
                <a:gd name="connsiteX13" fmla="*/ 529981 w 1059946"/>
                <a:gd name="connsiteY13" fmla="*/ 1004137 h 1060974"/>
                <a:gd name="connsiteX14" fmla="*/ 1003161 w 1059946"/>
                <a:gd name="connsiteY14" fmla="*/ 530496 h 1060974"/>
                <a:gd name="connsiteX15" fmla="*/ 529981 w 1059946"/>
                <a:gd name="connsiteY15" fmla="*/ 56839 h 1060974"/>
                <a:gd name="connsiteX16" fmla="*/ 56787 w 1059946"/>
                <a:gd name="connsiteY16" fmla="*/ 530496 h 1060974"/>
                <a:gd name="connsiteX17" fmla="*/ 141858 w 1059946"/>
                <a:gd name="connsiteY17" fmla="*/ 801013 h 1060974"/>
                <a:gd name="connsiteX18" fmla="*/ 102035 w 1059946"/>
                <a:gd name="connsiteY18" fmla="*/ 842513 h 1060974"/>
                <a:gd name="connsiteX19" fmla="*/ 0 w 1059946"/>
                <a:gd name="connsiteY19" fmla="*/ 530494 h 1060974"/>
                <a:gd name="connsiteX20" fmla="*/ 529981 w 1059946"/>
                <a:gd name="connsiteY20" fmla="*/ 0 h 106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59946" h="1060974">
                  <a:moveTo>
                    <a:pt x="605671" y="359969"/>
                  </a:moveTo>
                  <a:lnTo>
                    <a:pt x="832798" y="359969"/>
                  </a:lnTo>
                  <a:lnTo>
                    <a:pt x="832798" y="416807"/>
                  </a:lnTo>
                  <a:lnTo>
                    <a:pt x="605671" y="416807"/>
                  </a:lnTo>
                  <a:close/>
                  <a:moveTo>
                    <a:pt x="227115" y="359969"/>
                  </a:moveTo>
                  <a:lnTo>
                    <a:pt x="454252" y="359969"/>
                  </a:lnTo>
                  <a:lnTo>
                    <a:pt x="454252" y="416807"/>
                  </a:lnTo>
                  <a:lnTo>
                    <a:pt x="227115" y="416807"/>
                  </a:lnTo>
                  <a:close/>
                  <a:moveTo>
                    <a:pt x="529981" y="0"/>
                  </a:moveTo>
                  <a:cubicBezTo>
                    <a:pt x="822672" y="0"/>
                    <a:pt x="1059946" y="237515"/>
                    <a:pt x="1059946" y="530494"/>
                  </a:cubicBezTo>
                  <a:cubicBezTo>
                    <a:pt x="1059946" y="823468"/>
                    <a:pt x="822672" y="1060974"/>
                    <a:pt x="529981" y="1060974"/>
                  </a:cubicBezTo>
                  <a:cubicBezTo>
                    <a:pt x="416851" y="1060974"/>
                    <a:pt x="312224" y="1025205"/>
                    <a:pt x="226153" y="964755"/>
                  </a:cubicBezTo>
                  <a:lnTo>
                    <a:pt x="261797" y="920544"/>
                  </a:lnTo>
                  <a:cubicBezTo>
                    <a:pt x="338045" y="973172"/>
                    <a:pt x="430358" y="1004137"/>
                    <a:pt x="529981" y="1004137"/>
                  </a:cubicBezTo>
                  <a:cubicBezTo>
                    <a:pt x="791301" y="1004137"/>
                    <a:pt x="1003161" y="792079"/>
                    <a:pt x="1003161" y="530496"/>
                  </a:cubicBezTo>
                  <a:cubicBezTo>
                    <a:pt x="1003161" y="268905"/>
                    <a:pt x="791301" y="56839"/>
                    <a:pt x="529981" y="56839"/>
                  </a:cubicBezTo>
                  <a:cubicBezTo>
                    <a:pt x="268634" y="56839"/>
                    <a:pt x="56787" y="268906"/>
                    <a:pt x="56787" y="530496"/>
                  </a:cubicBezTo>
                  <a:cubicBezTo>
                    <a:pt x="56787" y="631148"/>
                    <a:pt x="88377" y="724287"/>
                    <a:pt x="141858" y="801013"/>
                  </a:cubicBezTo>
                  <a:lnTo>
                    <a:pt x="102035" y="842513"/>
                  </a:lnTo>
                  <a:cubicBezTo>
                    <a:pt x="38154" y="754887"/>
                    <a:pt x="0" y="647273"/>
                    <a:pt x="0" y="530494"/>
                  </a:cubicBezTo>
                  <a:cubicBezTo>
                    <a:pt x="0" y="237514"/>
                    <a:pt x="237287" y="0"/>
                    <a:pt x="529981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  <a:alpha val="32000"/>
              </a:schemeClr>
            </a:solidFill>
            <a:ln w="18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785CBC54-BA8B-C3D3-10A0-C584B17E32BA}"/>
                </a:ext>
              </a:extLst>
            </p:cNvPr>
            <p:cNvSpPr/>
            <p:nvPr/>
          </p:nvSpPr>
          <p:spPr>
            <a:xfrm>
              <a:off x="10711208" y="5404107"/>
              <a:ext cx="433250" cy="433250"/>
            </a:xfrm>
            <a:prstGeom prst="arc">
              <a:avLst>
                <a:gd name="adj1" fmla="val 1940847"/>
                <a:gd name="adj2" fmla="val 8870892"/>
              </a:avLst>
            </a:prstGeom>
            <a:ln w="66675">
              <a:solidFill>
                <a:srgbClr val="FEF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CE6F883-B6B9-491D-64DC-B66902FAD15C}"/>
              </a:ext>
            </a:extLst>
          </p:cNvPr>
          <p:cNvSpPr txBox="1"/>
          <p:nvPr/>
        </p:nvSpPr>
        <p:spPr>
          <a:xfrm>
            <a:off x="514302" y="309581"/>
            <a:ext cx="3416320" cy="8361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just">
              <a:lnSpc>
                <a:spcPts val="2890"/>
              </a:lnSpc>
              <a:tabLst>
                <a:tab pos="457200" algn="l"/>
              </a:tabLst>
              <a:defRPr sz="2800"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400" dirty="0">
                <a:solidFill>
                  <a:srgbClr val="000000"/>
                </a:solidFill>
                <a:latin typeface="MiSans Light" panose="00000400000000000000" pitchFamily="2" charset="-122"/>
                <a:ea typeface="MiSans Light" panose="00000400000000000000" pitchFamily="2" charset="-122"/>
              </a:rPr>
              <a:t>无纸化应用</a:t>
            </a:r>
            <a:endParaRPr lang="en-US" altLang="zh-CN" sz="2400" dirty="0">
              <a:solidFill>
                <a:srgbClr val="000000"/>
              </a:solidFill>
              <a:latin typeface="MiSans Light" panose="00000400000000000000" pitchFamily="2" charset="-122"/>
              <a:ea typeface="MiSans Light" panose="000004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ts val="289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57200" algn="l"/>
              </a:tabLst>
              <a:defRPr/>
            </a:pPr>
            <a:r>
              <a:rPr lang="zh-CN" altLang="en-US" dirty="0">
                <a:solidFill>
                  <a:srgbClr val="000000"/>
                </a:solidFill>
                <a:latin typeface="MiSans Semibold"/>
                <a:ea typeface="MiSans Semibold"/>
              </a:rPr>
              <a:t>需求与发展双向促进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2E41EFE-CCDC-9794-402D-F67482DD3777}"/>
              </a:ext>
            </a:extLst>
          </p:cNvPr>
          <p:cNvSpPr/>
          <p:nvPr/>
        </p:nvSpPr>
        <p:spPr>
          <a:xfrm>
            <a:off x="491443" y="0"/>
            <a:ext cx="45719" cy="6451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6105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E82FE04-57BB-1B0D-C1D3-A5B2912CC320}"/>
              </a:ext>
            </a:extLst>
          </p:cNvPr>
          <p:cNvSpPr/>
          <p:nvPr/>
        </p:nvSpPr>
        <p:spPr>
          <a:xfrm>
            <a:off x="491443" y="713740"/>
            <a:ext cx="45719" cy="3159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6105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8886399-E693-3F63-ACFA-22E7DA9751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27164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27A89F1B-1158-62BE-04DA-B5F2CAFE47EF}"/>
              </a:ext>
            </a:extLst>
          </p:cNvPr>
          <p:cNvGrpSpPr/>
          <p:nvPr/>
        </p:nvGrpSpPr>
        <p:grpSpPr>
          <a:xfrm>
            <a:off x="9268295" y="1395306"/>
            <a:ext cx="2428405" cy="4774080"/>
            <a:chOff x="8656320" y="1395306"/>
            <a:chExt cx="2428405" cy="4774080"/>
          </a:xfrm>
        </p:grpSpPr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A66F1340-8175-48C2-0724-AE2B199ADEDB}"/>
                </a:ext>
              </a:extLst>
            </p:cNvPr>
            <p:cNvSpPr/>
            <p:nvPr/>
          </p:nvSpPr>
          <p:spPr>
            <a:xfrm>
              <a:off x="8656320" y="4655940"/>
              <a:ext cx="2428405" cy="335682"/>
            </a:xfrm>
            <a:prstGeom prst="roundRect">
              <a:avLst>
                <a:gd name="adj" fmla="val 9525"/>
              </a:avLst>
            </a:prstGeom>
            <a:solidFill>
              <a:schemeClr val="bg1"/>
            </a:solidFill>
            <a:ln w="12700">
              <a:solidFill>
                <a:schemeClr val="tx2">
                  <a:lumMod val="20000"/>
                  <a:lumOff val="80000"/>
                  <a:alpha val="77000"/>
                </a:schemeClr>
              </a:solidFill>
            </a:ln>
            <a:effectLst>
              <a:outerShdw blurRad="152400" dist="38100" dir="2700000" algn="tl" rotWithShape="0">
                <a:schemeClr val="accent5">
                  <a:lumMod val="60000"/>
                  <a:lumOff val="40000"/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134" name="矩形: 圆角 133">
              <a:extLst>
                <a:ext uri="{FF2B5EF4-FFF2-40B4-BE49-F238E27FC236}">
                  <a16:creationId xmlns:a16="http://schemas.microsoft.com/office/drawing/2014/main" id="{ECC013BA-54B4-B931-B25E-9D19DB432B31}"/>
                </a:ext>
              </a:extLst>
            </p:cNvPr>
            <p:cNvSpPr/>
            <p:nvPr/>
          </p:nvSpPr>
          <p:spPr>
            <a:xfrm>
              <a:off x="8656320" y="5244822"/>
              <a:ext cx="2428405" cy="335682"/>
            </a:xfrm>
            <a:prstGeom prst="roundRect">
              <a:avLst>
                <a:gd name="adj" fmla="val 9525"/>
              </a:avLst>
            </a:prstGeom>
            <a:solidFill>
              <a:schemeClr val="bg1"/>
            </a:solidFill>
            <a:ln w="12700">
              <a:solidFill>
                <a:schemeClr val="tx2">
                  <a:lumMod val="20000"/>
                  <a:lumOff val="80000"/>
                  <a:alpha val="77000"/>
                </a:schemeClr>
              </a:solidFill>
            </a:ln>
            <a:effectLst>
              <a:outerShdw blurRad="152400" dist="38100" dir="2700000" algn="tl" rotWithShape="0">
                <a:schemeClr val="accent5">
                  <a:lumMod val="60000"/>
                  <a:lumOff val="40000"/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133" name="矩形: 圆角 132">
              <a:extLst>
                <a:ext uri="{FF2B5EF4-FFF2-40B4-BE49-F238E27FC236}">
                  <a16:creationId xmlns:a16="http://schemas.microsoft.com/office/drawing/2014/main" id="{E37C82D1-5D53-51E3-BED9-623A66390102}"/>
                </a:ext>
              </a:extLst>
            </p:cNvPr>
            <p:cNvSpPr/>
            <p:nvPr/>
          </p:nvSpPr>
          <p:spPr>
            <a:xfrm>
              <a:off x="8656320" y="5833704"/>
              <a:ext cx="2428405" cy="335682"/>
            </a:xfrm>
            <a:prstGeom prst="roundRect">
              <a:avLst>
                <a:gd name="adj" fmla="val 9525"/>
              </a:avLst>
            </a:prstGeom>
            <a:solidFill>
              <a:schemeClr val="bg1"/>
            </a:solidFill>
            <a:ln w="12700">
              <a:solidFill>
                <a:schemeClr val="tx2">
                  <a:lumMod val="20000"/>
                  <a:lumOff val="80000"/>
                  <a:alpha val="77000"/>
                </a:schemeClr>
              </a:solidFill>
            </a:ln>
            <a:effectLst>
              <a:outerShdw blurRad="152400" dist="38100" dir="2700000" algn="tl" rotWithShape="0">
                <a:schemeClr val="accent5">
                  <a:lumMod val="60000"/>
                  <a:lumOff val="40000"/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id="{7A712418-D3C8-4BDA-A789-EDD02BDCA22C}"/>
                </a:ext>
              </a:extLst>
            </p:cNvPr>
            <p:cNvSpPr/>
            <p:nvPr/>
          </p:nvSpPr>
          <p:spPr>
            <a:xfrm>
              <a:off x="8656320" y="3595033"/>
              <a:ext cx="2428405" cy="576474"/>
            </a:xfrm>
            <a:prstGeom prst="roundRect">
              <a:avLst>
                <a:gd name="adj" fmla="val 5893"/>
              </a:avLst>
            </a:prstGeom>
            <a:solidFill>
              <a:schemeClr val="bg1"/>
            </a:solidFill>
            <a:ln w="12700">
              <a:solidFill>
                <a:schemeClr val="tx2">
                  <a:lumMod val="20000"/>
                  <a:lumOff val="80000"/>
                  <a:alpha val="77000"/>
                </a:schemeClr>
              </a:solidFill>
            </a:ln>
            <a:effectLst>
              <a:outerShdw blurRad="152400" dist="38100" dir="2700000" algn="tl" rotWithShape="0">
                <a:schemeClr val="accent5">
                  <a:lumMod val="60000"/>
                  <a:lumOff val="40000"/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id="{0C070D6C-089E-AA81-CD06-C2CCF683A3C0}"/>
                </a:ext>
              </a:extLst>
            </p:cNvPr>
            <p:cNvSpPr/>
            <p:nvPr/>
          </p:nvSpPr>
          <p:spPr>
            <a:xfrm>
              <a:off x="8656320" y="1828070"/>
              <a:ext cx="2428405" cy="1313428"/>
            </a:xfrm>
            <a:prstGeom prst="roundRect">
              <a:avLst>
                <a:gd name="adj" fmla="val 3249"/>
              </a:avLst>
            </a:prstGeom>
            <a:solidFill>
              <a:schemeClr val="bg1"/>
            </a:solidFill>
            <a:ln w="12700">
              <a:solidFill>
                <a:schemeClr val="tx2">
                  <a:lumMod val="20000"/>
                  <a:lumOff val="80000"/>
                  <a:alpha val="77000"/>
                </a:schemeClr>
              </a:solidFill>
            </a:ln>
            <a:effectLst>
              <a:outerShdw blurRad="152400" dist="38100" dir="2700000" algn="tl" rotWithShape="0">
                <a:schemeClr val="accent5">
                  <a:lumMod val="60000"/>
                  <a:lumOff val="40000"/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A79E4A1-A684-A862-F5CB-4E5D25CDCFEE}"/>
                </a:ext>
              </a:extLst>
            </p:cNvPr>
            <p:cNvSpPr txBox="1"/>
            <p:nvPr/>
          </p:nvSpPr>
          <p:spPr>
            <a:xfrm>
              <a:off x="9409062" y="5893823"/>
              <a:ext cx="1336904" cy="2154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lvl="0" algn="just">
                <a:defRPr kumimoji="0" sz="24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腾讯体 W7" panose="020C08030202040F0204" pitchFamily="34" charset="-122"/>
                  <a:ea typeface="腾讯体 W7" panose="020C08030202040F0204" pitchFamily="34" charset="-122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rPr>
                <a:t>优化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rPr>
                <a:t> 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rPr>
                <a:t>1458.6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rPr>
                <a:t>小时</a:t>
              </a:r>
              <a:endPara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"/>
                <a:ea typeface="MiSans"/>
                <a:cs typeface="+mn-cs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0A96E29-F46A-05D1-6892-ED8FEC436A57}"/>
                </a:ext>
              </a:extLst>
            </p:cNvPr>
            <p:cNvSpPr txBox="1"/>
            <p:nvPr/>
          </p:nvSpPr>
          <p:spPr>
            <a:xfrm>
              <a:off x="9409062" y="3696424"/>
              <a:ext cx="1620957" cy="37369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just">
                <a:defRPr kumimoji="0" sz="11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rPr>
                <a:t>通过电子纸</a:t>
              </a:r>
              <a:r>
                <a:rPr kumimoji="0" lang="zh-CN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rPr>
                <a:t>颜色区分零件</a:t>
              </a: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60000"/>
                    <a:lumOff val="40000"/>
                  </a:srgbClr>
                </a:solidFill>
                <a:effectLst/>
                <a:uLnTx/>
                <a:uFillTx/>
                <a:latin typeface="MiSans"/>
                <a:ea typeface="MiSans"/>
                <a:cs typeface="+mn-cs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rPr>
                <a:t>提高备货相符率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C7CBEE35-66F6-A40F-0851-4EC528AA766D}"/>
                </a:ext>
              </a:extLst>
            </p:cNvPr>
            <p:cNvSpPr txBox="1"/>
            <p:nvPr/>
          </p:nvSpPr>
          <p:spPr>
            <a:xfrm>
              <a:off x="9409062" y="4716059"/>
              <a:ext cx="1365758" cy="2154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lvl="0" algn="just">
                <a:defRPr kumimoji="0" sz="24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腾讯体 W7" panose="020C08030202040F0204" pitchFamily="34" charset="-122"/>
                  <a:ea typeface="腾讯体 W7" panose="020C08030202040F0204" pitchFamily="34" charset="-122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rPr>
                <a:t>优化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rPr>
                <a:t> 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rPr>
                <a:t>660</a:t>
              </a:r>
              <a:r>
                <a:rPr kumimoji="0" lang="zh-CN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rPr>
                <a:t>小时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rPr>
                <a:t>/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rPr>
                <a:t>年</a:t>
              </a:r>
              <a:endPara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"/>
                <a:ea typeface="MiSans"/>
                <a:cs typeface="+mn-cs"/>
              </a:endParaRPr>
            </a:p>
          </p:txBody>
        </p:sp>
        <p:sp>
          <p:nvSpPr>
            <p:cNvPr id="99" name="对话气泡: 圆角矩形 98">
              <a:extLst>
                <a:ext uri="{FF2B5EF4-FFF2-40B4-BE49-F238E27FC236}">
                  <a16:creationId xmlns:a16="http://schemas.microsoft.com/office/drawing/2014/main" id="{924D0424-2853-403F-D27F-1731902B9229}"/>
                </a:ext>
              </a:extLst>
            </p:cNvPr>
            <p:cNvSpPr/>
            <p:nvPr/>
          </p:nvSpPr>
          <p:spPr>
            <a:xfrm>
              <a:off x="10044116" y="4469294"/>
              <a:ext cx="985903" cy="197873"/>
            </a:xfrm>
            <a:prstGeom prst="wedgeRoundRectCallout">
              <a:avLst>
                <a:gd name="adj1" fmla="val -33114"/>
                <a:gd name="adj2" fmla="val 75512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6105"/>
                  </a:solidFill>
                  <a:effectLst/>
                  <a:uLnTx/>
                  <a:uFillTx/>
                  <a:latin typeface="MiSans Light" panose="00000400000000000000" pitchFamily="2" charset="-122"/>
                  <a:ea typeface="MiSans Light" panose="00000400000000000000" pitchFamily="2" charset="-122"/>
                  <a:cs typeface="+mn-cs"/>
                </a:rPr>
                <a:t>优化比例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6105"/>
                  </a:solidFill>
                  <a:effectLst/>
                  <a:uLnTx/>
                  <a:uFillTx/>
                  <a:latin typeface="MiSans Semibold"/>
                  <a:ea typeface="MiSans Semibold"/>
                  <a:cs typeface="+mn-cs"/>
                </a:rPr>
                <a:t>56.89%</a:t>
              </a:r>
              <a:endParaRPr kumimoji="0" lang="zh-CN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FF6105"/>
                </a:solidFill>
                <a:effectLst/>
                <a:uLnTx/>
                <a:uFillTx/>
                <a:latin typeface="MiSans Semibold"/>
                <a:ea typeface="MiSans Semibold"/>
                <a:cs typeface="+mn-cs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8F14737F-7474-F802-3902-10A1356A4A17}"/>
                </a:ext>
              </a:extLst>
            </p:cNvPr>
            <p:cNvSpPr txBox="1"/>
            <p:nvPr/>
          </p:nvSpPr>
          <p:spPr>
            <a:xfrm>
              <a:off x="9409062" y="5304941"/>
              <a:ext cx="1412246" cy="2154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lvl="0" algn="just">
                <a:defRPr kumimoji="0" sz="24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腾讯体 W7" panose="020C08030202040F0204" pitchFamily="34" charset="-122"/>
                  <a:ea typeface="腾讯体 W7" panose="020C08030202040F0204" pitchFamily="34" charset="-122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rPr>
                <a:t>优化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rPr>
                <a:t> 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rPr>
                <a:t>83.8</a:t>
              </a:r>
              <a:r>
                <a:rPr kumimoji="0" lang="zh-CN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rPr>
                <a:t>小时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rPr>
                <a:t>/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rPr>
                <a:t>年</a:t>
              </a:r>
              <a:endPara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iSans"/>
                <a:ea typeface="MiSans"/>
                <a:cs typeface="+mn-cs"/>
              </a:endParaRPr>
            </a:p>
          </p:txBody>
        </p:sp>
        <p:sp>
          <p:nvSpPr>
            <p:cNvPr id="100" name="对话气泡: 圆角矩形 99">
              <a:extLst>
                <a:ext uri="{FF2B5EF4-FFF2-40B4-BE49-F238E27FC236}">
                  <a16:creationId xmlns:a16="http://schemas.microsoft.com/office/drawing/2014/main" id="{9403A834-F0F5-C60D-1C41-4BD97923F216}"/>
                </a:ext>
              </a:extLst>
            </p:cNvPr>
            <p:cNvSpPr/>
            <p:nvPr/>
          </p:nvSpPr>
          <p:spPr>
            <a:xfrm>
              <a:off x="10219299" y="5051741"/>
              <a:ext cx="810720" cy="197873"/>
            </a:xfrm>
            <a:prstGeom prst="wedgeRoundRectCallout">
              <a:avLst>
                <a:gd name="adj1" fmla="val -33194"/>
                <a:gd name="adj2" fmla="val 72042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6105"/>
                  </a:solidFill>
                  <a:effectLst/>
                  <a:uLnTx/>
                  <a:uFillTx/>
                  <a:latin typeface="MiSans Light" panose="00000400000000000000" pitchFamily="2" charset="-122"/>
                  <a:ea typeface="MiSans Light" panose="00000400000000000000" pitchFamily="2" charset="-122"/>
                  <a:cs typeface="+mn-cs"/>
                </a:rPr>
                <a:t>优化比例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6105"/>
                  </a:solidFill>
                  <a:effectLst/>
                  <a:uLnTx/>
                  <a:uFillTx/>
                  <a:latin typeface="MiSans Semibold"/>
                  <a:ea typeface="MiSans Semibold"/>
                  <a:cs typeface="+mn-cs"/>
                </a:rPr>
                <a:t>91%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ADB4AD6-B1FE-0B63-A2A7-553A90C2BEC1}"/>
                </a:ext>
              </a:extLst>
            </p:cNvPr>
            <p:cNvSpPr txBox="1"/>
            <p:nvPr/>
          </p:nvSpPr>
          <p:spPr>
            <a:xfrm>
              <a:off x="9409062" y="2200989"/>
              <a:ext cx="1502778" cy="56759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lvl="0" algn="just">
                <a:lnSpc>
                  <a:spcPct val="120000"/>
                </a:lnSpc>
                <a:defRPr kumimoji="0" sz="1050" b="0" i="0" u="none" strike="noStrike" cap="none" spc="0" normalizeH="0" baseline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+mn-ea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rPr>
                <a:t>设备设施（如电脑、打印机、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rPr>
                <a:t>PAD</a:t>
              </a:r>
              <a:r>
                <a:rPr kumimoji="0" lang="zh-CN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rPr>
                <a:t>）投入由客户确认，不计入成本分析</a:t>
              </a:r>
            </a:p>
          </p:txBody>
        </p:sp>
        <p:grpSp>
          <p:nvGrpSpPr>
            <p:cNvPr id="154" name="组合 153">
              <a:extLst>
                <a:ext uri="{FF2B5EF4-FFF2-40B4-BE49-F238E27FC236}">
                  <a16:creationId xmlns:a16="http://schemas.microsoft.com/office/drawing/2014/main" id="{7B5E4DBB-621C-B497-A6FA-8E7D50CFC01A}"/>
                </a:ext>
              </a:extLst>
            </p:cNvPr>
            <p:cNvGrpSpPr/>
            <p:nvPr/>
          </p:nvGrpSpPr>
          <p:grpSpPr>
            <a:xfrm>
              <a:off x="9663353" y="1395306"/>
              <a:ext cx="761525" cy="472762"/>
              <a:chOff x="9367995" y="986749"/>
              <a:chExt cx="1217716" cy="755970"/>
            </a:xfrm>
          </p:grpSpPr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6160E54D-ECFD-42E9-2411-8C6428A4A841}"/>
                  </a:ext>
                </a:extLst>
              </p:cNvPr>
              <p:cNvSpPr txBox="1"/>
              <p:nvPr/>
            </p:nvSpPr>
            <p:spPr>
              <a:xfrm>
                <a:off x="9904121" y="1169608"/>
                <a:ext cx="681590" cy="317182"/>
              </a:xfrm>
              <a:custGeom>
                <a:avLst/>
                <a:gdLst/>
                <a:ahLst/>
                <a:cxnLst/>
                <a:rect l="l" t="t" r="r" b="b"/>
                <a:pathLst>
                  <a:path w="681590" h="317182">
                    <a:moveTo>
                      <a:pt x="170926" y="256917"/>
                    </a:moveTo>
                    <a:lnTo>
                      <a:pt x="166697" y="288636"/>
                    </a:lnTo>
                    <a:lnTo>
                      <a:pt x="231191" y="288636"/>
                    </a:lnTo>
                    <a:lnTo>
                      <a:pt x="235420" y="256917"/>
                    </a:lnTo>
                    <a:close/>
                    <a:moveTo>
                      <a:pt x="70838" y="256917"/>
                    </a:moveTo>
                    <a:lnTo>
                      <a:pt x="66256" y="288636"/>
                    </a:lnTo>
                    <a:lnTo>
                      <a:pt x="128635" y="288636"/>
                    </a:lnTo>
                    <a:lnTo>
                      <a:pt x="133217" y="256917"/>
                    </a:lnTo>
                    <a:close/>
                    <a:moveTo>
                      <a:pt x="178327" y="200530"/>
                    </a:moveTo>
                    <a:lnTo>
                      <a:pt x="174451" y="229076"/>
                    </a:lnTo>
                    <a:lnTo>
                      <a:pt x="239297" y="229076"/>
                    </a:lnTo>
                    <a:lnTo>
                      <a:pt x="242469" y="204406"/>
                    </a:lnTo>
                    <a:cubicBezTo>
                      <a:pt x="242667" y="203165"/>
                      <a:pt x="242535" y="202211"/>
                      <a:pt x="242072" y="201543"/>
                    </a:cubicBezTo>
                    <a:cubicBezTo>
                      <a:pt x="241610" y="200875"/>
                      <a:pt x="240685" y="200537"/>
                      <a:pt x="239297" y="200530"/>
                    </a:cubicBezTo>
                    <a:close/>
                    <a:moveTo>
                      <a:pt x="78591" y="200530"/>
                    </a:moveTo>
                    <a:lnTo>
                      <a:pt x="74714" y="229076"/>
                    </a:lnTo>
                    <a:lnTo>
                      <a:pt x="137094" y="229076"/>
                    </a:lnTo>
                    <a:lnTo>
                      <a:pt x="140970" y="200530"/>
                    </a:lnTo>
                    <a:close/>
                    <a:moveTo>
                      <a:pt x="400003" y="192776"/>
                    </a:moveTo>
                    <a:lnTo>
                      <a:pt x="441236" y="192776"/>
                    </a:lnTo>
                    <a:cubicBezTo>
                      <a:pt x="432932" y="213378"/>
                      <a:pt x="423901" y="234289"/>
                      <a:pt x="414144" y="255508"/>
                    </a:cubicBezTo>
                    <a:cubicBezTo>
                      <a:pt x="404386" y="276727"/>
                      <a:pt x="394033" y="297285"/>
                      <a:pt x="383086" y="317182"/>
                    </a:cubicBezTo>
                    <a:lnTo>
                      <a:pt x="339386" y="317182"/>
                    </a:lnTo>
                    <a:cubicBezTo>
                      <a:pt x="350435" y="296250"/>
                      <a:pt x="361199" y="275471"/>
                      <a:pt x="371676" y="254847"/>
                    </a:cubicBezTo>
                    <a:cubicBezTo>
                      <a:pt x="382154" y="234223"/>
                      <a:pt x="391596" y="213533"/>
                      <a:pt x="400003" y="192776"/>
                    </a:cubicBezTo>
                    <a:close/>
                    <a:moveTo>
                      <a:pt x="44406" y="171983"/>
                    </a:moveTo>
                    <a:lnTo>
                      <a:pt x="260795" y="171983"/>
                    </a:lnTo>
                    <a:cubicBezTo>
                      <a:pt x="270002" y="171851"/>
                      <a:pt x="276169" y="173701"/>
                      <a:pt x="279297" y="177534"/>
                    </a:cubicBezTo>
                    <a:cubicBezTo>
                      <a:pt x="282425" y="181366"/>
                      <a:pt x="283306" y="187974"/>
                      <a:pt x="281940" y="197358"/>
                    </a:cubicBezTo>
                    <a:lnTo>
                      <a:pt x="265729" y="317182"/>
                    </a:lnTo>
                    <a:lnTo>
                      <a:pt x="23965" y="317182"/>
                    </a:lnTo>
                    <a:close/>
                    <a:moveTo>
                      <a:pt x="373571" y="91278"/>
                    </a:moveTo>
                    <a:lnTo>
                      <a:pt x="413747" y="91278"/>
                    </a:lnTo>
                    <a:cubicBezTo>
                      <a:pt x="417895" y="103796"/>
                      <a:pt x="422110" y="115940"/>
                      <a:pt x="426390" y="127710"/>
                    </a:cubicBezTo>
                    <a:cubicBezTo>
                      <a:pt x="430671" y="139479"/>
                      <a:pt x="435502" y="151888"/>
                      <a:pt x="440884" y="164935"/>
                    </a:cubicBezTo>
                    <a:lnTo>
                      <a:pt x="395069" y="164935"/>
                    </a:lnTo>
                    <a:cubicBezTo>
                      <a:pt x="391155" y="152460"/>
                      <a:pt x="387352" y="140140"/>
                      <a:pt x="383659" y="127974"/>
                    </a:cubicBezTo>
                    <a:cubicBezTo>
                      <a:pt x="379966" y="115808"/>
                      <a:pt x="376603" y="103576"/>
                      <a:pt x="373571" y="91278"/>
                    </a:cubicBezTo>
                    <a:close/>
                    <a:moveTo>
                      <a:pt x="122292" y="56740"/>
                    </a:moveTo>
                    <a:cubicBezTo>
                      <a:pt x="117299" y="61380"/>
                      <a:pt x="112130" y="65844"/>
                      <a:pt x="106785" y="70132"/>
                    </a:cubicBezTo>
                    <a:lnTo>
                      <a:pt x="138503" y="70132"/>
                    </a:lnTo>
                    <a:cubicBezTo>
                      <a:pt x="143628" y="73495"/>
                      <a:pt x="149502" y="77166"/>
                      <a:pt x="156125" y="81146"/>
                    </a:cubicBezTo>
                    <a:cubicBezTo>
                      <a:pt x="162747" y="85125"/>
                      <a:pt x="170031" y="89325"/>
                      <a:pt x="177975" y="93745"/>
                    </a:cubicBezTo>
                    <a:cubicBezTo>
                      <a:pt x="189590" y="87753"/>
                      <a:pt x="200280" y="81850"/>
                      <a:pt x="210046" y="76035"/>
                    </a:cubicBezTo>
                    <a:cubicBezTo>
                      <a:pt x="219811" y="70220"/>
                      <a:pt x="228739" y="64493"/>
                      <a:pt x="236830" y="58855"/>
                    </a:cubicBezTo>
                    <a:cubicBezTo>
                      <a:pt x="237535" y="58304"/>
                      <a:pt x="237799" y="57819"/>
                      <a:pt x="237623" y="57401"/>
                    </a:cubicBezTo>
                    <a:cubicBezTo>
                      <a:pt x="237447" y="56982"/>
                      <a:pt x="236830" y="56762"/>
                      <a:pt x="235773" y="56740"/>
                    </a:cubicBezTo>
                    <a:close/>
                    <a:moveTo>
                      <a:pt x="387315" y="3524"/>
                    </a:moveTo>
                    <a:lnTo>
                      <a:pt x="429254" y="3524"/>
                    </a:lnTo>
                    <a:cubicBezTo>
                      <a:pt x="433813" y="15484"/>
                      <a:pt x="438703" y="27335"/>
                      <a:pt x="443924" y="39075"/>
                    </a:cubicBezTo>
                    <a:cubicBezTo>
                      <a:pt x="449144" y="50815"/>
                      <a:pt x="454827" y="62577"/>
                      <a:pt x="460972" y="74361"/>
                    </a:cubicBezTo>
                    <a:lnTo>
                      <a:pt x="414100" y="74361"/>
                    </a:lnTo>
                    <a:cubicBezTo>
                      <a:pt x="409151" y="62753"/>
                      <a:pt x="404423" y="51079"/>
                      <a:pt x="399915" y="39339"/>
                    </a:cubicBezTo>
                    <a:cubicBezTo>
                      <a:pt x="395406" y="27599"/>
                      <a:pt x="391207" y="15661"/>
                      <a:pt x="387315" y="3524"/>
                    </a:cubicBezTo>
                    <a:close/>
                    <a:moveTo>
                      <a:pt x="537801" y="352"/>
                    </a:moveTo>
                    <a:lnTo>
                      <a:pt x="578682" y="352"/>
                    </a:lnTo>
                    <a:cubicBezTo>
                      <a:pt x="580650" y="8245"/>
                      <a:pt x="582882" y="16512"/>
                      <a:pt x="585378" y="25154"/>
                    </a:cubicBezTo>
                    <a:cubicBezTo>
                      <a:pt x="587875" y="33796"/>
                      <a:pt x="590459" y="41975"/>
                      <a:pt x="593131" y="49692"/>
                    </a:cubicBezTo>
                    <a:lnTo>
                      <a:pt x="681590" y="49692"/>
                    </a:lnTo>
                    <a:lnTo>
                      <a:pt x="676656" y="82467"/>
                    </a:lnTo>
                    <a:lnTo>
                      <a:pt x="590665" y="82467"/>
                    </a:lnTo>
                    <a:lnTo>
                      <a:pt x="580092" y="159648"/>
                    </a:lnTo>
                    <a:lnTo>
                      <a:pt x="657273" y="159648"/>
                    </a:lnTo>
                    <a:lnTo>
                      <a:pt x="651987" y="192424"/>
                    </a:lnTo>
                    <a:lnTo>
                      <a:pt x="575510" y="192424"/>
                    </a:lnTo>
                    <a:lnTo>
                      <a:pt x="563175" y="281940"/>
                    </a:lnTo>
                    <a:lnTo>
                      <a:pt x="660092" y="281940"/>
                    </a:lnTo>
                    <a:lnTo>
                      <a:pt x="655511" y="314715"/>
                    </a:lnTo>
                    <a:lnTo>
                      <a:pt x="422205" y="314715"/>
                    </a:lnTo>
                    <a:lnTo>
                      <a:pt x="427139" y="281940"/>
                    </a:lnTo>
                    <a:lnTo>
                      <a:pt x="523704" y="281940"/>
                    </a:lnTo>
                    <a:lnTo>
                      <a:pt x="536391" y="192424"/>
                    </a:lnTo>
                    <a:lnTo>
                      <a:pt x="458153" y="192424"/>
                    </a:lnTo>
                    <a:lnTo>
                      <a:pt x="463087" y="159648"/>
                    </a:lnTo>
                    <a:lnTo>
                      <a:pt x="541325" y="159648"/>
                    </a:lnTo>
                    <a:lnTo>
                      <a:pt x="552250" y="82467"/>
                    </a:lnTo>
                    <a:lnTo>
                      <a:pt x="466963" y="82467"/>
                    </a:lnTo>
                    <a:lnTo>
                      <a:pt x="472250" y="49692"/>
                    </a:lnTo>
                    <a:lnTo>
                      <a:pt x="551898" y="49692"/>
                    </a:lnTo>
                    <a:cubicBezTo>
                      <a:pt x="549614" y="42438"/>
                      <a:pt x="547309" y="34655"/>
                      <a:pt x="544981" y="26343"/>
                    </a:cubicBezTo>
                    <a:cubicBezTo>
                      <a:pt x="542654" y="18032"/>
                      <a:pt x="540260" y="9368"/>
                      <a:pt x="537801" y="352"/>
                    </a:cubicBezTo>
                    <a:close/>
                    <a:moveTo>
                      <a:pt x="126168" y="0"/>
                    </a:moveTo>
                    <a:lnTo>
                      <a:pt x="168107" y="0"/>
                    </a:lnTo>
                    <a:cubicBezTo>
                      <a:pt x="165126" y="4750"/>
                      <a:pt x="162013" y="9434"/>
                      <a:pt x="158768" y="14053"/>
                    </a:cubicBezTo>
                    <a:cubicBezTo>
                      <a:pt x="155523" y="18671"/>
                      <a:pt x="152057" y="23267"/>
                      <a:pt x="148371" y="27841"/>
                    </a:cubicBezTo>
                    <a:lnTo>
                      <a:pt x="284055" y="27841"/>
                    </a:lnTo>
                    <a:cubicBezTo>
                      <a:pt x="288791" y="27819"/>
                      <a:pt x="292271" y="28656"/>
                      <a:pt x="294495" y="30352"/>
                    </a:cubicBezTo>
                    <a:cubicBezTo>
                      <a:pt x="296720" y="32048"/>
                      <a:pt x="297821" y="34736"/>
                      <a:pt x="297799" y="38414"/>
                    </a:cubicBezTo>
                    <a:cubicBezTo>
                      <a:pt x="297909" y="44838"/>
                      <a:pt x="297072" y="50228"/>
                      <a:pt x="295288" y="54581"/>
                    </a:cubicBezTo>
                    <a:cubicBezTo>
                      <a:pt x="293504" y="58935"/>
                      <a:pt x="290112" y="62827"/>
                      <a:pt x="285112" y="66256"/>
                    </a:cubicBezTo>
                    <a:cubicBezTo>
                      <a:pt x="273152" y="74523"/>
                      <a:pt x="261037" y="82394"/>
                      <a:pt x="248768" y="89868"/>
                    </a:cubicBezTo>
                    <a:cubicBezTo>
                      <a:pt x="236499" y="97342"/>
                      <a:pt x="223944" y="104508"/>
                      <a:pt x="211103" y="111366"/>
                    </a:cubicBezTo>
                    <a:cubicBezTo>
                      <a:pt x="228085" y="119883"/>
                      <a:pt x="246632" y="128752"/>
                      <a:pt x="266742" y="137974"/>
                    </a:cubicBezTo>
                    <a:cubicBezTo>
                      <a:pt x="286852" y="147196"/>
                      <a:pt x="308130" y="156418"/>
                      <a:pt x="330575" y="165639"/>
                    </a:cubicBezTo>
                    <a:lnTo>
                      <a:pt x="244231" y="165639"/>
                    </a:lnTo>
                    <a:cubicBezTo>
                      <a:pt x="232916" y="159993"/>
                      <a:pt x="221536" y="154105"/>
                      <a:pt x="210090" y="147974"/>
                    </a:cubicBezTo>
                    <a:cubicBezTo>
                      <a:pt x="198643" y="141843"/>
                      <a:pt x="187351" y="135514"/>
                      <a:pt x="176213" y="128987"/>
                    </a:cubicBezTo>
                    <a:cubicBezTo>
                      <a:pt x="148430" y="142086"/>
                      <a:pt x="118356" y="154303"/>
                      <a:pt x="85992" y="165639"/>
                    </a:cubicBezTo>
                    <a:lnTo>
                      <a:pt x="0" y="165639"/>
                    </a:lnTo>
                    <a:cubicBezTo>
                      <a:pt x="28018" y="156792"/>
                      <a:pt x="54097" y="147702"/>
                      <a:pt x="78239" y="138371"/>
                    </a:cubicBezTo>
                    <a:cubicBezTo>
                      <a:pt x="102380" y="129039"/>
                      <a:pt x="124583" y="119685"/>
                      <a:pt x="144847" y="110309"/>
                    </a:cubicBezTo>
                    <a:cubicBezTo>
                      <a:pt x="136007" y="104831"/>
                      <a:pt x="127431" y="99398"/>
                      <a:pt x="119120" y="94009"/>
                    </a:cubicBezTo>
                    <a:cubicBezTo>
                      <a:pt x="110809" y="88620"/>
                      <a:pt x="102938" y="83363"/>
                      <a:pt x="95507" y="78238"/>
                    </a:cubicBezTo>
                    <a:cubicBezTo>
                      <a:pt x="87930" y="83554"/>
                      <a:pt x="79913" y="88429"/>
                      <a:pt x="71454" y="92864"/>
                    </a:cubicBezTo>
                    <a:cubicBezTo>
                      <a:pt x="62996" y="97298"/>
                      <a:pt x="54097" y="101116"/>
                      <a:pt x="44758" y="104317"/>
                    </a:cubicBezTo>
                    <a:lnTo>
                      <a:pt x="51454" y="66256"/>
                    </a:lnTo>
                    <a:cubicBezTo>
                      <a:pt x="70096" y="57063"/>
                      <a:pt x="85588" y="46637"/>
                      <a:pt x="97930" y="34978"/>
                    </a:cubicBezTo>
                    <a:cubicBezTo>
                      <a:pt x="110273" y="23318"/>
                      <a:pt x="119685" y="11659"/>
                      <a:pt x="126168" y="0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innerShdw blurRad="38100" dist="50800" dir="18900000">
                  <a:schemeClr val="tx1">
                    <a:lumMod val="65000"/>
                    <a:lumOff val="35000"/>
                    <a:alpha val="12000"/>
                  </a:schemeClr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lvl="0" algn="just">
                  <a:defRPr kumimoji="0" sz="2800" b="0" i="0" u="none" strike="noStrike" cap="none" spc="0" normalizeH="0" baseline="0">
                    <a:ln>
                      <a:noFill/>
                    </a:ln>
                    <a:solidFill>
                      <a:schemeClr val="bg2"/>
                    </a:solidFill>
                    <a:effectLst>
                      <a:innerShdw blurRad="50800" dist="50800" dir="18900000">
                        <a:schemeClr val="tx1">
                          <a:lumMod val="65000"/>
                          <a:lumOff val="35000"/>
                          <a:alpha val="12000"/>
                        </a:schemeClr>
                      </a:innerShdw>
                    </a:effectLst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20000"/>
                      <a:lumOff val="80000"/>
                    </a:srgbClr>
                  </a:solidFill>
                  <a:effectLst>
                    <a:innerShdw blurRad="50800" dist="50800" dir="18900000">
                      <a:srgbClr val="000000">
                        <a:lumMod val="65000"/>
                        <a:lumOff val="35000"/>
                        <a:alpha val="12000"/>
                      </a:srgbClr>
                    </a:innerShdw>
                  </a:effectLst>
                  <a:uLnTx/>
                  <a:uFillTx/>
                  <a:latin typeface="腾讯体 W7" panose="020C08030202040F0204" pitchFamily="34" charset="-122"/>
                  <a:ea typeface="腾讯体 W7" panose="020C08030202040F0204" pitchFamily="34" charset="-122"/>
                  <a:cs typeface="+mn-cs"/>
                </a:endParaRPr>
              </a:p>
            </p:txBody>
          </p:sp>
          <p:pic>
            <p:nvPicPr>
              <p:cNvPr id="147" name="图片 146">
                <a:extLst>
                  <a:ext uri="{FF2B5EF4-FFF2-40B4-BE49-F238E27FC236}">
                    <a16:creationId xmlns:a16="http://schemas.microsoft.com/office/drawing/2014/main" id="{70F15BBC-B5DC-90C3-971F-452D66260B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746011">
                <a:off x="9367995" y="986749"/>
                <a:ext cx="670618" cy="755970"/>
              </a:xfrm>
              <a:prstGeom prst="rect">
                <a:avLst/>
              </a:prstGeom>
            </p:spPr>
          </p:pic>
        </p:grpSp>
      </p:grp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E4AEA9BB-9CFA-74BA-4A98-98160E9A005D}"/>
              </a:ext>
            </a:extLst>
          </p:cNvPr>
          <p:cNvSpPr/>
          <p:nvPr/>
        </p:nvSpPr>
        <p:spPr>
          <a:xfrm>
            <a:off x="6945761" y="0"/>
            <a:ext cx="2777342" cy="6858000"/>
          </a:xfrm>
          <a:custGeom>
            <a:avLst/>
            <a:gdLst>
              <a:gd name="connsiteX0" fmla="*/ 0 w 2777342"/>
              <a:gd name="connsiteY0" fmla="*/ 0 h 6858000"/>
              <a:gd name="connsiteX1" fmla="*/ 2777342 w 2777342"/>
              <a:gd name="connsiteY1" fmla="*/ 0 h 6858000"/>
              <a:gd name="connsiteX2" fmla="*/ 2777342 w 2777342"/>
              <a:gd name="connsiteY2" fmla="*/ 6858000 h 6858000"/>
              <a:gd name="connsiteX3" fmla="*/ 0 w 277734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7342" h="6858000">
                <a:moveTo>
                  <a:pt x="0" y="0"/>
                </a:moveTo>
                <a:lnTo>
                  <a:pt x="2777342" y="0"/>
                </a:lnTo>
                <a:lnTo>
                  <a:pt x="277734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8DC6742-FDED-E8AE-A8FB-FF8898713774}"/>
              </a:ext>
            </a:extLst>
          </p:cNvPr>
          <p:cNvGrpSpPr/>
          <p:nvPr/>
        </p:nvGrpSpPr>
        <p:grpSpPr>
          <a:xfrm>
            <a:off x="7049065" y="3551033"/>
            <a:ext cx="2531533" cy="664475"/>
            <a:chOff x="3731022" y="3055382"/>
            <a:chExt cx="2531533" cy="664475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64C7EB91-CCFD-70A2-38F8-613C972884F5}"/>
                </a:ext>
              </a:extLst>
            </p:cNvPr>
            <p:cNvSpPr/>
            <p:nvPr/>
          </p:nvSpPr>
          <p:spPr>
            <a:xfrm>
              <a:off x="3731022" y="3055382"/>
              <a:ext cx="2531533" cy="664475"/>
            </a:xfrm>
            <a:prstGeom prst="roundRect">
              <a:avLst>
                <a:gd name="adj" fmla="val 7823"/>
              </a:avLst>
            </a:prstGeom>
            <a:solidFill>
              <a:schemeClr val="bg1"/>
            </a:solidFill>
            <a:ln w="1270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1011E2E-FF34-E467-AB61-A8EF2BE6BFEC}"/>
                </a:ext>
              </a:extLst>
            </p:cNvPr>
            <p:cNvSpPr txBox="1"/>
            <p:nvPr/>
          </p:nvSpPr>
          <p:spPr>
            <a:xfrm>
              <a:off x="4145433" y="3202953"/>
              <a:ext cx="170271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错漏备发生比例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MiSans Semibold"/>
                  <a:ea typeface="MiSans Semibold"/>
                  <a:cs typeface="+mn-cs"/>
                </a:rPr>
                <a:t>5</a:t>
              </a:r>
              <a:r>
                <a: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MiSans Semibold"/>
                  <a:ea typeface="MiSans Semibold"/>
                  <a:cs typeface="+mn-cs"/>
                </a:rPr>
                <a:t>‰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DDBEB41-E507-7E4C-ED33-3E91DE16316A}"/>
              </a:ext>
            </a:extLst>
          </p:cNvPr>
          <p:cNvGrpSpPr/>
          <p:nvPr/>
        </p:nvGrpSpPr>
        <p:grpSpPr>
          <a:xfrm>
            <a:off x="7049065" y="1722442"/>
            <a:ext cx="2531533" cy="1500246"/>
            <a:chOff x="3731022" y="1359160"/>
            <a:chExt cx="2531533" cy="1500246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13DB36B1-BB95-1643-84A8-3A3E6CC08C38}"/>
                </a:ext>
              </a:extLst>
            </p:cNvPr>
            <p:cNvSpPr/>
            <p:nvPr/>
          </p:nvSpPr>
          <p:spPr>
            <a:xfrm>
              <a:off x="3731022" y="1359160"/>
              <a:ext cx="2531533" cy="1500246"/>
            </a:xfrm>
            <a:prstGeom prst="roundRect">
              <a:avLst>
                <a:gd name="adj" fmla="val 3249"/>
              </a:avLst>
            </a:prstGeom>
            <a:solidFill>
              <a:schemeClr val="bg1"/>
            </a:solidFill>
            <a:ln w="1270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7760097-7967-4EAF-599B-39D07BCC91D2}"/>
                </a:ext>
              </a:extLst>
            </p:cNvPr>
            <p:cNvGrpSpPr/>
            <p:nvPr/>
          </p:nvGrpSpPr>
          <p:grpSpPr>
            <a:xfrm>
              <a:off x="3935440" y="1561366"/>
              <a:ext cx="2122697" cy="1095835"/>
              <a:chOff x="3935440" y="1561366"/>
              <a:chExt cx="2122697" cy="1095835"/>
            </a:xfrm>
          </p:grpSpPr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258B2CF2-376A-BE26-BFD0-5B2A97F26212}"/>
                  </a:ext>
                </a:extLst>
              </p:cNvPr>
              <p:cNvSpPr txBox="1"/>
              <p:nvPr/>
            </p:nvSpPr>
            <p:spPr>
              <a:xfrm>
                <a:off x="3935440" y="1561366"/>
                <a:ext cx="2122697" cy="3693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打印纸成本约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 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latin typeface="MiSans Semibold"/>
                    <a:ea typeface="MiSans Semibold"/>
                    <a:cs typeface="+mn-cs"/>
                  </a:rPr>
                  <a:t>9.4</a:t>
                </a:r>
                <a:r>
                  <a:rPr kumimoji="0" lang="zh-CN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latin typeface="MiSans Semibold"/>
                    <a:ea typeface="MiSans Semibold"/>
                    <a:cs typeface="+mn-cs"/>
                  </a:rPr>
                  <a:t>万</a:t>
                </a:r>
                <a:r>
                  <a:rPr kumimoji="0" lang="zh-CN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元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/</a:t>
                </a:r>
                <a:r>
                  <a:rPr kumimoji="0" lang="zh-CN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年</a:t>
                </a: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D218D25B-DEFB-65EF-A131-066668CA21B9}"/>
                  </a:ext>
                </a:extLst>
              </p:cNvPr>
              <p:cNvSpPr txBox="1"/>
              <p:nvPr/>
            </p:nvSpPr>
            <p:spPr>
              <a:xfrm>
                <a:off x="3935440" y="1924618"/>
                <a:ext cx="2100255" cy="3693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耗材成本约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 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latin typeface="MiSans Semibold"/>
                    <a:ea typeface="MiSans Semibold"/>
                    <a:cs typeface="+mn-cs"/>
                  </a:rPr>
                  <a:t>57.6</a:t>
                </a:r>
                <a:r>
                  <a:rPr kumimoji="0" lang="zh-CN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latin typeface="MiSans Semibold"/>
                    <a:ea typeface="MiSans Semibold"/>
                    <a:cs typeface="+mn-cs"/>
                  </a:rPr>
                  <a:t>万</a:t>
                </a:r>
                <a:r>
                  <a:rPr kumimoji="0" lang="zh-CN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元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/</a:t>
                </a:r>
                <a:r>
                  <a:rPr kumimoji="0" lang="zh-CN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年</a:t>
                </a: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B378EC65-598D-D374-C559-A10C56AAD0C7}"/>
                  </a:ext>
                </a:extLst>
              </p:cNvPr>
              <p:cNvSpPr txBox="1"/>
              <p:nvPr/>
            </p:nvSpPr>
            <p:spPr>
              <a:xfrm>
                <a:off x="3935440" y="2287869"/>
                <a:ext cx="1887055" cy="3693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6105"/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合计成本约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6105"/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 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latin typeface="MiSans Semibold"/>
                    <a:ea typeface="MiSans Semibold"/>
                    <a:cs typeface="+mn-cs"/>
                  </a:rPr>
                  <a:t>67</a:t>
                </a:r>
                <a:r>
                  <a:rPr kumimoji="0" lang="zh-CN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latin typeface="MiSans Semibold"/>
                    <a:ea typeface="MiSans Semibold"/>
                    <a:cs typeface="+mn-cs"/>
                  </a:rPr>
                  <a:t>万</a:t>
                </a:r>
                <a:r>
                  <a:rPr kumimoji="0" lang="zh-CN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6105"/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元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6105"/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/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6105"/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年</a:t>
                </a:r>
                <a:endParaRPr kumimoji="0" lang="zh-CN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6105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7466E0A-D0EB-6217-2AF8-6AF09F4336D8}"/>
              </a:ext>
            </a:extLst>
          </p:cNvPr>
          <p:cNvGrpSpPr/>
          <p:nvPr/>
        </p:nvGrpSpPr>
        <p:grpSpPr>
          <a:xfrm>
            <a:off x="7049065" y="5163633"/>
            <a:ext cx="2531533" cy="498061"/>
            <a:chOff x="3731022" y="4668269"/>
            <a:chExt cx="2531533" cy="498061"/>
          </a:xfrm>
        </p:grpSpPr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id="{E1DFA5E6-30CA-90A5-61C4-19A94B5AAFAE}"/>
                </a:ext>
              </a:extLst>
            </p:cNvPr>
            <p:cNvSpPr>
              <a:spLocks/>
            </p:cNvSpPr>
            <p:nvPr/>
          </p:nvSpPr>
          <p:spPr>
            <a:xfrm>
              <a:off x="3731022" y="4668269"/>
              <a:ext cx="2531533" cy="498061"/>
            </a:xfrm>
            <a:prstGeom prst="roundRect">
              <a:avLst>
                <a:gd name="adj" fmla="val 6906"/>
              </a:avLst>
            </a:prstGeom>
            <a:solidFill>
              <a:schemeClr val="bg1"/>
            </a:solidFill>
            <a:ln w="1270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2452A320-74FD-FECC-7667-EE5CA08B02EF}"/>
                </a:ext>
              </a:extLst>
            </p:cNvPr>
            <p:cNvSpPr/>
            <p:nvPr/>
          </p:nvSpPr>
          <p:spPr>
            <a:xfrm>
              <a:off x="3935441" y="4674175"/>
              <a:ext cx="237610" cy="48624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补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件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355EEF8-84D7-E7E4-5841-C8BEAC376F63}"/>
                </a:ext>
              </a:extLst>
            </p:cNvPr>
            <p:cNvSpPr txBox="1"/>
            <p:nvPr/>
          </p:nvSpPr>
          <p:spPr>
            <a:xfrm>
              <a:off x="4572025" y="4732633"/>
              <a:ext cx="1175322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MiSans Semibold"/>
                  <a:ea typeface="MiSans Semibold"/>
                  <a:cs typeface="+mn-cs"/>
                </a:rPr>
                <a:t>92.1</a:t>
              </a:r>
              <a:r>
                <a:rPr kumimoji="0" lang="zh-CN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小时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年</a:t>
              </a:r>
              <a:endPara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A9528BA-D2DC-CD98-6969-A07014DBA527}"/>
              </a:ext>
            </a:extLst>
          </p:cNvPr>
          <p:cNvGrpSpPr/>
          <p:nvPr/>
        </p:nvGrpSpPr>
        <p:grpSpPr>
          <a:xfrm>
            <a:off x="7049065" y="5752515"/>
            <a:ext cx="2531533" cy="498061"/>
            <a:chOff x="3731022" y="5498840"/>
            <a:chExt cx="2531533" cy="498061"/>
          </a:xfrm>
        </p:grpSpPr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09C77FC9-B864-C462-05BE-D34898093994}"/>
                </a:ext>
              </a:extLst>
            </p:cNvPr>
            <p:cNvSpPr>
              <a:spLocks/>
            </p:cNvSpPr>
            <p:nvPr/>
          </p:nvSpPr>
          <p:spPr>
            <a:xfrm>
              <a:off x="3731022" y="5498840"/>
              <a:ext cx="2531533" cy="498061"/>
            </a:xfrm>
            <a:prstGeom prst="roundRect">
              <a:avLst>
                <a:gd name="adj" fmla="val 6906"/>
              </a:avLst>
            </a:prstGeom>
            <a:solidFill>
              <a:schemeClr val="bg1"/>
            </a:solidFill>
            <a:ln w="1270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67B9D6DC-9AF7-493D-2F48-EE101EA76936}"/>
                </a:ext>
              </a:extLst>
            </p:cNvPr>
            <p:cNvSpPr/>
            <p:nvPr/>
          </p:nvSpPr>
          <p:spPr>
            <a:xfrm>
              <a:off x="3935441" y="5504746"/>
              <a:ext cx="237610" cy="48624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操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作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DF38A1BE-C01B-73AC-9B47-DC764B686E2C}"/>
                </a:ext>
              </a:extLst>
            </p:cNvPr>
            <p:cNvSpPr txBox="1"/>
            <p:nvPr/>
          </p:nvSpPr>
          <p:spPr>
            <a:xfrm>
              <a:off x="4235395" y="5563204"/>
              <a:ext cx="184858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打印拿取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  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步骤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MiSans Semibold"/>
                  <a:ea typeface="MiSans Semibold"/>
                  <a:cs typeface="+mn-cs"/>
                </a:rPr>
                <a:t>繁琐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Semibold"/>
                <a:ea typeface="MiSans Semibold"/>
                <a:cs typeface="+mn-c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1F24069-5D90-8479-2CCE-55F5CC8F9C0E}"/>
              </a:ext>
            </a:extLst>
          </p:cNvPr>
          <p:cNvGrpSpPr/>
          <p:nvPr/>
        </p:nvGrpSpPr>
        <p:grpSpPr>
          <a:xfrm>
            <a:off x="7049065" y="4574751"/>
            <a:ext cx="2531533" cy="498061"/>
            <a:chOff x="3731022" y="3906137"/>
            <a:chExt cx="2531533" cy="49806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247E1D67-A01E-FFA7-D82B-55E533C65650}"/>
                </a:ext>
              </a:extLst>
            </p:cNvPr>
            <p:cNvSpPr>
              <a:spLocks/>
            </p:cNvSpPr>
            <p:nvPr/>
          </p:nvSpPr>
          <p:spPr>
            <a:xfrm>
              <a:off x="3731022" y="3906137"/>
              <a:ext cx="2531533" cy="498061"/>
            </a:xfrm>
            <a:prstGeom prst="roundRect">
              <a:avLst>
                <a:gd name="adj" fmla="val 6906"/>
              </a:avLst>
            </a:prstGeom>
            <a:solidFill>
              <a:schemeClr val="bg1"/>
            </a:solidFill>
            <a:ln w="1270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496FF5D-74C1-FA5D-5C19-8088B952A6CA}"/>
                </a:ext>
              </a:extLst>
            </p:cNvPr>
            <p:cNvSpPr txBox="1"/>
            <p:nvPr/>
          </p:nvSpPr>
          <p:spPr>
            <a:xfrm>
              <a:off x="4528744" y="3970501"/>
              <a:ext cx="1261884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MiSans Semibold"/>
                  <a:ea typeface="MiSans Semibold"/>
                  <a:cs typeface="+mn-cs"/>
                </a:rPr>
                <a:t>1160</a:t>
              </a:r>
              <a:r>
                <a:rPr kumimoji="0" lang="zh-CN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小时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/</a:t>
              </a:r>
              <a:r>
                <a:rPr kumimoji="0" lang="zh-CN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年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87B79A2-8A4A-C209-7CFE-D5A406505138}"/>
                </a:ext>
              </a:extLst>
            </p:cNvPr>
            <p:cNvSpPr/>
            <p:nvPr/>
          </p:nvSpPr>
          <p:spPr>
            <a:xfrm>
              <a:off x="3935441" y="3912043"/>
              <a:ext cx="237610" cy="48624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训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3055FDE-B7D9-8C9E-BDE3-FFE58630BE31}"/>
              </a:ext>
            </a:extLst>
          </p:cNvPr>
          <p:cNvGrpSpPr/>
          <p:nvPr/>
        </p:nvGrpSpPr>
        <p:grpSpPr>
          <a:xfrm>
            <a:off x="7400869" y="1029697"/>
            <a:ext cx="1805482" cy="715329"/>
            <a:chOff x="7207083" y="1068140"/>
            <a:chExt cx="1805482" cy="71532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3EAA0DA-9668-376C-F02D-DA3930F2A227}"/>
                </a:ext>
              </a:extLst>
            </p:cNvPr>
            <p:cNvSpPr txBox="1"/>
            <p:nvPr/>
          </p:nvSpPr>
          <p:spPr>
            <a:xfrm>
              <a:off x="7750681" y="1105485"/>
              <a:ext cx="1261884" cy="523220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>
                    <a:innerShdw blurRad="50800" dist="50800" dir="18900000">
                      <a:srgbClr val="000000">
                        <a:lumMod val="65000"/>
                        <a:lumOff val="35000"/>
                        <a:alpha val="12000"/>
                      </a:srgbClr>
                    </a:innerShdw>
                  </a:effectLst>
                  <a:uLnTx/>
                  <a:uFillTx/>
                  <a:latin typeface="腾讯体 W7" panose="020C08030202040F0204" pitchFamily="34" charset="-122"/>
                  <a:ea typeface="腾讯体 W7" panose="020C08030202040F0204" pitchFamily="34" charset="-122"/>
                  <a:cs typeface="+mn-cs"/>
                </a:rPr>
                <a:t>传统</a:t>
              </a:r>
              <a:r>
                <a:rPr kumimoji="0" lang="zh-CN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>
                    <a:innerShdw blurRad="50800" dist="50800" dir="18900000">
                      <a:srgbClr val="000000">
                        <a:lumMod val="65000"/>
                        <a:lumOff val="35000"/>
                        <a:alpha val="12000"/>
                      </a:srgbClr>
                    </a:innerShdw>
                  </a:effectLst>
                  <a:uLnTx/>
                  <a:uFillTx/>
                  <a:latin typeface="腾讯体 W7" panose="020C08030202040F0204" pitchFamily="34" charset="-122"/>
                  <a:ea typeface="腾讯体 W7" panose="020C08030202040F0204" pitchFamily="34" charset="-122"/>
                  <a:cs typeface="+mn-cs"/>
                </a:rPr>
                <a:t>纸</a:t>
              </a:r>
            </a:p>
          </p:txBody>
        </p:sp>
        <p:pic>
          <p:nvPicPr>
            <p:cNvPr id="151" name="图片 150">
              <a:extLst>
                <a:ext uri="{FF2B5EF4-FFF2-40B4-BE49-F238E27FC236}">
                  <a16:creationId xmlns:a16="http://schemas.microsoft.com/office/drawing/2014/main" id="{8172A8E3-6987-18C6-4206-B5CAF294955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07083" y="1068140"/>
              <a:ext cx="796091" cy="715329"/>
            </a:xfrm>
            <a:prstGeom prst="rect">
              <a:avLst/>
            </a:prstGeom>
          </p:spPr>
        </p:pic>
      </p:grp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01311AC6-8268-B348-0D49-ED867C24D1E9}"/>
              </a:ext>
            </a:extLst>
          </p:cNvPr>
          <p:cNvSpPr/>
          <p:nvPr/>
        </p:nvSpPr>
        <p:spPr>
          <a:xfrm>
            <a:off x="4148960" y="0"/>
            <a:ext cx="2777342" cy="6858000"/>
          </a:xfrm>
          <a:custGeom>
            <a:avLst/>
            <a:gdLst>
              <a:gd name="connsiteX0" fmla="*/ 0 w 2777342"/>
              <a:gd name="connsiteY0" fmla="*/ 0 h 6858000"/>
              <a:gd name="connsiteX1" fmla="*/ 2777342 w 2777342"/>
              <a:gd name="connsiteY1" fmla="*/ 0 h 6858000"/>
              <a:gd name="connsiteX2" fmla="*/ 2777342 w 2777342"/>
              <a:gd name="connsiteY2" fmla="*/ 6858000 h 6858000"/>
              <a:gd name="connsiteX3" fmla="*/ 0 w 277734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7342" h="6858000">
                <a:moveTo>
                  <a:pt x="0" y="0"/>
                </a:moveTo>
                <a:lnTo>
                  <a:pt x="2777342" y="0"/>
                </a:lnTo>
                <a:lnTo>
                  <a:pt x="277734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A2AB871-DA87-DEEE-EC5B-777FB7ABE8C3}"/>
              </a:ext>
            </a:extLst>
          </p:cNvPr>
          <p:cNvGrpSpPr/>
          <p:nvPr/>
        </p:nvGrpSpPr>
        <p:grpSpPr>
          <a:xfrm>
            <a:off x="4271865" y="3551033"/>
            <a:ext cx="2531533" cy="664475"/>
            <a:chOff x="6523303" y="3055382"/>
            <a:chExt cx="2531533" cy="664475"/>
          </a:xfrm>
        </p:grpSpPr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id="{A72C9012-7CD7-1269-A2F5-6D06AD361CF3}"/>
                </a:ext>
              </a:extLst>
            </p:cNvPr>
            <p:cNvSpPr/>
            <p:nvPr/>
          </p:nvSpPr>
          <p:spPr>
            <a:xfrm>
              <a:off x="6523303" y="3055382"/>
              <a:ext cx="2531533" cy="664475"/>
            </a:xfrm>
            <a:prstGeom prst="roundRect">
              <a:avLst>
                <a:gd name="adj" fmla="val 7823"/>
              </a:avLst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outerShdw blurRad="152400" dist="38100" dir="2700000" algn="tl" rotWithShape="0">
                <a:srgbClr val="FF6600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6B30304-0D26-BC7E-DA95-E892195586BA}"/>
                </a:ext>
              </a:extLst>
            </p:cNvPr>
            <p:cNvSpPr txBox="1"/>
            <p:nvPr/>
          </p:nvSpPr>
          <p:spPr>
            <a:xfrm>
              <a:off x="6747759" y="3202953"/>
              <a:ext cx="208262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错漏备发生比例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仅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6105"/>
                  </a:solidFill>
                  <a:effectLst/>
                  <a:uLnTx/>
                  <a:uFillTx/>
                  <a:latin typeface="MiSans Semibold"/>
                  <a:ea typeface="MiSans Semibold"/>
                  <a:cs typeface="+mn-cs"/>
                </a:rPr>
                <a:t>0.5</a:t>
              </a:r>
              <a:r>
                <a: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6105"/>
                  </a:solidFill>
                  <a:effectLst/>
                  <a:uLnTx/>
                  <a:uFillTx/>
                  <a:latin typeface="MiSans Semibold"/>
                  <a:ea typeface="MiSans Semibold"/>
                  <a:cs typeface="+mn-cs"/>
                </a:rPr>
                <a:t>‰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164D5A7-D405-0CE2-547A-5A9D257F3F35}"/>
              </a:ext>
            </a:extLst>
          </p:cNvPr>
          <p:cNvGrpSpPr/>
          <p:nvPr/>
        </p:nvGrpSpPr>
        <p:grpSpPr>
          <a:xfrm>
            <a:off x="4271865" y="1722442"/>
            <a:ext cx="2531533" cy="1500246"/>
            <a:chOff x="6523303" y="1359160"/>
            <a:chExt cx="2531533" cy="1500246"/>
          </a:xfrm>
        </p:grpSpPr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3A2CD7F2-C680-1B87-CFD1-B792925A0A1E}"/>
                </a:ext>
              </a:extLst>
            </p:cNvPr>
            <p:cNvSpPr/>
            <p:nvPr/>
          </p:nvSpPr>
          <p:spPr>
            <a:xfrm>
              <a:off x="6523303" y="1359160"/>
              <a:ext cx="2531533" cy="1500246"/>
            </a:xfrm>
            <a:prstGeom prst="roundRect">
              <a:avLst>
                <a:gd name="adj" fmla="val 3249"/>
              </a:avLst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outerShdw blurRad="152400" dist="38100" dir="2700000" algn="tl" rotWithShape="0">
                <a:srgbClr val="FF6600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AC523F6-FFAC-2A05-B895-11A956885153}"/>
                </a:ext>
              </a:extLst>
            </p:cNvPr>
            <p:cNvGrpSpPr/>
            <p:nvPr/>
          </p:nvGrpSpPr>
          <p:grpSpPr>
            <a:xfrm>
              <a:off x="7250460" y="1617117"/>
              <a:ext cx="1077218" cy="869439"/>
              <a:chOff x="9915588" y="1573956"/>
              <a:chExt cx="1077218" cy="869439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0D9C5ED3-88C0-DE47-ECC1-CC2CC1E69E70}"/>
                  </a:ext>
                </a:extLst>
              </p:cNvPr>
              <p:cNvSpPr txBox="1"/>
              <p:nvPr/>
            </p:nvSpPr>
            <p:spPr>
              <a:xfrm>
                <a:off x="9915588" y="2258729"/>
                <a:ext cx="1077218" cy="184666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纸张及耗材成本</a:t>
                </a: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355B0718-DCC5-F9F4-3287-09CB285B0979}"/>
                  </a:ext>
                </a:extLst>
              </p:cNvPr>
              <p:cNvSpPr txBox="1"/>
              <p:nvPr/>
            </p:nvSpPr>
            <p:spPr>
              <a:xfrm>
                <a:off x="10248212" y="1573956"/>
                <a:ext cx="411971" cy="73866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6105"/>
                    </a:solidFill>
                    <a:effectLst/>
                    <a:uLnTx/>
                    <a:uFillTx/>
                    <a:latin typeface="MiSans Semibold"/>
                    <a:ea typeface="MiSans Semibold"/>
                    <a:cs typeface="+mn-cs"/>
                  </a:rPr>
                  <a:t>0</a:t>
                </a:r>
                <a:endParaRPr kumimoji="0" lang="zh-CN" altLang="zh-CN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FF6105"/>
                  </a:solidFill>
                  <a:effectLst/>
                  <a:uLnTx/>
                  <a:uFillTx/>
                  <a:latin typeface="MiSans Semibold"/>
                  <a:ea typeface="MiSans Semibold"/>
                  <a:cs typeface="+mn-cs"/>
                </a:endParaRP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5CBE43FE-1731-E41D-8659-BFB1F2311562}"/>
                  </a:ext>
                </a:extLst>
              </p:cNvPr>
              <p:cNvSpPr txBox="1"/>
              <p:nvPr/>
            </p:nvSpPr>
            <p:spPr>
              <a:xfrm>
                <a:off x="10660183" y="1991954"/>
                <a:ext cx="153888" cy="184666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rPr>
                  <a:t>元</a:t>
                </a:r>
                <a:endParaRPr kumimoji="0" lang="zh-CN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endParaRP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ACE8679-CAA0-23D8-C68B-D2829923033E}"/>
              </a:ext>
            </a:extLst>
          </p:cNvPr>
          <p:cNvGrpSpPr/>
          <p:nvPr/>
        </p:nvGrpSpPr>
        <p:grpSpPr>
          <a:xfrm>
            <a:off x="4271865" y="5752515"/>
            <a:ext cx="2531533" cy="498061"/>
            <a:chOff x="6532516" y="5498840"/>
            <a:chExt cx="2531533" cy="498061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9F2616FC-DD0D-A607-A28A-F23AC272F290}"/>
                </a:ext>
              </a:extLst>
            </p:cNvPr>
            <p:cNvSpPr>
              <a:spLocks/>
            </p:cNvSpPr>
            <p:nvPr/>
          </p:nvSpPr>
          <p:spPr>
            <a:xfrm>
              <a:off x="6532516" y="5498840"/>
              <a:ext cx="2531533" cy="498061"/>
            </a:xfrm>
            <a:prstGeom prst="roundRect">
              <a:avLst>
                <a:gd name="adj" fmla="val 6906"/>
              </a:avLst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outerShdw blurRad="152400" dist="38100" dir="2700000" algn="tl" rotWithShape="0">
                <a:srgbClr val="FF6600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26181FDF-23AD-A51C-9736-818CDB96C285}"/>
                </a:ext>
              </a:extLst>
            </p:cNvPr>
            <p:cNvSpPr txBox="1"/>
            <p:nvPr/>
          </p:nvSpPr>
          <p:spPr>
            <a:xfrm>
              <a:off x="7009748" y="5563204"/>
              <a:ext cx="190308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 algn="just"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6105"/>
                  </a:solidFill>
                  <a:effectLst/>
                  <a:uLnTx/>
                  <a:uFillTx/>
                  <a:latin typeface="MiSans Semibold"/>
                  <a:ea typeface="MiSans Semibold"/>
                  <a:cs typeface="+mn-cs"/>
                </a:rPr>
                <a:t>无需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打印拿取等步骤</a:t>
              </a:r>
              <a:endPara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54894F5B-EA00-D03B-BB92-6AE69DD691AD}"/>
                </a:ext>
              </a:extLst>
            </p:cNvPr>
            <p:cNvSpPr/>
            <p:nvPr/>
          </p:nvSpPr>
          <p:spPr>
            <a:xfrm>
              <a:off x="6736935" y="5504746"/>
              <a:ext cx="237610" cy="48624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操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作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CA3972C-B8FA-3463-8409-8B151B3706D9}"/>
              </a:ext>
            </a:extLst>
          </p:cNvPr>
          <p:cNvGrpSpPr/>
          <p:nvPr/>
        </p:nvGrpSpPr>
        <p:grpSpPr>
          <a:xfrm>
            <a:off x="4271865" y="5163633"/>
            <a:ext cx="2531533" cy="498061"/>
            <a:chOff x="6532516" y="4668269"/>
            <a:chExt cx="2531533" cy="498061"/>
          </a:xfrm>
        </p:grpSpPr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A3A773BB-F95D-47C7-2048-574128B49F4B}"/>
                </a:ext>
              </a:extLst>
            </p:cNvPr>
            <p:cNvSpPr>
              <a:spLocks/>
            </p:cNvSpPr>
            <p:nvPr/>
          </p:nvSpPr>
          <p:spPr>
            <a:xfrm>
              <a:off x="6532516" y="4668269"/>
              <a:ext cx="2531533" cy="498061"/>
            </a:xfrm>
            <a:prstGeom prst="roundRect">
              <a:avLst>
                <a:gd name="adj" fmla="val 6906"/>
              </a:avLst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outerShdw blurRad="152400" dist="38100" dir="2700000" algn="tl" rotWithShape="0">
                <a:srgbClr val="FF6600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7E01B667-68E8-F842-830D-257DF13D7EA6}"/>
                </a:ext>
              </a:extLst>
            </p:cNvPr>
            <p:cNvSpPr txBox="1"/>
            <p:nvPr/>
          </p:nvSpPr>
          <p:spPr>
            <a:xfrm>
              <a:off x="7413704" y="4732633"/>
              <a:ext cx="1095172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6105"/>
                  </a:solidFill>
                  <a:effectLst/>
                  <a:uLnTx/>
                  <a:uFillTx/>
                  <a:latin typeface="MiSans Semibold"/>
                  <a:ea typeface="MiSans Semibold"/>
                  <a:cs typeface="+mn-cs"/>
                </a:rPr>
                <a:t>8.3</a:t>
              </a:r>
              <a:r>
                <a:rPr kumimoji="0" lang="zh-CN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小时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年</a:t>
              </a:r>
              <a:endPara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6A8D0A9D-5CB2-42FB-04DF-720B9A95EBAC}"/>
                </a:ext>
              </a:extLst>
            </p:cNvPr>
            <p:cNvSpPr/>
            <p:nvPr/>
          </p:nvSpPr>
          <p:spPr>
            <a:xfrm>
              <a:off x="6736935" y="4674175"/>
              <a:ext cx="237610" cy="48624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补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件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200FE25-100F-9B6F-769F-D9B6638FF5BC}"/>
              </a:ext>
            </a:extLst>
          </p:cNvPr>
          <p:cNvGrpSpPr/>
          <p:nvPr/>
        </p:nvGrpSpPr>
        <p:grpSpPr>
          <a:xfrm>
            <a:off x="4271865" y="4574751"/>
            <a:ext cx="2531533" cy="498061"/>
            <a:chOff x="6532516" y="3906137"/>
            <a:chExt cx="2531533" cy="498061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0CA7F2D3-B4F4-B18E-739A-A5D1FE6F2B0E}"/>
                </a:ext>
              </a:extLst>
            </p:cNvPr>
            <p:cNvSpPr>
              <a:spLocks/>
            </p:cNvSpPr>
            <p:nvPr/>
          </p:nvSpPr>
          <p:spPr>
            <a:xfrm>
              <a:off x="6532516" y="3906137"/>
              <a:ext cx="2531533" cy="498061"/>
            </a:xfrm>
            <a:prstGeom prst="roundRect">
              <a:avLst>
                <a:gd name="adj" fmla="val 6906"/>
              </a:avLst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outerShdw blurRad="152400" dist="38100" dir="2700000" algn="tl" rotWithShape="0">
                <a:srgbClr val="FF6600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38C421E-9D02-A538-A05E-6426F2ADFBF7}"/>
                </a:ext>
              </a:extLst>
            </p:cNvPr>
            <p:cNvSpPr txBox="1"/>
            <p:nvPr/>
          </p:nvSpPr>
          <p:spPr>
            <a:xfrm>
              <a:off x="7364813" y="3970501"/>
              <a:ext cx="119295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6105"/>
                  </a:solidFill>
                  <a:effectLst/>
                  <a:uLnTx/>
                  <a:uFillTx/>
                  <a:latin typeface="MiSans Semibold"/>
                  <a:ea typeface="MiSans Semibold"/>
                  <a:cs typeface="+mn-cs"/>
                </a:rPr>
                <a:t>500</a:t>
              </a:r>
              <a:r>
                <a:rPr kumimoji="0" lang="zh-CN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小时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/</a:t>
              </a:r>
              <a:r>
                <a:rPr kumimoji="0" lang="zh-CN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年</a:t>
              </a: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9B0A0027-2E7B-6DDD-26EC-75FEE419F36A}"/>
                </a:ext>
              </a:extLst>
            </p:cNvPr>
            <p:cNvSpPr/>
            <p:nvPr/>
          </p:nvSpPr>
          <p:spPr>
            <a:xfrm>
              <a:off x="6736935" y="3912043"/>
              <a:ext cx="237610" cy="48624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训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CA0AD62-C092-D6EA-7D5B-0AAA0CCFE5B8}"/>
              </a:ext>
            </a:extLst>
          </p:cNvPr>
          <p:cNvGrpSpPr/>
          <p:nvPr/>
        </p:nvGrpSpPr>
        <p:grpSpPr>
          <a:xfrm>
            <a:off x="4504634" y="944472"/>
            <a:ext cx="2010857" cy="859711"/>
            <a:chOff x="4409920" y="893306"/>
            <a:chExt cx="2010857" cy="859711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74071C1-0175-8E7F-E452-DE167ED55467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092414" y="989246"/>
              <a:ext cx="1328363" cy="556460"/>
            </a:xfrm>
            <a:prstGeom prst="rect">
              <a:avLst/>
            </a:prstGeom>
            <a:noFill/>
            <a:effectLst/>
          </p:spPr>
          <p:txBody>
            <a:bodyPr wrap="none" lIns="124358" tIns="62179" rIns="124358" bIns="62179">
              <a:spAutoFit/>
            </a:bodyPr>
            <a:lstStyle>
              <a:defPPr>
                <a:defRPr lang="zh-CN"/>
              </a:defPPr>
              <a:lvl1pPr lvl="0" algn="just">
                <a:defRPr kumimoji="0" sz="2800" b="0" i="0" u="none" strike="noStrike" cap="none" spc="0" normalizeH="0" baseline="0">
                  <a:ln>
                    <a:noFill/>
                  </a:ln>
                  <a:solidFill>
                    <a:schemeClr val="bg2"/>
                  </a:solidFill>
                  <a:effectLst>
                    <a:innerShdw blurRad="50800" dist="50800" dir="18900000">
                      <a:schemeClr val="tx1">
                        <a:lumMod val="65000"/>
                        <a:lumOff val="35000"/>
                        <a:alpha val="12000"/>
                      </a:schemeClr>
                    </a:innerShdw>
                  </a:effectLst>
                  <a:uLnTx/>
                  <a:uFillTx/>
                  <a:latin typeface="+mj-ea"/>
                  <a:ea typeface="+mj-ea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20000"/>
                      <a:lumOff val="80000"/>
                    </a:srgbClr>
                  </a:solidFill>
                  <a:effectLst>
                    <a:innerShdw blurRad="69088" dist="69088" dir="18899998">
                      <a:srgbClr val="000000">
                        <a:lumMod val="65000"/>
                        <a:lumOff val="35000"/>
                        <a:alpha val="12000"/>
                      </a:srgbClr>
                    </a:innerShdw>
                  </a:effectLst>
                  <a:uLnTx/>
                  <a:uFillTx/>
                  <a:latin typeface="腾讯体 W7" panose="020C08030202040F0204" pitchFamily="34" charset="-122"/>
                  <a:ea typeface="腾讯体 W7" panose="020C08030202040F0204" pitchFamily="34" charset="-122"/>
                  <a:cs typeface="+mn-cs"/>
                </a:rPr>
                <a:t>电子纸</a:t>
              </a:r>
              <a:endPara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20000"/>
                    <a:lumOff val="80000"/>
                  </a:srgbClr>
                </a:solidFill>
                <a:effectLst>
                  <a:innerShdw blurRad="69088" dist="69088" dir="18899998">
                    <a:srgbClr val="000000">
                      <a:lumMod val="65000"/>
                      <a:lumOff val="35000"/>
                      <a:alpha val="12000"/>
                    </a:srgbClr>
                  </a:innerShdw>
                </a:effectLst>
                <a:uLnTx/>
                <a:uFillTx/>
                <a:latin typeface="腾讯体 W7" panose="020C08030202040F0204" pitchFamily="34" charset="-122"/>
                <a:ea typeface="腾讯体 W7" panose="020C08030202040F0204" pitchFamily="34" charset="-122"/>
                <a:cs typeface="+mn-cs"/>
              </a:endParaRPr>
            </a:p>
          </p:txBody>
        </p:sp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id="{128BCE44-3685-F2B9-38E6-7065A0FC6E9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409920" y="893306"/>
              <a:ext cx="1046905" cy="859711"/>
            </a:xfrm>
            <a:prstGeom prst="rect">
              <a:avLst/>
            </a:prstGeom>
            <a:effectLst/>
          </p:spPr>
        </p:pic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B926610C-C7D9-F5AB-4081-D018FA1A953C}"/>
              </a:ext>
            </a:extLst>
          </p:cNvPr>
          <p:cNvSpPr txBox="1"/>
          <p:nvPr/>
        </p:nvSpPr>
        <p:spPr>
          <a:xfrm>
            <a:off x="514302" y="309581"/>
            <a:ext cx="3057247" cy="8361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just">
              <a:lnSpc>
                <a:spcPts val="2890"/>
              </a:lnSpc>
              <a:tabLst>
                <a:tab pos="457200" algn="l"/>
              </a:tabLst>
              <a:defRPr sz="2800"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400" dirty="0">
                <a:solidFill>
                  <a:srgbClr val="000000"/>
                </a:solidFill>
                <a:latin typeface="MiSans Light" panose="00000400000000000000" pitchFamily="2" charset="-122"/>
                <a:ea typeface="MiSans Light" panose="00000400000000000000" pitchFamily="2" charset="-122"/>
              </a:rPr>
              <a:t>无纸化应用</a:t>
            </a:r>
            <a:endParaRPr lang="en-US" altLang="zh-CN" sz="2400" dirty="0">
              <a:solidFill>
                <a:srgbClr val="000000"/>
              </a:solidFill>
              <a:latin typeface="MiSans Light" panose="00000400000000000000" pitchFamily="2" charset="-122"/>
              <a:ea typeface="MiSans Light" panose="000004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ts val="289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57200" algn="l"/>
              </a:tabLst>
              <a:defRPr/>
            </a:pPr>
            <a:r>
              <a:rPr lang="zh-CN" altLang="en-US" dirty="0">
                <a:solidFill>
                  <a:srgbClr val="000000"/>
                </a:solidFill>
                <a:latin typeface="MiSans Semibold"/>
                <a:ea typeface="MiSans Semibold"/>
              </a:rPr>
              <a:t>降本提效成果显著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A0DB6E1-AB10-9EE0-9CDA-0781646CB867}"/>
              </a:ext>
            </a:extLst>
          </p:cNvPr>
          <p:cNvGrpSpPr/>
          <p:nvPr/>
        </p:nvGrpSpPr>
        <p:grpSpPr>
          <a:xfrm>
            <a:off x="491443" y="1813148"/>
            <a:ext cx="3016708" cy="1318835"/>
            <a:chOff x="466504" y="1800405"/>
            <a:chExt cx="3016708" cy="1318835"/>
          </a:xfrm>
        </p:grpSpPr>
        <p:sp>
          <p:nvSpPr>
            <p:cNvPr id="107" name="矩形: 一个圆顶角，剪去另一个顶角 106">
              <a:extLst>
                <a:ext uri="{FF2B5EF4-FFF2-40B4-BE49-F238E27FC236}">
                  <a16:creationId xmlns:a16="http://schemas.microsoft.com/office/drawing/2014/main" id="{DA6001F2-07AF-D5F3-FF73-1C7905474B8A}"/>
                </a:ext>
              </a:extLst>
            </p:cNvPr>
            <p:cNvSpPr>
              <a:spLocks/>
            </p:cNvSpPr>
            <p:nvPr/>
          </p:nvSpPr>
          <p:spPr>
            <a:xfrm>
              <a:off x="466504" y="1800405"/>
              <a:ext cx="3016708" cy="1318835"/>
            </a:xfrm>
            <a:prstGeom prst="snipRoundRect">
              <a:avLst>
                <a:gd name="adj1" fmla="val 6238"/>
                <a:gd name="adj2" fmla="val 6787"/>
              </a:avLst>
            </a:prstGeom>
            <a:solidFill>
              <a:schemeClr val="bg1"/>
            </a:solidFill>
            <a:ln w="12065">
              <a:solidFill>
                <a:schemeClr val="accent1">
                  <a:lumMod val="60000"/>
                  <a:lumOff val="40000"/>
                  <a:alpha val="29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1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0F7DCCA5-55F6-D087-D959-5468C4010F24}"/>
                </a:ext>
              </a:extLst>
            </p:cNvPr>
            <p:cNvGrpSpPr/>
            <p:nvPr/>
          </p:nvGrpSpPr>
          <p:grpSpPr>
            <a:xfrm>
              <a:off x="664969" y="1895594"/>
              <a:ext cx="1539909" cy="1088445"/>
              <a:chOff x="592100" y="1778368"/>
              <a:chExt cx="1539909" cy="1088445"/>
            </a:xfrm>
          </p:grpSpPr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id="{47BC6DA8-E4DF-51C6-AA0A-2B771315185D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92100" y="1778368"/>
                <a:ext cx="1539909" cy="497059"/>
              </a:xfrm>
              <a:prstGeom prst="rect">
                <a:avLst/>
              </a:prstGeom>
              <a:noFill/>
              <a:effectLst/>
            </p:spPr>
            <p:txBody>
              <a:bodyPr wrap="none" lIns="86868" tIns="43434" rIns="86868" bIns="43434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66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6105">
                        <a:lumMod val="60000"/>
                        <a:lumOff val="40000"/>
                      </a:srgbClr>
                    </a:solidFill>
                    <a:effectLst>
                      <a:innerShdw blurRad="60325" dist="48260" dir="18900003">
                        <a:srgbClr val="FF6105">
                          <a:lumMod val="75000"/>
                          <a:alpha val="50000"/>
                        </a:srgbClr>
                      </a:innerShdw>
                    </a:effectLst>
                    <a:uLnTx/>
                    <a:uFillTx/>
                    <a:latin typeface="腾讯体 W7" panose="020C08030202040F0204" pitchFamily="34" charset="-122"/>
                    <a:ea typeface="腾讯体 W7" panose="020C08030202040F0204" pitchFamily="34" charset="-122"/>
                    <a:cs typeface="+mn-cs"/>
                  </a:rPr>
                  <a:t>降低成本</a:t>
                </a:r>
              </a:p>
            </p:txBody>
          </p:sp>
          <p:sp>
            <p:nvSpPr>
              <p:cNvPr id="136" name="文本框 135">
                <a:extLst>
                  <a:ext uri="{FF2B5EF4-FFF2-40B4-BE49-F238E27FC236}">
                    <a16:creationId xmlns:a16="http://schemas.microsoft.com/office/drawing/2014/main" id="{84C40A5C-7AF1-B3C8-4292-CF6C87DCC0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59590" y="2234332"/>
                <a:ext cx="878446" cy="632481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lvl="0" algn="just">
                  <a:defRPr kumimoji="0" sz="2800" b="0" i="0" u="none" strike="noStrike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腾讯体 W7" panose="020C08030202040F0204" pitchFamily="34" charset="-122"/>
                    <a:ea typeface="腾讯体 W7" panose="020C08030202040F0204" pitchFamily="34" charset="-122"/>
                  </a:defRPr>
                </a:lvl1pPr>
              </a:lstStyle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71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腾讯体 W7" panose="020C08030202040F0204" pitchFamily="34" charset="-122"/>
                    <a:ea typeface="腾讯体 W7" panose="020C08030202040F0204" pitchFamily="34" charset="-122"/>
                    <a:cs typeface="+mn-cs"/>
                  </a:rPr>
                  <a:t>优化比例</a:t>
                </a:r>
                <a:endParaRPr kumimoji="0" lang="en-US" altLang="zh-CN" sz="171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腾讯体 W7" panose="020C08030202040F0204" pitchFamily="34" charset="-122"/>
                  <a:ea typeface="腾讯体 W7" panose="020C08030202040F0204" pitchFamily="34" charset="-122"/>
                  <a:cs typeface="+mn-cs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6105"/>
                    </a:solidFill>
                    <a:effectLst/>
                    <a:uLnTx/>
                    <a:uFillTx/>
                    <a:latin typeface="腾讯体 W7" panose="020C08030202040F0204" pitchFamily="34" charset="-122"/>
                    <a:ea typeface="腾讯体 W7" panose="020C08030202040F0204" pitchFamily="34" charset="-122"/>
                    <a:cs typeface="+mn-cs"/>
                  </a:rPr>
                  <a:t>100%</a:t>
                </a:r>
                <a:endParaRPr kumimoji="0" lang="zh-CN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6105"/>
                  </a:solidFill>
                  <a:effectLst/>
                  <a:uLnTx/>
                  <a:uFillTx/>
                  <a:latin typeface="腾讯体 W7" panose="020C08030202040F0204" pitchFamily="34" charset="-122"/>
                  <a:ea typeface="腾讯体 W7" panose="020C08030202040F0204" pitchFamily="34" charset="-122"/>
                  <a:cs typeface="+mn-cs"/>
                </a:endParaRPr>
              </a:p>
            </p:txBody>
          </p:sp>
          <p:sp>
            <p:nvSpPr>
              <p:cNvPr id="137" name="箭头: 圆角右 136">
                <a:extLst>
                  <a:ext uri="{FF2B5EF4-FFF2-40B4-BE49-F238E27FC236}">
                    <a16:creationId xmlns:a16="http://schemas.microsoft.com/office/drawing/2014/main" id="{D2DFBFAE-9E8D-2233-3813-9CB6CFA8DDB8}"/>
                  </a:ext>
                </a:extLst>
              </p:cNvPr>
              <p:cNvSpPr/>
              <p:nvPr/>
            </p:nvSpPr>
            <p:spPr>
              <a:xfrm flipV="1">
                <a:off x="782216" y="2262592"/>
                <a:ext cx="246745" cy="574295"/>
              </a:xfrm>
              <a:prstGeom prst="bentArrow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1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endParaRPr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DED0B893-5C31-D5B2-D112-800AB3E0FD8F}"/>
                </a:ext>
              </a:extLst>
            </p:cNvPr>
            <p:cNvGrpSpPr/>
            <p:nvPr/>
          </p:nvGrpSpPr>
          <p:grpSpPr>
            <a:xfrm>
              <a:off x="3021612" y="1806674"/>
              <a:ext cx="307628" cy="451952"/>
              <a:chOff x="4317146" y="1581097"/>
              <a:chExt cx="307628" cy="451952"/>
            </a:xfrm>
          </p:grpSpPr>
          <p:sp>
            <p:nvSpPr>
              <p:cNvPr id="119" name="箭头: 五边形 118">
                <a:extLst>
                  <a:ext uri="{FF2B5EF4-FFF2-40B4-BE49-F238E27FC236}">
                    <a16:creationId xmlns:a16="http://schemas.microsoft.com/office/drawing/2014/main" id="{B6E64832-482D-90E0-2295-3A7ED99A1420}"/>
                  </a:ext>
                </a:extLst>
              </p:cNvPr>
              <p:cNvSpPr/>
              <p:nvPr/>
            </p:nvSpPr>
            <p:spPr>
              <a:xfrm rot="5400000">
                <a:off x="4244984" y="1653259"/>
                <a:ext cx="451952" cy="307628"/>
              </a:xfrm>
              <a:prstGeom prst="homePlate">
                <a:avLst>
                  <a:gd name="adj" fmla="val 46078"/>
                </a:avLst>
              </a:prstGeom>
              <a:gradFill>
                <a:gsLst>
                  <a:gs pos="0">
                    <a:schemeClr val="accent1">
                      <a:lumMod val="47000"/>
                      <a:lumOff val="53000"/>
                    </a:schemeClr>
                  </a:gs>
                  <a:gs pos="97000">
                    <a:schemeClr val="accent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1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D5D476C8-22C1-7150-A652-5F0A907C07A8}"/>
                  </a:ext>
                </a:extLst>
              </p:cNvPr>
              <p:cNvSpPr/>
              <p:nvPr/>
            </p:nvSpPr>
            <p:spPr>
              <a:xfrm>
                <a:off x="4378847" y="1685793"/>
                <a:ext cx="184227" cy="17792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76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6105"/>
                    </a:solidFill>
                    <a:effectLst/>
                    <a:uLnTx/>
                    <a:uFillTx/>
                    <a:latin typeface="MiSans"/>
                    <a:ea typeface="MiSans"/>
                    <a:cs typeface="+mn-cs"/>
                  </a:rPr>
                  <a:t>1</a:t>
                </a:r>
                <a:endParaRPr kumimoji="0" lang="zh-CN" altLang="en-US" sz="760" b="1" i="0" u="none" strike="noStrike" kern="1200" cap="none" spc="0" normalizeH="0" baseline="0" noProof="0" dirty="0">
                  <a:ln>
                    <a:noFill/>
                  </a:ln>
                  <a:solidFill>
                    <a:srgbClr val="FF6105"/>
                  </a:solidFill>
                  <a:effectLst/>
                  <a:uLnTx/>
                  <a:uFillTx/>
                  <a:latin typeface="MiSans"/>
                  <a:ea typeface="MiSans"/>
                  <a:cs typeface="+mn-cs"/>
                </a:endParaRPr>
              </a:p>
            </p:txBody>
          </p:sp>
        </p:grpSp>
      </p:grpSp>
      <p:sp>
        <p:nvSpPr>
          <p:cNvPr id="26" name="箭头: 右 25">
            <a:extLst>
              <a:ext uri="{FF2B5EF4-FFF2-40B4-BE49-F238E27FC236}">
                <a16:creationId xmlns:a16="http://schemas.microsoft.com/office/drawing/2014/main" id="{B1BF3A82-907A-5D5A-A8DB-1047312FD64A}"/>
              </a:ext>
            </a:extLst>
          </p:cNvPr>
          <p:cNvSpPr/>
          <p:nvPr/>
        </p:nvSpPr>
        <p:spPr>
          <a:xfrm>
            <a:off x="3649324" y="2370163"/>
            <a:ext cx="386951" cy="204804"/>
          </a:xfrm>
          <a:prstGeom prst="rightArrow">
            <a:avLst>
              <a:gd name="adj1" fmla="val 64883"/>
              <a:gd name="adj2" fmla="val 99141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A3326CD-784A-837F-4D71-CBDB226AFF47}"/>
              </a:ext>
            </a:extLst>
          </p:cNvPr>
          <p:cNvGrpSpPr/>
          <p:nvPr/>
        </p:nvGrpSpPr>
        <p:grpSpPr>
          <a:xfrm>
            <a:off x="491443" y="3298465"/>
            <a:ext cx="3542359" cy="1318835"/>
            <a:chOff x="466504" y="3319213"/>
            <a:chExt cx="3542359" cy="1318835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EC313918-E311-508C-8DE8-F72E1942DC8D}"/>
                </a:ext>
              </a:extLst>
            </p:cNvPr>
            <p:cNvGrpSpPr/>
            <p:nvPr/>
          </p:nvGrpSpPr>
          <p:grpSpPr>
            <a:xfrm>
              <a:off x="466504" y="3319213"/>
              <a:ext cx="3016708" cy="1318835"/>
              <a:chOff x="466504" y="3319213"/>
              <a:chExt cx="3016708" cy="1318835"/>
            </a:xfrm>
          </p:grpSpPr>
          <p:sp>
            <p:nvSpPr>
              <p:cNvPr id="105" name="矩形: 一个圆顶角，剪去另一个顶角 104">
                <a:extLst>
                  <a:ext uri="{FF2B5EF4-FFF2-40B4-BE49-F238E27FC236}">
                    <a16:creationId xmlns:a16="http://schemas.microsoft.com/office/drawing/2014/main" id="{27C82D84-573A-FB56-4CCD-ACF638427CB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66504" y="3319213"/>
                <a:ext cx="3016708" cy="1318835"/>
              </a:xfrm>
              <a:prstGeom prst="snipRoundRect">
                <a:avLst>
                  <a:gd name="adj1" fmla="val 6238"/>
                  <a:gd name="adj2" fmla="val 6787"/>
                </a:avLst>
              </a:prstGeom>
              <a:solidFill>
                <a:schemeClr val="bg1"/>
              </a:solidFill>
              <a:ln w="12065">
                <a:solidFill>
                  <a:schemeClr val="accent1">
                    <a:lumMod val="60000"/>
                    <a:lumOff val="40000"/>
                    <a:alpha val="29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1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endParaRPr>
              </a:p>
            </p:txBody>
          </p:sp>
          <p:grpSp>
            <p:nvGrpSpPr>
              <p:cNvPr id="109" name="组合 108">
                <a:extLst>
                  <a:ext uri="{FF2B5EF4-FFF2-40B4-BE49-F238E27FC236}">
                    <a16:creationId xmlns:a16="http://schemas.microsoft.com/office/drawing/2014/main" id="{47E6C3AD-A9ED-22B4-9341-D0CB13B10864}"/>
                  </a:ext>
                </a:extLst>
              </p:cNvPr>
              <p:cNvGrpSpPr/>
              <p:nvPr/>
            </p:nvGrpSpPr>
            <p:grpSpPr>
              <a:xfrm>
                <a:off x="664969" y="3406179"/>
                <a:ext cx="1539909" cy="1104893"/>
                <a:chOff x="649711" y="3415427"/>
                <a:chExt cx="1539909" cy="1104893"/>
              </a:xfrm>
            </p:grpSpPr>
            <p:sp>
              <p:nvSpPr>
                <p:cNvPr id="127" name="文本框 126">
                  <a:extLst>
                    <a:ext uri="{FF2B5EF4-FFF2-40B4-BE49-F238E27FC236}">
                      <a16:creationId xmlns:a16="http://schemas.microsoft.com/office/drawing/2014/main" id="{48E758CD-3819-D4BE-9E75-91C069D9B280}"/>
                    </a:ext>
                  </a:extLst>
                </p:cNvPr>
                <p:cNvSpPr txBox="1"/>
                <p:nvPr>
                  <p:custDataLst>
                    <p:tags r:id="rId2"/>
                  </p:custDataLst>
                </p:nvPr>
              </p:nvSpPr>
              <p:spPr>
                <a:xfrm>
                  <a:off x="649711" y="3415427"/>
                  <a:ext cx="1539909" cy="49705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86868" tIns="43434" rIns="86868" bIns="43434">
                  <a:spAutoFit/>
                </a:bodyPr>
                <a:lstStyle/>
                <a:p>
                  <a:pPr marL="0" marR="0" lvl="0" indent="0" algn="ju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zh-CN" sz="266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6105">
                          <a:lumMod val="60000"/>
                          <a:lumOff val="40000"/>
                        </a:srgbClr>
                      </a:solidFill>
                      <a:effectLst>
                        <a:innerShdw blurRad="60325" dist="48260" dir="18900003">
                          <a:srgbClr val="FF6105">
                            <a:lumMod val="75000"/>
                            <a:alpha val="50000"/>
                          </a:srgbClr>
                        </a:innerShdw>
                      </a:effectLst>
                      <a:uLnTx/>
                      <a:uFillTx/>
                      <a:latin typeface="腾讯体 W7" panose="020C08030202040F0204" pitchFamily="34" charset="-122"/>
                      <a:ea typeface="腾讯体 W7" panose="020C08030202040F0204" pitchFamily="34" charset="-122"/>
                      <a:cs typeface="+mn-cs"/>
                    </a:rPr>
                    <a:t>提升质量</a:t>
                  </a:r>
                </a:p>
              </p:txBody>
            </p:sp>
            <p:sp>
              <p:nvSpPr>
                <p:cNvPr id="129" name="文本框 128">
                  <a:extLst>
                    <a:ext uri="{FF2B5EF4-FFF2-40B4-BE49-F238E27FC236}">
                      <a16:creationId xmlns:a16="http://schemas.microsoft.com/office/drawing/2014/main" id="{A0025775-4089-0BF1-F2DC-E899D4FB077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109199" y="3887839"/>
                  <a:ext cx="928139" cy="632481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>
                  <a:spAutoFit/>
                </a:bodyPr>
                <a:lstStyle>
                  <a:defPPr>
                    <a:defRPr lang="zh-CN"/>
                  </a:defPPr>
                  <a:lvl1pPr lvl="0" algn="just">
                    <a:defRPr kumimoji="0" sz="2800" b="0" i="0" u="none" strike="noStrike" cap="none" spc="0" normalizeH="0" baseline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腾讯体 W7" panose="020C08030202040F0204" pitchFamily="34" charset="-122"/>
                      <a:ea typeface="腾讯体 W7" panose="020C08030202040F0204" pitchFamily="34" charset="-122"/>
                    </a:defRPr>
                  </a:lvl1pPr>
                </a:lstStyle>
                <a:p>
                  <a:pPr marL="0" marR="0" lvl="0" indent="0" algn="ju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zh-CN" sz="171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effectLst/>
                      <a:uLnTx/>
                      <a:uFillTx/>
                      <a:latin typeface="腾讯体 W7" panose="020C08030202040F0204" pitchFamily="34" charset="-122"/>
                      <a:ea typeface="腾讯体 W7" panose="020C08030202040F0204" pitchFamily="34" charset="-122"/>
                      <a:cs typeface="+mn-cs"/>
                    </a:rPr>
                    <a:t>优化比例</a:t>
                  </a:r>
                  <a:endParaRPr kumimoji="0" lang="en-US" altLang="zh-CN" sz="171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腾讯体 W7" panose="020C08030202040F0204" pitchFamily="34" charset="-122"/>
                    <a:ea typeface="腾讯体 W7" panose="020C08030202040F0204" pitchFamily="34" charset="-122"/>
                    <a:cs typeface="+mn-cs"/>
                  </a:endParaRPr>
                </a:p>
                <a:p>
                  <a:pPr marL="0" marR="0" lvl="0" indent="0" algn="ju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6105"/>
                      </a:solidFill>
                      <a:effectLst/>
                      <a:uLnTx/>
                      <a:uFillTx/>
                      <a:latin typeface="腾讯体 W7" panose="020C08030202040F0204" pitchFamily="34" charset="-122"/>
                      <a:ea typeface="腾讯体 W7" panose="020C08030202040F0204" pitchFamily="34" charset="-122"/>
                      <a:cs typeface="+mn-cs"/>
                    </a:rPr>
                    <a:t>90.0%</a:t>
                  </a:r>
                  <a:endPara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6105"/>
                    </a:solidFill>
                    <a:effectLst/>
                    <a:uLnTx/>
                    <a:uFillTx/>
                    <a:latin typeface="腾讯体 W7" panose="020C08030202040F0204" pitchFamily="34" charset="-122"/>
                    <a:ea typeface="腾讯体 W7" panose="020C08030202040F0204" pitchFamily="34" charset="-122"/>
                    <a:cs typeface="+mn-cs"/>
                  </a:endParaRPr>
                </a:p>
              </p:txBody>
            </p:sp>
            <p:sp>
              <p:nvSpPr>
                <p:cNvPr id="130" name="箭头: 圆角右 129">
                  <a:extLst>
                    <a:ext uri="{FF2B5EF4-FFF2-40B4-BE49-F238E27FC236}">
                      <a16:creationId xmlns:a16="http://schemas.microsoft.com/office/drawing/2014/main" id="{5A11D337-B9EC-23F8-5E50-FA9C58400A77}"/>
                    </a:ext>
                  </a:extLst>
                </p:cNvPr>
                <p:cNvSpPr/>
                <p:nvPr/>
              </p:nvSpPr>
              <p:spPr>
                <a:xfrm flipV="1">
                  <a:off x="785097" y="3897634"/>
                  <a:ext cx="246745" cy="574295"/>
                </a:xfrm>
                <a:prstGeom prst="bentArrow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1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endParaRPr>
                </a:p>
              </p:txBody>
            </p:sp>
          </p:grpSp>
          <p:grpSp>
            <p:nvGrpSpPr>
              <p:cNvPr id="113" name="组合 112">
                <a:extLst>
                  <a:ext uri="{FF2B5EF4-FFF2-40B4-BE49-F238E27FC236}">
                    <a16:creationId xmlns:a16="http://schemas.microsoft.com/office/drawing/2014/main" id="{8DECAF0D-18C5-C1AC-7414-647934AF28BF}"/>
                  </a:ext>
                </a:extLst>
              </p:cNvPr>
              <p:cNvGrpSpPr/>
              <p:nvPr/>
            </p:nvGrpSpPr>
            <p:grpSpPr>
              <a:xfrm>
                <a:off x="3021612" y="3326025"/>
                <a:ext cx="307628" cy="451952"/>
                <a:chOff x="4317146" y="3100448"/>
                <a:chExt cx="307628" cy="451952"/>
              </a:xfrm>
            </p:grpSpPr>
            <p:sp>
              <p:nvSpPr>
                <p:cNvPr id="117" name="箭头: 五边形 116">
                  <a:extLst>
                    <a:ext uri="{FF2B5EF4-FFF2-40B4-BE49-F238E27FC236}">
                      <a16:creationId xmlns:a16="http://schemas.microsoft.com/office/drawing/2014/main" id="{6EC22934-DE8D-038F-5B2E-E4CCEF544400}"/>
                    </a:ext>
                  </a:extLst>
                </p:cNvPr>
                <p:cNvSpPr/>
                <p:nvPr/>
              </p:nvSpPr>
              <p:spPr>
                <a:xfrm rot="5400000">
                  <a:off x="4244984" y="3172610"/>
                  <a:ext cx="451952" cy="307628"/>
                </a:xfrm>
                <a:prstGeom prst="homePlate">
                  <a:avLst>
                    <a:gd name="adj" fmla="val 46078"/>
                  </a:avLst>
                </a:prstGeom>
                <a:gradFill>
                  <a:gsLst>
                    <a:gs pos="0">
                      <a:schemeClr val="accent1">
                        <a:lumMod val="47000"/>
                        <a:lumOff val="53000"/>
                      </a:schemeClr>
                    </a:gs>
                    <a:gs pos="9700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1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endParaRPr>
                </a:p>
              </p:txBody>
            </p:sp>
            <p:sp>
              <p:nvSpPr>
                <p:cNvPr id="118" name="椭圆 117">
                  <a:extLst>
                    <a:ext uri="{FF2B5EF4-FFF2-40B4-BE49-F238E27FC236}">
                      <a16:creationId xmlns:a16="http://schemas.microsoft.com/office/drawing/2014/main" id="{0FD9DC51-98E1-D226-5AE5-79B9AFFD3434}"/>
                    </a:ext>
                  </a:extLst>
                </p:cNvPr>
                <p:cNvSpPr/>
                <p:nvPr/>
              </p:nvSpPr>
              <p:spPr>
                <a:xfrm>
                  <a:off x="4378847" y="3205143"/>
                  <a:ext cx="184227" cy="177921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76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6105"/>
                      </a:solidFill>
                      <a:effectLst/>
                      <a:uLnTx/>
                      <a:uFillTx/>
                      <a:latin typeface="MiSans"/>
                      <a:ea typeface="MiSans"/>
                      <a:cs typeface="+mn-cs"/>
                    </a:rPr>
                    <a:t>2</a:t>
                  </a:r>
                  <a:endParaRPr kumimoji="0" lang="zh-CN" altLang="en-US" sz="76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6105"/>
                    </a:solidFill>
                    <a:effectLst/>
                    <a:uLnTx/>
                    <a:uFillTx/>
                    <a:latin typeface="MiSans"/>
                    <a:ea typeface="MiSans"/>
                    <a:cs typeface="+mn-cs"/>
                  </a:endParaRPr>
                </a:p>
              </p:txBody>
            </p:sp>
          </p:grpSp>
        </p:grpSp>
        <p:sp>
          <p:nvSpPr>
            <p:cNvPr id="139" name="箭头: 右 138">
              <a:extLst>
                <a:ext uri="{FF2B5EF4-FFF2-40B4-BE49-F238E27FC236}">
                  <a16:creationId xmlns:a16="http://schemas.microsoft.com/office/drawing/2014/main" id="{5B77319B-5581-0A8A-D3FB-804CC0E7005A}"/>
                </a:ext>
              </a:extLst>
            </p:cNvPr>
            <p:cNvSpPr/>
            <p:nvPr/>
          </p:nvSpPr>
          <p:spPr>
            <a:xfrm>
              <a:off x="3621912" y="3835614"/>
              <a:ext cx="386951" cy="204804"/>
            </a:xfrm>
            <a:prstGeom prst="rightArrow">
              <a:avLst>
                <a:gd name="adj1" fmla="val 64883"/>
                <a:gd name="adj2" fmla="val 99141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1C34E00-0CD6-39BE-B01E-FD0BE8C57467}"/>
              </a:ext>
            </a:extLst>
          </p:cNvPr>
          <p:cNvGrpSpPr/>
          <p:nvPr/>
        </p:nvGrpSpPr>
        <p:grpSpPr>
          <a:xfrm>
            <a:off x="491443" y="4783783"/>
            <a:ext cx="3542359" cy="1318835"/>
            <a:chOff x="466504" y="4811590"/>
            <a:chExt cx="3542359" cy="1318835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07DDDF98-98BD-A1F3-3112-FB4AD818D285}"/>
                </a:ext>
              </a:extLst>
            </p:cNvPr>
            <p:cNvGrpSpPr/>
            <p:nvPr/>
          </p:nvGrpSpPr>
          <p:grpSpPr>
            <a:xfrm>
              <a:off x="466504" y="4811590"/>
              <a:ext cx="3016708" cy="1318835"/>
              <a:chOff x="466504" y="4811590"/>
              <a:chExt cx="3016708" cy="1318835"/>
            </a:xfrm>
          </p:grpSpPr>
          <p:sp>
            <p:nvSpPr>
              <p:cNvPr id="106" name="矩形: 一个圆顶角，剪去另一个顶角 105">
                <a:extLst>
                  <a:ext uri="{FF2B5EF4-FFF2-40B4-BE49-F238E27FC236}">
                    <a16:creationId xmlns:a16="http://schemas.microsoft.com/office/drawing/2014/main" id="{8ABE16CE-B4D5-5FAE-2D38-9036BEAB349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66504" y="4811590"/>
                <a:ext cx="3016708" cy="1318835"/>
              </a:xfrm>
              <a:prstGeom prst="snipRoundRect">
                <a:avLst>
                  <a:gd name="adj1" fmla="val 6238"/>
                  <a:gd name="adj2" fmla="val 6787"/>
                </a:avLst>
              </a:prstGeom>
              <a:solidFill>
                <a:schemeClr val="bg1"/>
              </a:solidFill>
              <a:ln w="12065">
                <a:solidFill>
                  <a:schemeClr val="accent1">
                    <a:lumMod val="60000"/>
                    <a:lumOff val="40000"/>
                    <a:alpha val="29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1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endParaRPr>
              </a:p>
            </p:txBody>
          </p:sp>
          <p:grpSp>
            <p:nvGrpSpPr>
              <p:cNvPr id="110" name="组合 109">
                <a:extLst>
                  <a:ext uri="{FF2B5EF4-FFF2-40B4-BE49-F238E27FC236}">
                    <a16:creationId xmlns:a16="http://schemas.microsoft.com/office/drawing/2014/main" id="{7DD4875A-1546-837E-9316-7BCAD49D173B}"/>
                  </a:ext>
                </a:extLst>
              </p:cNvPr>
              <p:cNvGrpSpPr/>
              <p:nvPr/>
            </p:nvGrpSpPr>
            <p:grpSpPr>
              <a:xfrm>
                <a:off x="664969" y="4877742"/>
                <a:ext cx="2201210" cy="1146519"/>
                <a:chOff x="649711" y="4715831"/>
                <a:chExt cx="2201210" cy="1146519"/>
              </a:xfrm>
            </p:grpSpPr>
            <p:sp>
              <p:nvSpPr>
                <p:cNvPr id="124" name="文本框 123">
                  <a:extLst>
                    <a:ext uri="{FF2B5EF4-FFF2-40B4-BE49-F238E27FC236}">
                      <a16:creationId xmlns:a16="http://schemas.microsoft.com/office/drawing/2014/main" id="{BCE9E136-2862-43C6-D275-76B362E46A77}"/>
                    </a:ext>
                  </a:extLst>
                </p:cNvPr>
                <p:cNvSpPr txBox="1"/>
                <p:nvPr>
                  <p:custDataLst>
                    <p:tags r:id="rId1"/>
                  </p:custDataLst>
                </p:nvPr>
              </p:nvSpPr>
              <p:spPr>
                <a:xfrm>
                  <a:off x="649711" y="4715831"/>
                  <a:ext cx="1539909" cy="49705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86868" tIns="43434" rIns="86868" bIns="43434">
                  <a:spAutoFit/>
                </a:bodyPr>
                <a:lstStyle/>
                <a:p>
                  <a:pPr marL="0" marR="0" lvl="0" indent="0" algn="ju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zh-CN" sz="266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6105">
                          <a:lumMod val="60000"/>
                          <a:lumOff val="40000"/>
                        </a:srgbClr>
                      </a:solidFill>
                      <a:effectLst>
                        <a:innerShdw blurRad="60325" dist="48260" dir="18900003">
                          <a:srgbClr val="FF6105">
                            <a:lumMod val="75000"/>
                            <a:alpha val="50000"/>
                          </a:srgbClr>
                        </a:innerShdw>
                      </a:effectLst>
                      <a:uLnTx/>
                      <a:uFillTx/>
                      <a:latin typeface="腾讯体 W7" panose="020C08030202040F0204" pitchFamily="34" charset="-122"/>
                      <a:ea typeface="腾讯体 W7" panose="020C08030202040F0204" pitchFamily="34" charset="-122"/>
                      <a:cs typeface="+mn-cs"/>
                    </a:rPr>
                    <a:t>优化工时</a:t>
                  </a:r>
                </a:p>
              </p:txBody>
            </p:sp>
            <p:sp>
              <p:nvSpPr>
                <p:cNvPr id="125" name="文本框 124">
                  <a:extLst>
                    <a:ext uri="{FF2B5EF4-FFF2-40B4-BE49-F238E27FC236}">
                      <a16:creationId xmlns:a16="http://schemas.microsoft.com/office/drawing/2014/main" id="{97F51C94-20E4-1FD3-D5EA-B9287C031D82}"/>
                    </a:ext>
                  </a:extLst>
                </p:cNvPr>
                <p:cNvSpPr txBox="1"/>
                <p:nvPr/>
              </p:nvSpPr>
              <p:spPr>
                <a:xfrm>
                  <a:off x="1094030" y="5229869"/>
                  <a:ext cx="1756891" cy="632481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zh-CN" sz="171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effectLst/>
                      <a:uLnTx/>
                      <a:uFillTx/>
                      <a:latin typeface="腾讯体 W7" panose="020C08030202040F0204" pitchFamily="34" charset="-122"/>
                      <a:ea typeface="腾讯体 W7" panose="020C08030202040F0204" pitchFamily="34" charset="-122"/>
                      <a:cs typeface="+mn-cs"/>
                    </a:rPr>
                    <a:t>平均全年累计</a:t>
                  </a:r>
                  <a:r>
                    <a:rPr kumimoji="0" lang="zh-CN" altLang="en-US" sz="171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effectLst/>
                      <a:uLnTx/>
                      <a:uFillTx/>
                      <a:latin typeface="腾讯体 W7" panose="020C08030202040F0204" pitchFamily="34" charset="-122"/>
                      <a:ea typeface="腾讯体 W7" panose="020C08030202040F0204" pitchFamily="34" charset="-122"/>
                      <a:cs typeface="+mn-cs"/>
                    </a:rPr>
                    <a:t>优化</a:t>
                  </a:r>
                  <a:endParaRPr kumimoji="0" lang="en-US" altLang="zh-CN" sz="171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腾讯体 W7" panose="020C08030202040F0204" pitchFamily="34" charset="-122"/>
                    <a:ea typeface="腾讯体 W7" panose="020C08030202040F0204" pitchFamily="34" charset="-122"/>
                    <a:cs typeface="+mn-cs"/>
                  </a:endParaRP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6105"/>
                      </a:solidFill>
                      <a:effectLst/>
                      <a:uLnTx/>
                      <a:uFillTx/>
                      <a:latin typeface="腾讯体 W7" panose="020C08030202040F0204" pitchFamily="34" charset="-122"/>
                      <a:ea typeface="腾讯体 W7" panose="020C08030202040F0204" pitchFamily="34" charset="-122"/>
                      <a:cs typeface="+mn-cs"/>
                    </a:rPr>
                    <a:t>2202.4</a:t>
                  </a:r>
                  <a:r>
                    <a:rPr kumimoji="0" lang="zh-CN" altLang="zh-CN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6105"/>
                      </a:solidFill>
                      <a:effectLst/>
                      <a:uLnTx/>
                      <a:uFillTx/>
                      <a:latin typeface="腾讯体 W7" panose="020C08030202040F0204" pitchFamily="34" charset="-122"/>
                      <a:ea typeface="腾讯体 W7" panose="020C08030202040F0204" pitchFamily="34" charset="-122"/>
                      <a:cs typeface="+mn-cs"/>
                    </a:rPr>
                    <a:t>小时</a:t>
                  </a:r>
                </a:p>
              </p:txBody>
            </p:sp>
            <p:sp>
              <p:nvSpPr>
                <p:cNvPr id="126" name="箭头: 圆角右 125">
                  <a:extLst>
                    <a:ext uri="{FF2B5EF4-FFF2-40B4-BE49-F238E27FC236}">
                      <a16:creationId xmlns:a16="http://schemas.microsoft.com/office/drawing/2014/main" id="{B4C0FA6D-C299-904C-D860-45091E302363}"/>
                    </a:ext>
                  </a:extLst>
                </p:cNvPr>
                <p:cNvSpPr/>
                <p:nvPr/>
              </p:nvSpPr>
              <p:spPr>
                <a:xfrm flipV="1">
                  <a:off x="785097" y="5253301"/>
                  <a:ext cx="246745" cy="574295"/>
                </a:xfrm>
                <a:prstGeom prst="bentArrow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1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endParaRPr>
                </a:p>
              </p:txBody>
            </p:sp>
          </p:grpSp>
          <p:grpSp>
            <p:nvGrpSpPr>
              <p:cNvPr id="114" name="组合 113">
                <a:extLst>
                  <a:ext uri="{FF2B5EF4-FFF2-40B4-BE49-F238E27FC236}">
                    <a16:creationId xmlns:a16="http://schemas.microsoft.com/office/drawing/2014/main" id="{F14E5E79-6724-FCE2-4D38-13481D322125}"/>
                  </a:ext>
                </a:extLst>
              </p:cNvPr>
              <p:cNvGrpSpPr/>
              <p:nvPr/>
            </p:nvGrpSpPr>
            <p:grpSpPr>
              <a:xfrm>
                <a:off x="3021612" y="4819366"/>
                <a:ext cx="307628" cy="451952"/>
                <a:chOff x="4295654" y="4593789"/>
                <a:chExt cx="307628" cy="451952"/>
              </a:xfrm>
            </p:grpSpPr>
            <p:sp>
              <p:nvSpPr>
                <p:cNvPr id="115" name="箭头: 五边形 114">
                  <a:extLst>
                    <a:ext uri="{FF2B5EF4-FFF2-40B4-BE49-F238E27FC236}">
                      <a16:creationId xmlns:a16="http://schemas.microsoft.com/office/drawing/2014/main" id="{7A635484-4613-EA3B-8F9C-21D5002A721B}"/>
                    </a:ext>
                  </a:extLst>
                </p:cNvPr>
                <p:cNvSpPr/>
                <p:nvPr/>
              </p:nvSpPr>
              <p:spPr>
                <a:xfrm rot="5400000">
                  <a:off x="4223492" y="4665951"/>
                  <a:ext cx="451952" cy="307628"/>
                </a:xfrm>
                <a:prstGeom prst="homePlate">
                  <a:avLst>
                    <a:gd name="adj" fmla="val 46078"/>
                  </a:avLst>
                </a:prstGeom>
                <a:gradFill>
                  <a:gsLst>
                    <a:gs pos="0">
                      <a:schemeClr val="accent1">
                        <a:lumMod val="47000"/>
                        <a:lumOff val="53000"/>
                      </a:schemeClr>
                    </a:gs>
                    <a:gs pos="9700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1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MiSans Light"/>
                    <a:ea typeface="MiSans"/>
                    <a:cs typeface="+mn-cs"/>
                  </a:endParaRPr>
                </a:p>
              </p:txBody>
            </p:sp>
            <p:sp>
              <p:nvSpPr>
                <p:cNvPr id="116" name="椭圆 115">
                  <a:extLst>
                    <a:ext uri="{FF2B5EF4-FFF2-40B4-BE49-F238E27FC236}">
                      <a16:creationId xmlns:a16="http://schemas.microsoft.com/office/drawing/2014/main" id="{DCDD9AD0-23F4-6504-2C03-7240F1C757AD}"/>
                    </a:ext>
                  </a:extLst>
                </p:cNvPr>
                <p:cNvSpPr/>
                <p:nvPr/>
              </p:nvSpPr>
              <p:spPr>
                <a:xfrm>
                  <a:off x="4357355" y="4698484"/>
                  <a:ext cx="184227" cy="177921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76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6105"/>
                      </a:solidFill>
                      <a:effectLst/>
                      <a:uLnTx/>
                      <a:uFillTx/>
                      <a:latin typeface="MiSans"/>
                      <a:ea typeface="MiSans"/>
                      <a:cs typeface="+mn-cs"/>
                    </a:rPr>
                    <a:t>3</a:t>
                  </a:r>
                  <a:endParaRPr kumimoji="0" lang="zh-CN" altLang="en-US" sz="76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6105"/>
                    </a:solidFill>
                    <a:effectLst/>
                    <a:uLnTx/>
                    <a:uFillTx/>
                    <a:latin typeface="MiSans"/>
                    <a:ea typeface="MiSans"/>
                    <a:cs typeface="+mn-cs"/>
                  </a:endParaRPr>
                </a:p>
              </p:txBody>
            </p:sp>
          </p:grpSp>
        </p:grpSp>
        <p:sp>
          <p:nvSpPr>
            <p:cNvPr id="140" name="箭头: 右 139">
              <a:extLst>
                <a:ext uri="{FF2B5EF4-FFF2-40B4-BE49-F238E27FC236}">
                  <a16:creationId xmlns:a16="http://schemas.microsoft.com/office/drawing/2014/main" id="{06DD8606-3876-919F-9FC8-8DD5DEA6B754}"/>
                </a:ext>
              </a:extLst>
            </p:cNvPr>
            <p:cNvSpPr/>
            <p:nvPr/>
          </p:nvSpPr>
          <p:spPr>
            <a:xfrm>
              <a:off x="3621912" y="5343388"/>
              <a:ext cx="386951" cy="204804"/>
            </a:xfrm>
            <a:prstGeom prst="rightArrow">
              <a:avLst>
                <a:gd name="adj1" fmla="val 64883"/>
                <a:gd name="adj2" fmla="val 99141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id="{6E20E9C6-B2EC-93C5-C920-CD28331F49A5}"/>
              </a:ext>
            </a:extLst>
          </p:cNvPr>
          <p:cNvSpPr/>
          <p:nvPr/>
        </p:nvSpPr>
        <p:spPr>
          <a:xfrm>
            <a:off x="491443" y="0"/>
            <a:ext cx="45719" cy="6451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6105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559F929E-6977-D47B-56A4-CE4ECBE074CA}"/>
              </a:ext>
            </a:extLst>
          </p:cNvPr>
          <p:cNvSpPr>
            <a:spLocks/>
          </p:cNvSpPr>
          <p:nvPr/>
        </p:nvSpPr>
        <p:spPr>
          <a:xfrm>
            <a:off x="2800937" y="2380807"/>
            <a:ext cx="570480" cy="576874"/>
          </a:xfrm>
          <a:custGeom>
            <a:avLst/>
            <a:gdLst>
              <a:gd name="connsiteX0" fmla="*/ 371676 w 573742"/>
              <a:gd name="connsiteY0" fmla="*/ 482570 h 574107"/>
              <a:gd name="connsiteX1" fmla="*/ 371676 w 573742"/>
              <a:gd name="connsiteY1" fmla="*/ 518468 h 574107"/>
              <a:gd name="connsiteX2" fmla="*/ 439265 w 573742"/>
              <a:gd name="connsiteY2" fmla="*/ 518234 h 574107"/>
              <a:gd name="connsiteX3" fmla="*/ 444574 w 573742"/>
              <a:gd name="connsiteY3" fmla="*/ 513125 h 574107"/>
              <a:gd name="connsiteX4" fmla="*/ 444842 w 573742"/>
              <a:gd name="connsiteY4" fmla="*/ 482570 h 574107"/>
              <a:gd name="connsiteX5" fmla="*/ 371676 w 573742"/>
              <a:gd name="connsiteY5" fmla="*/ 482570 h 574107"/>
              <a:gd name="connsiteX6" fmla="*/ 167507 w 573742"/>
              <a:gd name="connsiteY6" fmla="*/ 464003 h 574107"/>
              <a:gd name="connsiteX7" fmla="*/ 258939 w 573742"/>
              <a:gd name="connsiteY7" fmla="*/ 464003 h 574107"/>
              <a:gd name="connsiteX8" fmla="*/ 258939 w 573742"/>
              <a:gd name="connsiteY8" fmla="*/ 481000 h 574107"/>
              <a:gd name="connsiteX9" fmla="*/ 167507 w 573742"/>
              <a:gd name="connsiteY9" fmla="*/ 481000 h 574107"/>
              <a:gd name="connsiteX10" fmla="*/ 167507 w 573742"/>
              <a:gd name="connsiteY10" fmla="*/ 464003 h 574107"/>
              <a:gd name="connsiteX11" fmla="*/ 297675 w 573742"/>
              <a:gd name="connsiteY11" fmla="*/ 427136 h 574107"/>
              <a:gd name="connsiteX12" fmla="*/ 297675 w 573742"/>
              <a:gd name="connsiteY12" fmla="*/ 462901 h 574107"/>
              <a:gd name="connsiteX13" fmla="*/ 314572 w 573742"/>
              <a:gd name="connsiteY13" fmla="*/ 462901 h 574107"/>
              <a:gd name="connsiteX14" fmla="*/ 314572 w 573742"/>
              <a:gd name="connsiteY14" fmla="*/ 427136 h 574107"/>
              <a:gd name="connsiteX15" fmla="*/ 297675 w 573742"/>
              <a:gd name="connsiteY15" fmla="*/ 427136 h 574107"/>
              <a:gd name="connsiteX16" fmla="*/ 223074 w 573742"/>
              <a:gd name="connsiteY16" fmla="*/ 426602 h 574107"/>
              <a:gd name="connsiteX17" fmla="*/ 258739 w 573742"/>
              <a:gd name="connsiteY17" fmla="*/ 426602 h 574107"/>
              <a:gd name="connsiteX18" fmla="*/ 258739 w 573742"/>
              <a:gd name="connsiteY18" fmla="*/ 444434 h 574107"/>
              <a:gd name="connsiteX19" fmla="*/ 223074 w 573742"/>
              <a:gd name="connsiteY19" fmla="*/ 444434 h 574107"/>
              <a:gd name="connsiteX20" fmla="*/ 223074 w 573742"/>
              <a:gd name="connsiteY20" fmla="*/ 426602 h 574107"/>
              <a:gd name="connsiteX21" fmla="*/ 515854 w 573742"/>
              <a:gd name="connsiteY21" fmla="*/ 426552 h 574107"/>
              <a:gd name="connsiteX22" fmla="*/ 509826 w 573742"/>
              <a:gd name="connsiteY22" fmla="*/ 426735 h 574107"/>
              <a:gd name="connsiteX23" fmla="*/ 500676 w 573742"/>
              <a:gd name="connsiteY23" fmla="*/ 431845 h 574107"/>
              <a:gd name="connsiteX24" fmla="*/ 500275 w 573742"/>
              <a:gd name="connsiteY24" fmla="*/ 462701 h 574107"/>
              <a:gd name="connsiteX25" fmla="*/ 518976 w 573742"/>
              <a:gd name="connsiteY25" fmla="*/ 462701 h 574107"/>
              <a:gd name="connsiteX26" fmla="*/ 518976 w 573742"/>
              <a:gd name="connsiteY26" fmla="*/ 432179 h 574107"/>
              <a:gd name="connsiteX27" fmla="*/ 515854 w 573742"/>
              <a:gd name="connsiteY27" fmla="*/ 426552 h 574107"/>
              <a:gd name="connsiteX28" fmla="*/ 167306 w 573742"/>
              <a:gd name="connsiteY28" fmla="*/ 426535 h 574107"/>
              <a:gd name="connsiteX29" fmla="*/ 202804 w 573742"/>
              <a:gd name="connsiteY29" fmla="*/ 426535 h 574107"/>
              <a:gd name="connsiteX30" fmla="*/ 202804 w 573742"/>
              <a:gd name="connsiteY30" fmla="*/ 444434 h 574107"/>
              <a:gd name="connsiteX31" fmla="*/ 167306 w 573742"/>
              <a:gd name="connsiteY31" fmla="*/ 444434 h 574107"/>
              <a:gd name="connsiteX32" fmla="*/ 167306 w 573742"/>
              <a:gd name="connsiteY32" fmla="*/ 426535 h 574107"/>
              <a:gd name="connsiteX33" fmla="*/ 445777 w 573742"/>
              <a:gd name="connsiteY33" fmla="*/ 426468 h 574107"/>
              <a:gd name="connsiteX34" fmla="*/ 462908 w 573742"/>
              <a:gd name="connsiteY34" fmla="*/ 426468 h 574107"/>
              <a:gd name="connsiteX35" fmla="*/ 462908 w 573742"/>
              <a:gd name="connsiteY35" fmla="*/ 444501 h 574107"/>
              <a:gd name="connsiteX36" fmla="*/ 445777 w 573742"/>
              <a:gd name="connsiteY36" fmla="*/ 444501 h 574107"/>
              <a:gd name="connsiteX37" fmla="*/ 445777 w 573742"/>
              <a:gd name="connsiteY37" fmla="*/ 426468 h 574107"/>
              <a:gd name="connsiteX38" fmla="*/ 361859 w 573742"/>
              <a:gd name="connsiteY38" fmla="*/ 425600 h 574107"/>
              <a:gd name="connsiteX39" fmla="*/ 371142 w 573742"/>
              <a:gd name="connsiteY39" fmla="*/ 435685 h 574107"/>
              <a:gd name="connsiteX40" fmla="*/ 361358 w 573742"/>
              <a:gd name="connsiteY40" fmla="*/ 444802 h 574107"/>
              <a:gd name="connsiteX41" fmla="*/ 351540 w 573742"/>
              <a:gd name="connsiteY41" fmla="*/ 435685 h 574107"/>
              <a:gd name="connsiteX42" fmla="*/ 361859 w 573742"/>
              <a:gd name="connsiteY42" fmla="*/ 425600 h 574107"/>
              <a:gd name="connsiteX43" fmla="*/ 334208 w 573742"/>
              <a:gd name="connsiteY43" fmla="*/ 408402 h 574107"/>
              <a:gd name="connsiteX44" fmla="*/ 334208 w 573742"/>
              <a:gd name="connsiteY44" fmla="*/ 518769 h 574107"/>
              <a:gd name="connsiteX45" fmla="*/ 351673 w 573742"/>
              <a:gd name="connsiteY45" fmla="*/ 518769 h 574107"/>
              <a:gd name="connsiteX46" fmla="*/ 351673 w 573742"/>
              <a:gd name="connsiteY46" fmla="*/ 464270 h 574107"/>
              <a:gd name="connsiteX47" fmla="*/ 463909 w 573742"/>
              <a:gd name="connsiteY47" fmla="*/ 464270 h 574107"/>
              <a:gd name="connsiteX48" fmla="*/ 463909 w 573742"/>
              <a:gd name="connsiteY48" fmla="*/ 518101 h 574107"/>
              <a:gd name="connsiteX49" fmla="*/ 480840 w 573742"/>
              <a:gd name="connsiteY49" fmla="*/ 518101 h 574107"/>
              <a:gd name="connsiteX50" fmla="*/ 480840 w 573742"/>
              <a:gd name="connsiteY50" fmla="*/ 408402 h 574107"/>
              <a:gd name="connsiteX51" fmla="*/ 334208 w 573742"/>
              <a:gd name="connsiteY51" fmla="*/ 408402 h 574107"/>
              <a:gd name="connsiteX52" fmla="*/ 167507 w 573742"/>
              <a:gd name="connsiteY52" fmla="*/ 389835 h 574107"/>
              <a:gd name="connsiteX53" fmla="*/ 258939 w 573742"/>
              <a:gd name="connsiteY53" fmla="*/ 389835 h 574107"/>
              <a:gd name="connsiteX54" fmla="*/ 258939 w 573742"/>
              <a:gd name="connsiteY54" fmla="*/ 406866 h 574107"/>
              <a:gd name="connsiteX55" fmla="*/ 167507 w 573742"/>
              <a:gd name="connsiteY55" fmla="*/ 406866 h 574107"/>
              <a:gd name="connsiteX56" fmla="*/ 167507 w 573742"/>
              <a:gd name="connsiteY56" fmla="*/ 389835 h 574107"/>
              <a:gd name="connsiteX57" fmla="*/ 167373 w 573742"/>
              <a:gd name="connsiteY57" fmla="*/ 352401 h 574107"/>
              <a:gd name="connsiteX58" fmla="*/ 258772 w 573742"/>
              <a:gd name="connsiteY58" fmla="*/ 352401 h 574107"/>
              <a:gd name="connsiteX59" fmla="*/ 258772 w 573742"/>
              <a:gd name="connsiteY59" fmla="*/ 370267 h 574107"/>
              <a:gd name="connsiteX60" fmla="*/ 167373 w 573742"/>
              <a:gd name="connsiteY60" fmla="*/ 370267 h 574107"/>
              <a:gd name="connsiteX61" fmla="*/ 167373 w 573742"/>
              <a:gd name="connsiteY61" fmla="*/ 352401 h 574107"/>
              <a:gd name="connsiteX62" fmla="*/ 408409 w 573742"/>
              <a:gd name="connsiteY62" fmla="*/ 315835 h 574107"/>
              <a:gd name="connsiteX63" fmla="*/ 398892 w 573742"/>
              <a:gd name="connsiteY63" fmla="*/ 323282 h 574107"/>
              <a:gd name="connsiteX64" fmla="*/ 407674 w 573742"/>
              <a:gd name="connsiteY64" fmla="*/ 332598 h 574107"/>
              <a:gd name="connsiteX65" fmla="*/ 420264 w 573742"/>
              <a:gd name="connsiteY65" fmla="*/ 324717 h 574107"/>
              <a:gd name="connsiteX66" fmla="*/ 408409 w 573742"/>
              <a:gd name="connsiteY66" fmla="*/ 315835 h 574107"/>
              <a:gd name="connsiteX67" fmla="*/ 167507 w 573742"/>
              <a:gd name="connsiteY67" fmla="*/ 315668 h 574107"/>
              <a:gd name="connsiteX68" fmla="*/ 184471 w 573742"/>
              <a:gd name="connsiteY68" fmla="*/ 315668 h 574107"/>
              <a:gd name="connsiteX69" fmla="*/ 184471 w 573742"/>
              <a:gd name="connsiteY69" fmla="*/ 332999 h 574107"/>
              <a:gd name="connsiteX70" fmla="*/ 167507 w 573742"/>
              <a:gd name="connsiteY70" fmla="*/ 332999 h 574107"/>
              <a:gd name="connsiteX71" fmla="*/ 167507 w 573742"/>
              <a:gd name="connsiteY71" fmla="*/ 315668 h 574107"/>
              <a:gd name="connsiteX72" fmla="*/ 203973 w 573742"/>
              <a:gd name="connsiteY72" fmla="*/ 315634 h 574107"/>
              <a:gd name="connsiteX73" fmla="*/ 222106 w 573742"/>
              <a:gd name="connsiteY73" fmla="*/ 315634 h 574107"/>
              <a:gd name="connsiteX74" fmla="*/ 222106 w 573742"/>
              <a:gd name="connsiteY74" fmla="*/ 332531 h 574107"/>
              <a:gd name="connsiteX75" fmla="*/ 203973 w 573742"/>
              <a:gd name="connsiteY75" fmla="*/ 332531 h 574107"/>
              <a:gd name="connsiteX76" fmla="*/ 203973 w 573742"/>
              <a:gd name="connsiteY76" fmla="*/ 315634 h 574107"/>
              <a:gd name="connsiteX77" fmla="*/ 241574 w 573742"/>
              <a:gd name="connsiteY77" fmla="*/ 315601 h 574107"/>
              <a:gd name="connsiteX78" fmla="*/ 258705 w 573742"/>
              <a:gd name="connsiteY78" fmla="*/ 315601 h 574107"/>
              <a:gd name="connsiteX79" fmla="*/ 258705 w 573742"/>
              <a:gd name="connsiteY79" fmla="*/ 332932 h 574107"/>
              <a:gd name="connsiteX80" fmla="*/ 241574 w 573742"/>
              <a:gd name="connsiteY80" fmla="*/ 332932 h 574107"/>
              <a:gd name="connsiteX81" fmla="*/ 241574 w 573742"/>
              <a:gd name="connsiteY81" fmla="*/ 315601 h 574107"/>
              <a:gd name="connsiteX82" fmla="*/ 409144 w 573742"/>
              <a:gd name="connsiteY82" fmla="*/ 296867 h 574107"/>
              <a:gd name="connsiteX83" fmla="*/ 434690 w 573742"/>
              <a:gd name="connsiteY83" fmla="*/ 318306 h 574107"/>
              <a:gd name="connsiteX84" fmla="*/ 423303 w 573742"/>
              <a:gd name="connsiteY84" fmla="*/ 347225 h 574107"/>
              <a:gd name="connsiteX85" fmla="*/ 417559 w 573742"/>
              <a:gd name="connsiteY85" fmla="*/ 358111 h 574107"/>
              <a:gd name="connsiteX86" fmla="*/ 417359 w 573742"/>
              <a:gd name="connsiteY86" fmla="*/ 385127 h 574107"/>
              <a:gd name="connsiteX87" fmla="*/ 418093 w 573742"/>
              <a:gd name="connsiteY87" fmla="*/ 389201 h 574107"/>
              <a:gd name="connsiteX88" fmla="*/ 499741 w 573742"/>
              <a:gd name="connsiteY88" fmla="*/ 389201 h 574107"/>
              <a:gd name="connsiteX89" fmla="*/ 500709 w 573742"/>
              <a:gd name="connsiteY89" fmla="*/ 407334 h 574107"/>
              <a:gd name="connsiteX90" fmla="*/ 537042 w 573742"/>
              <a:gd name="connsiteY90" fmla="*/ 407334 h 574107"/>
              <a:gd name="connsiteX91" fmla="*/ 537042 w 573742"/>
              <a:gd name="connsiteY91" fmla="*/ 481468 h 574107"/>
              <a:gd name="connsiteX92" fmla="*/ 500476 w 573742"/>
              <a:gd name="connsiteY92" fmla="*/ 481468 h 574107"/>
              <a:gd name="connsiteX93" fmla="*/ 500476 w 573742"/>
              <a:gd name="connsiteY93" fmla="*/ 536801 h 574107"/>
              <a:gd name="connsiteX94" fmla="*/ 315007 w 573742"/>
              <a:gd name="connsiteY94" fmla="*/ 536835 h 574107"/>
              <a:gd name="connsiteX95" fmla="*/ 315007 w 573742"/>
              <a:gd name="connsiteY95" fmla="*/ 482002 h 574107"/>
              <a:gd name="connsiteX96" fmla="*/ 278240 w 573742"/>
              <a:gd name="connsiteY96" fmla="*/ 482002 h 574107"/>
              <a:gd name="connsiteX97" fmla="*/ 278240 w 573742"/>
              <a:gd name="connsiteY97" fmla="*/ 407901 h 574107"/>
              <a:gd name="connsiteX98" fmla="*/ 314572 w 573742"/>
              <a:gd name="connsiteY98" fmla="*/ 407901 h 574107"/>
              <a:gd name="connsiteX99" fmla="*/ 315608 w 573742"/>
              <a:gd name="connsiteY99" fmla="*/ 389435 h 574107"/>
              <a:gd name="connsiteX100" fmla="*/ 398291 w 573742"/>
              <a:gd name="connsiteY100" fmla="*/ 389435 h 574107"/>
              <a:gd name="connsiteX101" fmla="*/ 398023 w 573742"/>
              <a:gd name="connsiteY101" fmla="*/ 354071 h 574107"/>
              <a:gd name="connsiteX102" fmla="*/ 392079 w 573742"/>
              <a:gd name="connsiteY102" fmla="*/ 347158 h 574107"/>
              <a:gd name="connsiteX103" fmla="*/ 381694 w 573742"/>
              <a:gd name="connsiteY103" fmla="*/ 314432 h 574107"/>
              <a:gd name="connsiteX104" fmla="*/ 409144 w 573742"/>
              <a:gd name="connsiteY104" fmla="*/ 296867 h 574107"/>
              <a:gd name="connsiteX105" fmla="*/ 167340 w 573742"/>
              <a:gd name="connsiteY105" fmla="*/ 278066 h 574107"/>
              <a:gd name="connsiteX106" fmla="*/ 258739 w 573742"/>
              <a:gd name="connsiteY106" fmla="*/ 278066 h 574107"/>
              <a:gd name="connsiteX107" fmla="*/ 258739 w 573742"/>
              <a:gd name="connsiteY107" fmla="*/ 295932 h 574107"/>
              <a:gd name="connsiteX108" fmla="*/ 167340 w 573742"/>
              <a:gd name="connsiteY108" fmla="*/ 295932 h 574107"/>
              <a:gd name="connsiteX109" fmla="*/ 167340 w 573742"/>
              <a:gd name="connsiteY109" fmla="*/ 278066 h 574107"/>
              <a:gd name="connsiteX110" fmla="*/ 417526 w 573742"/>
              <a:gd name="connsiteY110" fmla="*/ 241534 h 574107"/>
              <a:gd name="connsiteX111" fmla="*/ 536976 w 573742"/>
              <a:gd name="connsiteY111" fmla="*/ 241534 h 574107"/>
              <a:gd name="connsiteX112" fmla="*/ 536976 w 573742"/>
              <a:gd name="connsiteY112" fmla="*/ 258498 h 574107"/>
              <a:gd name="connsiteX113" fmla="*/ 417526 w 573742"/>
              <a:gd name="connsiteY113" fmla="*/ 258498 h 574107"/>
              <a:gd name="connsiteX114" fmla="*/ 417526 w 573742"/>
              <a:gd name="connsiteY114" fmla="*/ 241534 h 574107"/>
              <a:gd name="connsiteX115" fmla="*/ 519711 w 573742"/>
              <a:gd name="connsiteY115" fmla="*/ 204133 h 574107"/>
              <a:gd name="connsiteX116" fmla="*/ 536909 w 573742"/>
              <a:gd name="connsiteY116" fmla="*/ 204133 h 574107"/>
              <a:gd name="connsiteX117" fmla="*/ 536909 w 573742"/>
              <a:gd name="connsiteY117" fmla="*/ 221865 h 574107"/>
              <a:gd name="connsiteX118" fmla="*/ 519711 w 573742"/>
              <a:gd name="connsiteY118" fmla="*/ 221865 h 574107"/>
              <a:gd name="connsiteX119" fmla="*/ 519711 w 573742"/>
              <a:gd name="connsiteY119" fmla="*/ 204133 h 574107"/>
              <a:gd name="connsiteX120" fmla="*/ 418027 w 573742"/>
              <a:gd name="connsiteY120" fmla="*/ 203999 h 574107"/>
              <a:gd name="connsiteX121" fmla="*/ 499742 w 573742"/>
              <a:gd name="connsiteY121" fmla="*/ 203999 h 574107"/>
              <a:gd name="connsiteX122" fmla="*/ 499742 w 573742"/>
              <a:gd name="connsiteY122" fmla="*/ 221831 h 574107"/>
              <a:gd name="connsiteX123" fmla="*/ 418027 w 573742"/>
              <a:gd name="connsiteY123" fmla="*/ 221831 h 574107"/>
              <a:gd name="connsiteX124" fmla="*/ 418027 w 573742"/>
              <a:gd name="connsiteY124" fmla="*/ 203999 h 574107"/>
              <a:gd name="connsiteX125" fmla="*/ 417559 w 573742"/>
              <a:gd name="connsiteY125" fmla="*/ 167366 h 574107"/>
              <a:gd name="connsiteX126" fmla="*/ 536908 w 573742"/>
              <a:gd name="connsiteY126" fmla="*/ 167366 h 574107"/>
              <a:gd name="connsiteX127" fmla="*/ 536908 w 573742"/>
              <a:gd name="connsiteY127" fmla="*/ 184263 h 574107"/>
              <a:gd name="connsiteX128" fmla="*/ 417559 w 573742"/>
              <a:gd name="connsiteY128" fmla="*/ 184263 h 574107"/>
              <a:gd name="connsiteX129" fmla="*/ 417559 w 573742"/>
              <a:gd name="connsiteY129" fmla="*/ 167366 h 574107"/>
              <a:gd name="connsiteX130" fmla="*/ 417760 w 573742"/>
              <a:gd name="connsiteY130" fmla="*/ 129731 h 574107"/>
              <a:gd name="connsiteX131" fmla="*/ 536909 w 573742"/>
              <a:gd name="connsiteY131" fmla="*/ 129731 h 574107"/>
              <a:gd name="connsiteX132" fmla="*/ 536909 w 573742"/>
              <a:gd name="connsiteY132" fmla="*/ 147430 h 574107"/>
              <a:gd name="connsiteX133" fmla="*/ 417760 w 573742"/>
              <a:gd name="connsiteY133" fmla="*/ 147430 h 574107"/>
              <a:gd name="connsiteX134" fmla="*/ 417760 w 573742"/>
              <a:gd name="connsiteY134" fmla="*/ 129731 h 574107"/>
              <a:gd name="connsiteX135" fmla="*/ 390042 w 573742"/>
              <a:gd name="connsiteY135" fmla="*/ 111666 h 574107"/>
              <a:gd name="connsiteX136" fmla="*/ 269958 w 573742"/>
              <a:gd name="connsiteY136" fmla="*/ 241033 h 574107"/>
              <a:gd name="connsiteX137" fmla="*/ 147503 w 573742"/>
              <a:gd name="connsiteY137" fmla="*/ 111866 h 574107"/>
              <a:gd name="connsiteX138" fmla="*/ 129671 w 573742"/>
              <a:gd name="connsiteY138" fmla="*/ 111866 h 574107"/>
              <a:gd name="connsiteX139" fmla="*/ 129671 w 573742"/>
              <a:gd name="connsiteY139" fmla="*/ 481869 h 574107"/>
              <a:gd name="connsiteX140" fmla="*/ 118484 w 573742"/>
              <a:gd name="connsiteY140" fmla="*/ 481869 h 574107"/>
              <a:gd name="connsiteX141" fmla="*/ 59377 w 573742"/>
              <a:gd name="connsiteY141" fmla="*/ 481936 h 574107"/>
              <a:gd name="connsiteX142" fmla="*/ 18670 w 573742"/>
              <a:gd name="connsiteY142" fmla="*/ 517333 h 574107"/>
              <a:gd name="connsiteX143" fmla="*/ 58843 w 573742"/>
              <a:gd name="connsiteY143" fmla="*/ 555870 h 574107"/>
              <a:gd name="connsiteX144" fmla="*/ 547628 w 573742"/>
              <a:gd name="connsiteY144" fmla="*/ 555870 h 574107"/>
              <a:gd name="connsiteX145" fmla="*/ 555241 w 573742"/>
              <a:gd name="connsiteY145" fmla="*/ 555135 h 574107"/>
              <a:gd name="connsiteX146" fmla="*/ 555241 w 573742"/>
              <a:gd name="connsiteY146" fmla="*/ 111666 h 574107"/>
              <a:gd name="connsiteX147" fmla="*/ 390042 w 573742"/>
              <a:gd name="connsiteY147" fmla="*/ 111666 h 574107"/>
              <a:gd name="connsiteX148" fmla="*/ 333841 w 573742"/>
              <a:gd name="connsiteY148" fmla="*/ 111231 h 574107"/>
              <a:gd name="connsiteX149" fmla="*/ 351005 w 573742"/>
              <a:gd name="connsiteY149" fmla="*/ 111231 h 574107"/>
              <a:gd name="connsiteX150" fmla="*/ 351005 w 573742"/>
              <a:gd name="connsiteY150" fmla="*/ 128429 h 574107"/>
              <a:gd name="connsiteX151" fmla="*/ 333841 w 573742"/>
              <a:gd name="connsiteY151" fmla="*/ 128429 h 574107"/>
              <a:gd name="connsiteX152" fmla="*/ 333841 w 573742"/>
              <a:gd name="connsiteY152" fmla="*/ 111231 h 574107"/>
              <a:gd name="connsiteX153" fmla="*/ 185706 w 573742"/>
              <a:gd name="connsiteY153" fmla="*/ 111164 h 574107"/>
              <a:gd name="connsiteX154" fmla="*/ 202971 w 573742"/>
              <a:gd name="connsiteY154" fmla="*/ 111164 h 574107"/>
              <a:gd name="connsiteX155" fmla="*/ 202971 w 573742"/>
              <a:gd name="connsiteY155" fmla="*/ 128662 h 574107"/>
              <a:gd name="connsiteX156" fmla="*/ 185706 w 573742"/>
              <a:gd name="connsiteY156" fmla="*/ 128662 h 574107"/>
              <a:gd name="connsiteX157" fmla="*/ 185706 w 573742"/>
              <a:gd name="connsiteY157" fmla="*/ 111164 h 574107"/>
              <a:gd name="connsiteX158" fmla="*/ 259340 w 573742"/>
              <a:gd name="connsiteY158" fmla="*/ 37364 h 574107"/>
              <a:gd name="connsiteX159" fmla="*/ 276270 w 573742"/>
              <a:gd name="connsiteY159" fmla="*/ 37364 h 574107"/>
              <a:gd name="connsiteX160" fmla="*/ 277339 w 573742"/>
              <a:gd name="connsiteY160" fmla="*/ 39267 h 574107"/>
              <a:gd name="connsiteX161" fmla="*/ 290596 w 573742"/>
              <a:gd name="connsiteY161" fmla="*/ 63378 h 574107"/>
              <a:gd name="connsiteX162" fmla="*/ 305256 w 573742"/>
              <a:gd name="connsiteY162" fmla="*/ 91929 h 574107"/>
              <a:gd name="connsiteX163" fmla="*/ 287858 w 573742"/>
              <a:gd name="connsiteY163" fmla="*/ 91929 h 574107"/>
              <a:gd name="connsiteX164" fmla="*/ 267822 w 573742"/>
              <a:gd name="connsiteY164" fmla="*/ 74498 h 574107"/>
              <a:gd name="connsiteX165" fmla="*/ 250591 w 573742"/>
              <a:gd name="connsiteY165" fmla="*/ 90627 h 574107"/>
              <a:gd name="connsiteX166" fmla="*/ 263881 w 573742"/>
              <a:gd name="connsiteY166" fmla="*/ 110329 h 574107"/>
              <a:gd name="connsiteX167" fmla="*/ 276671 w 573742"/>
              <a:gd name="connsiteY167" fmla="*/ 112500 h 574107"/>
              <a:gd name="connsiteX168" fmla="*/ 304722 w 573742"/>
              <a:gd name="connsiteY168" fmla="*/ 140451 h 574107"/>
              <a:gd name="connsiteX169" fmla="*/ 290663 w 573742"/>
              <a:gd name="connsiteY169" fmla="*/ 177251 h 574107"/>
              <a:gd name="connsiteX170" fmla="*/ 278207 w 573742"/>
              <a:gd name="connsiteY170" fmla="*/ 203298 h 574107"/>
              <a:gd name="connsiteX171" fmla="*/ 259807 w 573742"/>
              <a:gd name="connsiteY171" fmla="*/ 203298 h 574107"/>
              <a:gd name="connsiteX172" fmla="*/ 259240 w 573742"/>
              <a:gd name="connsiteY172" fmla="*/ 198823 h 574107"/>
              <a:gd name="connsiteX173" fmla="*/ 248620 w 573742"/>
              <a:gd name="connsiteY173" fmla="*/ 178853 h 574107"/>
              <a:gd name="connsiteX174" fmla="*/ 231823 w 573742"/>
              <a:gd name="connsiteY174" fmla="*/ 149434 h 574107"/>
              <a:gd name="connsiteX175" fmla="*/ 253596 w 573742"/>
              <a:gd name="connsiteY175" fmla="*/ 157982 h 574107"/>
              <a:gd name="connsiteX176" fmla="*/ 273098 w 573742"/>
              <a:gd name="connsiteY176" fmla="*/ 165963 h 574107"/>
              <a:gd name="connsiteX177" fmla="*/ 286923 w 573742"/>
              <a:gd name="connsiteY177" fmla="*/ 148565 h 574107"/>
              <a:gd name="connsiteX178" fmla="*/ 273632 w 573742"/>
              <a:gd name="connsiteY178" fmla="*/ 130800 h 574107"/>
              <a:gd name="connsiteX179" fmla="*/ 264783 w 573742"/>
              <a:gd name="connsiteY179" fmla="*/ 129097 h 574107"/>
              <a:gd name="connsiteX180" fmla="*/ 231857 w 573742"/>
              <a:gd name="connsiteY180" fmla="*/ 96772 h 574107"/>
              <a:gd name="connsiteX181" fmla="*/ 254397 w 573742"/>
              <a:gd name="connsiteY181" fmla="*/ 58369 h 574107"/>
              <a:gd name="connsiteX182" fmla="*/ 259340 w 573742"/>
              <a:gd name="connsiteY182" fmla="*/ 55664 h 574107"/>
              <a:gd name="connsiteX183" fmla="*/ 259340 w 573742"/>
              <a:gd name="connsiteY183" fmla="*/ 37364 h 574107"/>
              <a:gd name="connsiteX184" fmla="*/ 268222 w 573742"/>
              <a:gd name="connsiteY184" fmla="*/ 18497 h 574107"/>
              <a:gd name="connsiteX185" fmla="*/ 166939 w 573742"/>
              <a:gd name="connsiteY185" fmla="*/ 119847 h 574107"/>
              <a:gd name="connsiteX186" fmla="*/ 268355 w 573742"/>
              <a:gd name="connsiteY186" fmla="*/ 221865 h 574107"/>
              <a:gd name="connsiteX187" fmla="*/ 370440 w 573742"/>
              <a:gd name="connsiteY187" fmla="*/ 121316 h 574107"/>
              <a:gd name="connsiteX188" fmla="*/ 268222 w 573742"/>
              <a:gd name="connsiteY188" fmla="*/ 18497 h 574107"/>
              <a:gd name="connsiteX189" fmla="*/ 60546 w 573742"/>
              <a:gd name="connsiteY189" fmla="*/ 18397 h 574107"/>
              <a:gd name="connsiteX190" fmla="*/ 18269 w 573742"/>
              <a:gd name="connsiteY190" fmla="*/ 60640 h 574107"/>
              <a:gd name="connsiteX191" fmla="*/ 18603 w 573742"/>
              <a:gd name="connsiteY191" fmla="*/ 465506 h 574107"/>
              <a:gd name="connsiteX192" fmla="*/ 18603 w 573742"/>
              <a:gd name="connsiteY192" fmla="*/ 476693 h 574107"/>
              <a:gd name="connsiteX193" fmla="*/ 110470 w 573742"/>
              <a:gd name="connsiteY193" fmla="*/ 462601 h 574107"/>
              <a:gd name="connsiteX194" fmla="*/ 110470 w 573742"/>
              <a:gd name="connsiteY194" fmla="*/ 18497 h 574107"/>
              <a:gd name="connsiteX195" fmla="*/ 60546 w 573742"/>
              <a:gd name="connsiteY195" fmla="*/ 18397 h 574107"/>
              <a:gd name="connsiteX196" fmla="*/ 129571 w 573742"/>
              <a:gd name="connsiteY196" fmla="*/ 130 h 574107"/>
              <a:gd name="connsiteX197" fmla="*/ 129571 w 573742"/>
              <a:gd name="connsiteY197" fmla="*/ 91663 h 574107"/>
              <a:gd name="connsiteX198" fmla="*/ 134046 w 573742"/>
              <a:gd name="connsiteY198" fmla="*/ 92564 h 574107"/>
              <a:gd name="connsiteX199" fmla="*/ 155484 w 573742"/>
              <a:gd name="connsiteY199" fmla="*/ 78673 h 574107"/>
              <a:gd name="connsiteX200" fmla="*/ 274066 w 573742"/>
              <a:gd name="connsiteY200" fmla="*/ 264 h 574107"/>
              <a:gd name="connsiteX201" fmla="*/ 383597 w 573742"/>
              <a:gd name="connsiteY201" fmla="*/ 85452 h 574107"/>
              <a:gd name="connsiteX202" fmla="*/ 386302 w 573742"/>
              <a:gd name="connsiteY202" fmla="*/ 92765 h 574107"/>
              <a:gd name="connsiteX203" fmla="*/ 573742 w 573742"/>
              <a:gd name="connsiteY203" fmla="*/ 92765 h 574107"/>
              <a:gd name="connsiteX204" fmla="*/ 573742 w 573742"/>
              <a:gd name="connsiteY204" fmla="*/ 573502 h 574107"/>
              <a:gd name="connsiteX205" fmla="*/ 564692 w 573742"/>
              <a:gd name="connsiteY205" fmla="*/ 574069 h 574107"/>
              <a:gd name="connsiteX206" fmla="*/ 59811 w 573742"/>
              <a:gd name="connsiteY206" fmla="*/ 574069 h 574107"/>
              <a:gd name="connsiteX207" fmla="*/ 1706 w 573742"/>
              <a:gd name="connsiteY207" fmla="*/ 532294 h 574107"/>
              <a:gd name="connsiteX208" fmla="*/ 70 w 573742"/>
              <a:gd name="connsiteY208" fmla="*/ 513426 h 574107"/>
              <a:gd name="connsiteX209" fmla="*/ 36 w 573742"/>
              <a:gd name="connsiteY209" fmla="*/ 57501 h 574107"/>
              <a:gd name="connsiteX210" fmla="*/ 56004 w 573742"/>
              <a:gd name="connsiteY210" fmla="*/ 197 h 574107"/>
              <a:gd name="connsiteX211" fmla="*/ 129571 w 573742"/>
              <a:gd name="connsiteY211" fmla="*/ 130 h 57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573742" h="574107">
                <a:moveTo>
                  <a:pt x="371676" y="482570"/>
                </a:moveTo>
                <a:cubicBezTo>
                  <a:pt x="371676" y="494759"/>
                  <a:pt x="371676" y="506246"/>
                  <a:pt x="371676" y="518468"/>
                </a:cubicBezTo>
                <a:cubicBezTo>
                  <a:pt x="394717" y="518468"/>
                  <a:pt x="416991" y="518602"/>
                  <a:pt x="439265" y="518234"/>
                </a:cubicBezTo>
                <a:cubicBezTo>
                  <a:pt x="441135" y="518201"/>
                  <a:pt x="444474" y="514995"/>
                  <a:pt x="444574" y="513125"/>
                </a:cubicBezTo>
                <a:cubicBezTo>
                  <a:pt x="445142" y="503274"/>
                  <a:pt x="444842" y="493323"/>
                  <a:pt x="444842" y="482570"/>
                </a:cubicBezTo>
                <a:cubicBezTo>
                  <a:pt x="419396" y="482570"/>
                  <a:pt x="395586" y="482570"/>
                  <a:pt x="371676" y="482570"/>
                </a:cubicBezTo>
                <a:close/>
                <a:moveTo>
                  <a:pt x="167507" y="464003"/>
                </a:moveTo>
                <a:cubicBezTo>
                  <a:pt x="197595" y="464003"/>
                  <a:pt x="227716" y="464003"/>
                  <a:pt x="258939" y="464003"/>
                </a:cubicBezTo>
                <a:cubicBezTo>
                  <a:pt x="258939" y="469880"/>
                  <a:pt x="258939" y="475123"/>
                  <a:pt x="258939" y="481000"/>
                </a:cubicBezTo>
                <a:cubicBezTo>
                  <a:pt x="228484" y="481000"/>
                  <a:pt x="198363" y="481000"/>
                  <a:pt x="167507" y="481000"/>
                </a:cubicBezTo>
                <a:cubicBezTo>
                  <a:pt x="167507" y="475591"/>
                  <a:pt x="167507" y="470147"/>
                  <a:pt x="167507" y="464003"/>
                </a:cubicBezTo>
                <a:close/>
                <a:moveTo>
                  <a:pt x="297675" y="427136"/>
                </a:moveTo>
                <a:cubicBezTo>
                  <a:pt x="297675" y="439659"/>
                  <a:pt x="297675" y="451413"/>
                  <a:pt x="297675" y="462901"/>
                </a:cubicBezTo>
                <a:cubicBezTo>
                  <a:pt x="303786" y="462901"/>
                  <a:pt x="308996" y="462901"/>
                  <a:pt x="314572" y="462901"/>
                </a:cubicBezTo>
                <a:cubicBezTo>
                  <a:pt x="314572" y="450812"/>
                  <a:pt x="314572" y="439292"/>
                  <a:pt x="314572" y="427136"/>
                </a:cubicBezTo>
                <a:cubicBezTo>
                  <a:pt x="308829" y="427136"/>
                  <a:pt x="303619" y="427136"/>
                  <a:pt x="297675" y="427136"/>
                </a:cubicBezTo>
                <a:close/>
                <a:moveTo>
                  <a:pt x="223074" y="426602"/>
                </a:moveTo>
                <a:cubicBezTo>
                  <a:pt x="234829" y="426602"/>
                  <a:pt x="246316" y="426602"/>
                  <a:pt x="258739" y="426602"/>
                </a:cubicBezTo>
                <a:cubicBezTo>
                  <a:pt x="258739" y="432813"/>
                  <a:pt x="258739" y="438357"/>
                  <a:pt x="258739" y="444434"/>
                </a:cubicBezTo>
                <a:cubicBezTo>
                  <a:pt x="246717" y="444434"/>
                  <a:pt x="235196" y="444434"/>
                  <a:pt x="223074" y="444434"/>
                </a:cubicBezTo>
                <a:cubicBezTo>
                  <a:pt x="223074" y="438357"/>
                  <a:pt x="223074" y="432847"/>
                  <a:pt x="223074" y="426602"/>
                </a:cubicBezTo>
                <a:close/>
                <a:moveTo>
                  <a:pt x="515854" y="426552"/>
                </a:moveTo>
                <a:cubicBezTo>
                  <a:pt x="514042" y="425976"/>
                  <a:pt x="511746" y="426368"/>
                  <a:pt x="509826" y="426735"/>
                </a:cubicBezTo>
                <a:cubicBezTo>
                  <a:pt x="506420" y="427370"/>
                  <a:pt x="500876" y="429808"/>
                  <a:pt x="500676" y="431845"/>
                </a:cubicBezTo>
                <a:cubicBezTo>
                  <a:pt x="499774" y="441963"/>
                  <a:pt x="500275" y="452215"/>
                  <a:pt x="500275" y="462701"/>
                </a:cubicBezTo>
                <a:cubicBezTo>
                  <a:pt x="506987" y="462701"/>
                  <a:pt x="512664" y="462701"/>
                  <a:pt x="518976" y="462701"/>
                </a:cubicBezTo>
                <a:cubicBezTo>
                  <a:pt x="518976" y="452015"/>
                  <a:pt x="518942" y="442097"/>
                  <a:pt x="518976" y="432179"/>
                </a:cubicBezTo>
                <a:cubicBezTo>
                  <a:pt x="518993" y="428673"/>
                  <a:pt x="517665" y="427128"/>
                  <a:pt x="515854" y="426552"/>
                </a:cubicBezTo>
                <a:close/>
                <a:moveTo>
                  <a:pt x="167306" y="426535"/>
                </a:moveTo>
                <a:cubicBezTo>
                  <a:pt x="179027" y="426535"/>
                  <a:pt x="190515" y="426535"/>
                  <a:pt x="202804" y="426535"/>
                </a:cubicBezTo>
                <a:cubicBezTo>
                  <a:pt x="202804" y="432479"/>
                  <a:pt x="202804" y="438189"/>
                  <a:pt x="202804" y="444434"/>
                </a:cubicBezTo>
                <a:cubicBezTo>
                  <a:pt x="190815" y="444434"/>
                  <a:pt x="179328" y="444434"/>
                  <a:pt x="167306" y="444434"/>
                </a:cubicBezTo>
                <a:cubicBezTo>
                  <a:pt x="167306" y="438323"/>
                  <a:pt x="167306" y="432780"/>
                  <a:pt x="167306" y="426535"/>
                </a:cubicBezTo>
                <a:close/>
                <a:moveTo>
                  <a:pt x="445777" y="426468"/>
                </a:moveTo>
                <a:cubicBezTo>
                  <a:pt x="451421" y="426468"/>
                  <a:pt x="456864" y="426468"/>
                  <a:pt x="462908" y="426468"/>
                </a:cubicBezTo>
                <a:cubicBezTo>
                  <a:pt x="462908" y="432412"/>
                  <a:pt x="462908" y="437922"/>
                  <a:pt x="462908" y="444501"/>
                </a:cubicBezTo>
                <a:cubicBezTo>
                  <a:pt x="456964" y="444501"/>
                  <a:pt x="451821" y="444501"/>
                  <a:pt x="445777" y="444501"/>
                </a:cubicBezTo>
                <a:cubicBezTo>
                  <a:pt x="445777" y="438523"/>
                  <a:pt x="445777" y="432846"/>
                  <a:pt x="445777" y="426468"/>
                </a:cubicBezTo>
                <a:close/>
                <a:moveTo>
                  <a:pt x="361859" y="425600"/>
                </a:moveTo>
                <a:cubicBezTo>
                  <a:pt x="369873" y="425500"/>
                  <a:pt x="371109" y="428739"/>
                  <a:pt x="371142" y="435685"/>
                </a:cubicBezTo>
                <a:cubicBezTo>
                  <a:pt x="371209" y="443132"/>
                  <a:pt x="369005" y="446471"/>
                  <a:pt x="361358" y="444802"/>
                </a:cubicBezTo>
                <a:cubicBezTo>
                  <a:pt x="353711" y="446471"/>
                  <a:pt x="351740" y="443065"/>
                  <a:pt x="351540" y="435685"/>
                </a:cubicBezTo>
                <a:cubicBezTo>
                  <a:pt x="351306" y="427504"/>
                  <a:pt x="354211" y="425667"/>
                  <a:pt x="361859" y="425600"/>
                </a:cubicBezTo>
                <a:close/>
                <a:moveTo>
                  <a:pt x="334208" y="408402"/>
                </a:moveTo>
                <a:cubicBezTo>
                  <a:pt x="334208" y="445603"/>
                  <a:pt x="334208" y="482069"/>
                  <a:pt x="334208" y="518769"/>
                </a:cubicBezTo>
                <a:cubicBezTo>
                  <a:pt x="340152" y="518769"/>
                  <a:pt x="345361" y="518769"/>
                  <a:pt x="351673" y="518769"/>
                </a:cubicBezTo>
                <a:cubicBezTo>
                  <a:pt x="351673" y="500369"/>
                  <a:pt x="351673" y="482536"/>
                  <a:pt x="351673" y="464270"/>
                </a:cubicBezTo>
                <a:cubicBezTo>
                  <a:pt x="390009" y="464270"/>
                  <a:pt x="426542" y="464270"/>
                  <a:pt x="463909" y="464270"/>
                </a:cubicBezTo>
                <a:cubicBezTo>
                  <a:pt x="463909" y="482603"/>
                  <a:pt x="463909" y="500202"/>
                  <a:pt x="463909" y="518101"/>
                </a:cubicBezTo>
                <a:cubicBezTo>
                  <a:pt x="470020" y="518101"/>
                  <a:pt x="475230" y="518101"/>
                  <a:pt x="480840" y="518101"/>
                </a:cubicBezTo>
                <a:cubicBezTo>
                  <a:pt x="480840" y="481201"/>
                  <a:pt x="480840" y="444768"/>
                  <a:pt x="480840" y="408402"/>
                </a:cubicBezTo>
                <a:cubicBezTo>
                  <a:pt x="431451" y="408402"/>
                  <a:pt x="382896" y="408402"/>
                  <a:pt x="334208" y="408402"/>
                </a:cubicBezTo>
                <a:close/>
                <a:moveTo>
                  <a:pt x="167507" y="389835"/>
                </a:moveTo>
                <a:cubicBezTo>
                  <a:pt x="197628" y="389835"/>
                  <a:pt x="227749" y="389835"/>
                  <a:pt x="258939" y="389835"/>
                </a:cubicBezTo>
                <a:cubicBezTo>
                  <a:pt x="258939" y="395779"/>
                  <a:pt x="258939" y="400989"/>
                  <a:pt x="258939" y="406866"/>
                </a:cubicBezTo>
                <a:cubicBezTo>
                  <a:pt x="228451" y="406866"/>
                  <a:pt x="198329" y="406866"/>
                  <a:pt x="167507" y="406866"/>
                </a:cubicBezTo>
                <a:cubicBezTo>
                  <a:pt x="167507" y="401423"/>
                  <a:pt x="167507" y="395946"/>
                  <a:pt x="167507" y="389835"/>
                </a:cubicBezTo>
                <a:close/>
                <a:moveTo>
                  <a:pt x="167373" y="352401"/>
                </a:moveTo>
                <a:cubicBezTo>
                  <a:pt x="197561" y="352401"/>
                  <a:pt x="227682" y="352401"/>
                  <a:pt x="258772" y="352401"/>
                </a:cubicBezTo>
                <a:cubicBezTo>
                  <a:pt x="258772" y="358612"/>
                  <a:pt x="258772" y="364156"/>
                  <a:pt x="258772" y="370267"/>
                </a:cubicBezTo>
                <a:cubicBezTo>
                  <a:pt x="228150" y="370267"/>
                  <a:pt x="198028" y="370267"/>
                  <a:pt x="167373" y="370267"/>
                </a:cubicBezTo>
                <a:cubicBezTo>
                  <a:pt x="167373" y="364189"/>
                  <a:pt x="167373" y="358679"/>
                  <a:pt x="167373" y="352401"/>
                </a:cubicBezTo>
                <a:close/>
                <a:moveTo>
                  <a:pt x="408409" y="315835"/>
                </a:moveTo>
                <a:cubicBezTo>
                  <a:pt x="405203" y="315868"/>
                  <a:pt x="402064" y="320610"/>
                  <a:pt x="398892" y="323282"/>
                </a:cubicBezTo>
                <a:cubicBezTo>
                  <a:pt x="401764" y="326588"/>
                  <a:pt x="404201" y="331797"/>
                  <a:pt x="407674" y="332598"/>
                </a:cubicBezTo>
                <a:cubicBezTo>
                  <a:pt x="410446" y="333233"/>
                  <a:pt x="414487" y="328558"/>
                  <a:pt x="420264" y="324717"/>
                </a:cubicBezTo>
                <a:cubicBezTo>
                  <a:pt x="414887" y="320443"/>
                  <a:pt x="411648" y="315801"/>
                  <a:pt x="408409" y="315835"/>
                </a:cubicBezTo>
                <a:close/>
                <a:moveTo>
                  <a:pt x="167507" y="315668"/>
                </a:moveTo>
                <a:cubicBezTo>
                  <a:pt x="172917" y="315668"/>
                  <a:pt x="178327" y="315668"/>
                  <a:pt x="184471" y="315668"/>
                </a:cubicBezTo>
                <a:cubicBezTo>
                  <a:pt x="184471" y="321078"/>
                  <a:pt x="184471" y="326521"/>
                  <a:pt x="184471" y="332999"/>
                </a:cubicBezTo>
                <a:cubicBezTo>
                  <a:pt x="178594" y="332999"/>
                  <a:pt x="173384" y="332999"/>
                  <a:pt x="167507" y="332999"/>
                </a:cubicBezTo>
                <a:cubicBezTo>
                  <a:pt x="167507" y="327256"/>
                  <a:pt x="167507" y="321812"/>
                  <a:pt x="167507" y="315668"/>
                </a:cubicBezTo>
                <a:close/>
                <a:moveTo>
                  <a:pt x="203973" y="315634"/>
                </a:moveTo>
                <a:cubicBezTo>
                  <a:pt x="210184" y="315634"/>
                  <a:pt x="215895" y="315634"/>
                  <a:pt x="222106" y="315634"/>
                </a:cubicBezTo>
                <a:cubicBezTo>
                  <a:pt x="222106" y="321378"/>
                  <a:pt x="222106" y="326520"/>
                  <a:pt x="222106" y="332531"/>
                </a:cubicBezTo>
                <a:cubicBezTo>
                  <a:pt x="216262" y="332531"/>
                  <a:pt x="210552" y="332531"/>
                  <a:pt x="203973" y="332531"/>
                </a:cubicBezTo>
                <a:cubicBezTo>
                  <a:pt x="203973" y="326587"/>
                  <a:pt x="203973" y="321445"/>
                  <a:pt x="203973" y="315634"/>
                </a:cubicBezTo>
                <a:close/>
                <a:moveTo>
                  <a:pt x="241574" y="315601"/>
                </a:moveTo>
                <a:cubicBezTo>
                  <a:pt x="247218" y="315601"/>
                  <a:pt x="252661" y="315601"/>
                  <a:pt x="258705" y="315601"/>
                </a:cubicBezTo>
                <a:cubicBezTo>
                  <a:pt x="258705" y="321245"/>
                  <a:pt x="258705" y="326688"/>
                  <a:pt x="258705" y="332932"/>
                </a:cubicBezTo>
                <a:cubicBezTo>
                  <a:pt x="252561" y="332932"/>
                  <a:pt x="247385" y="332932"/>
                  <a:pt x="241574" y="332932"/>
                </a:cubicBezTo>
                <a:cubicBezTo>
                  <a:pt x="241574" y="327088"/>
                  <a:pt x="241574" y="321645"/>
                  <a:pt x="241574" y="315601"/>
                </a:cubicBezTo>
                <a:close/>
                <a:moveTo>
                  <a:pt x="409144" y="296867"/>
                </a:moveTo>
                <a:cubicBezTo>
                  <a:pt x="421700" y="297301"/>
                  <a:pt x="431350" y="305382"/>
                  <a:pt x="434690" y="318306"/>
                </a:cubicBezTo>
                <a:cubicBezTo>
                  <a:pt x="437462" y="328892"/>
                  <a:pt x="432820" y="339411"/>
                  <a:pt x="423303" y="347225"/>
                </a:cubicBezTo>
                <a:cubicBezTo>
                  <a:pt x="420331" y="349663"/>
                  <a:pt x="417893" y="354271"/>
                  <a:pt x="417559" y="358111"/>
                </a:cubicBezTo>
                <a:cubicBezTo>
                  <a:pt x="416724" y="367061"/>
                  <a:pt x="417325" y="376110"/>
                  <a:pt x="417359" y="385127"/>
                </a:cubicBezTo>
                <a:cubicBezTo>
                  <a:pt x="417359" y="386095"/>
                  <a:pt x="417692" y="387030"/>
                  <a:pt x="418093" y="389201"/>
                </a:cubicBezTo>
                <a:cubicBezTo>
                  <a:pt x="445109" y="389201"/>
                  <a:pt x="472258" y="389201"/>
                  <a:pt x="499741" y="389201"/>
                </a:cubicBezTo>
                <a:cubicBezTo>
                  <a:pt x="500075" y="395646"/>
                  <a:pt x="500375" y="400889"/>
                  <a:pt x="500709" y="407334"/>
                </a:cubicBezTo>
                <a:cubicBezTo>
                  <a:pt x="512865" y="407334"/>
                  <a:pt x="524686" y="407334"/>
                  <a:pt x="537042" y="407334"/>
                </a:cubicBezTo>
                <a:cubicBezTo>
                  <a:pt x="537042" y="432446"/>
                  <a:pt x="537042" y="456322"/>
                  <a:pt x="537042" y="481468"/>
                </a:cubicBezTo>
                <a:cubicBezTo>
                  <a:pt x="525321" y="481468"/>
                  <a:pt x="513533" y="481468"/>
                  <a:pt x="500476" y="481468"/>
                </a:cubicBezTo>
                <a:cubicBezTo>
                  <a:pt x="500476" y="500502"/>
                  <a:pt x="500476" y="518368"/>
                  <a:pt x="500476" y="536801"/>
                </a:cubicBezTo>
                <a:cubicBezTo>
                  <a:pt x="438296" y="536835"/>
                  <a:pt x="377420" y="536835"/>
                  <a:pt x="315007" y="536835"/>
                </a:cubicBezTo>
                <a:cubicBezTo>
                  <a:pt x="315007" y="518435"/>
                  <a:pt x="315007" y="500836"/>
                  <a:pt x="315007" y="482002"/>
                </a:cubicBezTo>
                <a:cubicBezTo>
                  <a:pt x="302450" y="482002"/>
                  <a:pt x="290629" y="482002"/>
                  <a:pt x="278240" y="482002"/>
                </a:cubicBezTo>
                <a:cubicBezTo>
                  <a:pt x="278240" y="456890"/>
                  <a:pt x="278240" y="433047"/>
                  <a:pt x="278240" y="407901"/>
                </a:cubicBezTo>
                <a:cubicBezTo>
                  <a:pt x="290295" y="407901"/>
                  <a:pt x="302117" y="407901"/>
                  <a:pt x="314572" y="407901"/>
                </a:cubicBezTo>
                <a:cubicBezTo>
                  <a:pt x="314940" y="401223"/>
                  <a:pt x="315240" y="395713"/>
                  <a:pt x="315608" y="389435"/>
                </a:cubicBezTo>
                <a:cubicBezTo>
                  <a:pt x="342991" y="389435"/>
                  <a:pt x="369873" y="389435"/>
                  <a:pt x="398291" y="389435"/>
                </a:cubicBezTo>
                <a:cubicBezTo>
                  <a:pt x="398291" y="377079"/>
                  <a:pt x="398625" y="365558"/>
                  <a:pt x="398023" y="354071"/>
                </a:cubicBezTo>
                <a:cubicBezTo>
                  <a:pt x="397890" y="351633"/>
                  <a:pt x="394484" y="349028"/>
                  <a:pt x="392079" y="347158"/>
                </a:cubicBezTo>
                <a:cubicBezTo>
                  <a:pt x="381093" y="338676"/>
                  <a:pt x="377186" y="326654"/>
                  <a:pt x="381694" y="314432"/>
                </a:cubicBezTo>
                <a:cubicBezTo>
                  <a:pt x="385902" y="303078"/>
                  <a:pt x="396320" y="296433"/>
                  <a:pt x="409144" y="296867"/>
                </a:cubicBezTo>
                <a:close/>
                <a:moveTo>
                  <a:pt x="167340" y="278066"/>
                </a:moveTo>
                <a:cubicBezTo>
                  <a:pt x="197995" y="278066"/>
                  <a:pt x="228083" y="278066"/>
                  <a:pt x="258739" y="278066"/>
                </a:cubicBezTo>
                <a:cubicBezTo>
                  <a:pt x="258739" y="284144"/>
                  <a:pt x="258739" y="289687"/>
                  <a:pt x="258739" y="295932"/>
                </a:cubicBezTo>
                <a:cubicBezTo>
                  <a:pt x="228517" y="295932"/>
                  <a:pt x="198396" y="295932"/>
                  <a:pt x="167340" y="295932"/>
                </a:cubicBezTo>
                <a:cubicBezTo>
                  <a:pt x="167340" y="289687"/>
                  <a:pt x="167340" y="284177"/>
                  <a:pt x="167340" y="278066"/>
                </a:cubicBezTo>
                <a:close/>
                <a:moveTo>
                  <a:pt x="417526" y="241534"/>
                </a:moveTo>
                <a:cubicBezTo>
                  <a:pt x="457298" y="241534"/>
                  <a:pt x="496769" y="241534"/>
                  <a:pt x="536976" y="241534"/>
                </a:cubicBezTo>
                <a:cubicBezTo>
                  <a:pt x="536976" y="246910"/>
                  <a:pt x="536976" y="252354"/>
                  <a:pt x="536976" y="258498"/>
                </a:cubicBezTo>
                <a:cubicBezTo>
                  <a:pt x="497538" y="258498"/>
                  <a:pt x="458099" y="258498"/>
                  <a:pt x="417526" y="258498"/>
                </a:cubicBezTo>
                <a:cubicBezTo>
                  <a:pt x="417526" y="252654"/>
                  <a:pt x="417526" y="247411"/>
                  <a:pt x="417526" y="241534"/>
                </a:cubicBezTo>
                <a:close/>
                <a:moveTo>
                  <a:pt x="519711" y="204133"/>
                </a:moveTo>
                <a:cubicBezTo>
                  <a:pt x="525288" y="204133"/>
                  <a:pt x="530698" y="204133"/>
                  <a:pt x="536909" y="204133"/>
                </a:cubicBezTo>
                <a:cubicBezTo>
                  <a:pt x="536909" y="209843"/>
                  <a:pt x="536909" y="215554"/>
                  <a:pt x="536909" y="221865"/>
                </a:cubicBezTo>
                <a:cubicBezTo>
                  <a:pt x="531198" y="221865"/>
                  <a:pt x="525755" y="221865"/>
                  <a:pt x="519711" y="221865"/>
                </a:cubicBezTo>
                <a:cubicBezTo>
                  <a:pt x="519711" y="215888"/>
                  <a:pt x="519711" y="210411"/>
                  <a:pt x="519711" y="204133"/>
                </a:cubicBezTo>
                <a:close/>
                <a:moveTo>
                  <a:pt x="418027" y="203999"/>
                </a:moveTo>
                <a:cubicBezTo>
                  <a:pt x="445109" y="203999"/>
                  <a:pt x="472158" y="203999"/>
                  <a:pt x="499742" y="203999"/>
                </a:cubicBezTo>
                <a:cubicBezTo>
                  <a:pt x="499742" y="210143"/>
                  <a:pt x="499742" y="215653"/>
                  <a:pt x="499742" y="221831"/>
                </a:cubicBezTo>
                <a:cubicBezTo>
                  <a:pt x="472459" y="221831"/>
                  <a:pt x="445677" y="221831"/>
                  <a:pt x="418027" y="221831"/>
                </a:cubicBezTo>
                <a:cubicBezTo>
                  <a:pt x="418027" y="216088"/>
                  <a:pt x="418027" y="210377"/>
                  <a:pt x="418027" y="203999"/>
                </a:cubicBezTo>
                <a:close/>
                <a:moveTo>
                  <a:pt x="417559" y="167366"/>
                </a:moveTo>
                <a:cubicBezTo>
                  <a:pt x="457197" y="167366"/>
                  <a:pt x="496669" y="167366"/>
                  <a:pt x="536908" y="167366"/>
                </a:cubicBezTo>
                <a:cubicBezTo>
                  <a:pt x="536908" y="172609"/>
                  <a:pt x="536908" y="178052"/>
                  <a:pt x="536908" y="184263"/>
                </a:cubicBezTo>
                <a:cubicBezTo>
                  <a:pt x="497637" y="184263"/>
                  <a:pt x="458199" y="184263"/>
                  <a:pt x="417559" y="184263"/>
                </a:cubicBezTo>
                <a:cubicBezTo>
                  <a:pt x="417559" y="178553"/>
                  <a:pt x="417559" y="173310"/>
                  <a:pt x="417559" y="167366"/>
                </a:cubicBezTo>
                <a:close/>
                <a:moveTo>
                  <a:pt x="417760" y="129731"/>
                </a:moveTo>
                <a:cubicBezTo>
                  <a:pt x="457632" y="129731"/>
                  <a:pt x="496903" y="129731"/>
                  <a:pt x="536909" y="129731"/>
                </a:cubicBezTo>
                <a:cubicBezTo>
                  <a:pt x="536909" y="135542"/>
                  <a:pt x="536909" y="141018"/>
                  <a:pt x="536909" y="147430"/>
                </a:cubicBezTo>
                <a:cubicBezTo>
                  <a:pt x="497638" y="147430"/>
                  <a:pt x="458166" y="147430"/>
                  <a:pt x="417760" y="147430"/>
                </a:cubicBezTo>
                <a:cubicBezTo>
                  <a:pt x="417760" y="141319"/>
                  <a:pt x="417760" y="135775"/>
                  <a:pt x="417760" y="129731"/>
                </a:cubicBezTo>
                <a:close/>
                <a:moveTo>
                  <a:pt x="390042" y="111666"/>
                </a:moveTo>
                <a:cubicBezTo>
                  <a:pt x="390877" y="194148"/>
                  <a:pt x="328164" y="239831"/>
                  <a:pt x="269958" y="241033"/>
                </a:cubicBezTo>
                <a:cubicBezTo>
                  <a:pt x="215226" y="242169"/>
                  <a:pt x="145132" y="197621"/>
                  <a:pt x="147503" y="111866"/>
                </a:cubicBezTo>
                <a:cubicBezTo>
                  <a:pt x="141760" y="111866"/>
                  <a:pt x="136049" y="111866"/>
                  <a:pt x="129671" y="111866"/>
                </a:cubicBezTo>
                <a:cubicBezTo>
                  <a:pt x="129671" y="235223"/>
                  <a:pt x="129671" y="357711"/>
                  <a:pt x="129671" y="481869"/>
                </a:cubicBezTo>
                <a:cubicBezTo>
                  <a:pt x="124996" y="481869"/>
                  <a:pt x="121723" y="481869"/>
                  <a:pt x="118484" y="481869"/>
                </a:cubicBezTo>
                <a:cubicBezTo>
                  <a:pt x="98782" y="481869"/>
                  <a:pt x="79079" y="481669"/>
                  <a:pt x="59377" y="481936"/>
                </a:cubicBezTo>
                <a:cubicBezTo>
                  <a:pt x="36035" y="482270"/>
                  <a:pt x="19171" y="497130"/>
                  <a:pt x="18670" y="517333"/>
                </a:cubicBezTo>
                <a:cubicBezTo>
                  <a:pt x="18102" y="540208"/>
                  <a:pt x="34165" y="555836"/>
                  <a:pt x="58843" y="555870"/>
                </a:cubicBezTo>
                <a:cubicBezTo>
                  <a:pt x="221771" y="555937"/>
                  <a:pt x="384699" y="555903"/>
                  <a:pt x="547628" y="555870"/>
                </a:cubicBezTo>
                <a:cubicBezTo>
                  <a:pt x="550166" y="555870"/>
                  <a:pt x="552703" y="555402"/>
                  <a:pt x="555241" y="555135"/>
                </a:cubicBezTo>
                <a:cubicBezTo>
                  <a:pt x="555241" y="407000"/>
                  <a:pt x="555241" y="259533"/>
                  <a:pt x="555241" y="111666"/>
                </a:cubicBezTo>
                <a:cubicBezTo>
                  <a:pt x="499808" y="111666"/>
                  <a:pt x="444908" y="111666"/>
                  <a:pt x="390042" y="111666"/>
                </a:cubicBezTo>
                <a:close/>
                <a:moveTo>
                  <a:pt x="333841" y="111231"/>
                </a:moveTo>
                <a:cubicBezTo>
                  <a:pt x="339652" y="111231"/>
                  <a:pt x="344861" y="111231"/>
                  <a:pt x="351005" y="111231"/>
                </a:cubicBezTo>
                <a:cubicBezTo>
                  <a:pt x="351005" y="116607"/>
                  <a:pt x="351005" y="122051"/>
                  <a:pt x="351005" y="128429"/>
                </a:cubicBezTo>
                <a:cubicBezTo>
                  <a:pt x="345763" y="128429"/>
                  <a:pt x="340052" y="128429"/>
                  <a:pt x="333841" y="128429"/>
                </a:cubicBezTo>
                <a:cubicBezTo>
                  <a:pt x="333841" y="122919"/>
                  <a:pt x="333841" y="117676"/>
                  <a:pt x="333841" y="111231"/>
                </a:cubicBezTo>
                <a:close/>
                <a:moveTo>
                  <a:pt x="185706" y="111164"/>
                </a:moveTo>
                <a:cubicBezTo>
                  <a:pt x="191817" y="111164"/>
                  <a:pt x="197026" y="111164"/>
                  <a:pt x="202971" y="111164"/>
                </a:cubicBezTo>
                <a:cubicBezTo>
                  <a:pt x="202971" y="117041"/>
                  <a:pt x="202971" y="122484"/>
                  <a:pt x="202971" y="128662"/>
                </a:cubicBezTo>
                <a:cubicBezTo>
                  <a:pt x="197294" y="128662"/>
                  <a:pt x="191817" y="128662"/>
                  <a:pt x="185706" y="128662"/>
                </a:cubicBezTo>
                <a:cubicBezTo>
                  <a:pt x="185706" y="122985"/>
                  <a:pt x="185706" y="117509"/>
                  <a:pt x="185706" y="111164"/>
                </a:cubicBezTo>
                <a:close/>
                <a:moveTo>
                  <a:pt x="259340" y="37364"/>
                </a:moveTo>
                <a:cubicBezTo>
                  <a:pt x="265451" y="37364"/>
                  <a:pt x="270927" y="37364"/>
                  <a:pt x="276270" y="37364"/>
                </a:cubicBezTo>
                <a:cubicBezTo>
                  <a:pt x="276738" y="38165"/>
                  <a:pt x="277406" y="38767"/>
                  <a:pt x="277339" y="39267"/>
                </a:cubicBezTo>
                <a:cubicBezTo>
                  <a:pt x="276070" y="50454"/>
                  <a:pt x="279643" y="57768"/>
                  <a:pt x="290596" y="63378"/>
                </a:cubicBezTo>
                <a:cubicBezTo>
                  <a:pt x="300681" y="68554"/>
                  <a:pt x="305323" y="79273"/>
                  <a:pt x="305256" y="91929"/>
                </a:cubicBezTo>
                <a:cubicBezTo>
                  <a:pt x="299579" y="91929"/>
                  <a:pt x="294103" y="91929"/>
                  <a:pt x="287858" y="91929"/>
                </a:cubicBezTo>
                <a:cubicBezTo>
                  <a:pt x="284886" y="82579"/>
                  <a:pt x="280278" y="73964"/>
                  <a:pt x="267822" y="74498"/>
                </a:cubicBezTo>
                <a:cubicBezTo>
                  <a:pt x="258338" y="74899"/>
                  <a:pt x="251425" y="81310"/>
                  <a:pt x="250591" y="90627"/>
                </a:cubicBezTo>
                <a:cubicBezTo>
                  <a:pt x="249722" y="100144"/>
                  <a:pt x="254999" y="108159"/>
                  <a:pt x="263881" y="110329"/>
                </a:cubicBezTo>
                <a:cubicBezTo>
                  <a:pt x="268089" y="111365"/>
                  <a:pt x="272463" y="111565"/>
                  <a:pt x="276671" y="112500"/>
                </a:cubicBezTo>
                <a:cubicBezTo>
                  <a:pt x="291832" y="115940"/>
                  <a:pt x="301383" y="125724"/>
                  <a:pt x="304722" y="140451"/>
                </a:cubicBezTo>
                <a:cubicBezTo>
                  <a:pt x="308095" y="155378"/>
                  <a:pt x="303687" y="169770"/>
                  <a:pt x="290663" y="177251"/>
                </a:cubicBezTo>
                <a:cubicBezTo>
                  <a:pt x="279677" y="183562"/>
                  <a:pt x="275602" y="190541"/>
                  <a:pt x="278207" y="203298"/>
                </a:cubicBezTo>
                <a:cubicBezTo>
                  <a:pt x="270994" y="203298"/>
                  <a:pt x="265484" y="203298"/>
                  <a:pt x="259807" y="203298"/>
                </a:cubicBezTo>
                <a:cubicBezTo>
                  <a:pt x="259540" y="201394"/>
                  <a:pt x="259106" y="200059"/>
                  <a:pt x="259240" y="198823"/>
                </a:cubicBezTo>
                <a:cubicBezTo>
                  <a:pt x="260342" y="189673"/>
                  <a:pt x="258939" y="183195"/>
                  <a:pt x="248620" y="178853"/>
                </a:cubicBezTo>
                <a:cubicBezTo>
                  <a:pt x="237901" y="174345"/>
                  <a:pt x="233560" y="164027"/>
                  <a:pt x="231823" y="149434"/>
                </a:cubicBezTo>
                <a:cubicBezTo>
                  <a:pt x="240673" y="148365"/>
                  <a:pt x="249155" y="144959"/>
                  <a:pt x="253596" y="157982"/>
                </a:cubicBezTo>
                <a:cubicBezTo>
                  <a:pt x="256267" y="165796"/>
                  <a:pt x="264750" y="168167"/>
                  <a:pt x="273098" y="165963"/>
                </a:cubicBezTo>
                <a:cubicBezTo>
                  <a:pt x="281814" y="163659"/>
                  <a:pt x="286890" y="157448"/>
                  <a:pt x="286923" y="148565"/>
                </a:cubicBezTo>
                <a:cubicBezTo>
                  <a:pt x="286956" y="139816"/>
                  <a:pt x="282482" y="133338"/>
                  <a:pt x="273632" y="130800"/>
                </a:cubicBezTo>
                <a:cubicBezTo>
                  <a:pt x="270760" y="129965"/>
                  <a:pt x="267755" y="129564"/>
                  <a:pt x="264783" y="129097"/>
                </a:cubicBezTo>
                <a:cubicBezTo>
                  <a:pt x="245982" y="126091"/>
                  <a:pt x="234729" y="115038"/>
                  <a:pt x="231857" y="96772"/>
                </a:cubicBezTo>
                <a:cubicBezTo>
                  <a:pt x="229386" y="81043"/>
                  <a:pt x="238034" y="66383"/>
                  <a:pt x="254397" y="58369"/>
                </a:cubicBezTo>
                <a:cubicBezTo>
                  <a:pt x="255867" y="57634"/>
                  <a:pt x="257303" y="56799"/>
                  <a:pt x="259340" y="55664"/>
                </a:cubicBezTo>
                <a:cubicBezTo>
                  <a:pt x="259340" y="49887"/>
                  <a:pt x="259340" y="43976"/>
                  <a:pt x="259340" y="37364"/>
                </a:cubicBezTo>
                <a:close/>
                <a:moveTo>
                  <a:pt x="268222" y="18497"/>
                </a:moveTo>
                <a:cubicBezTo>
                  <a:pt x="212655" y="18664"/>
                  <a:pt x="166872" y="64480"/>
                  <a:pt x="166939" y="119847"/>
                </a:cubicBezTo>
                <a:cubicBezTo>
                  <a:pt x="166371" y="169203"/>
                  <a:pt x="203271" y="221765"/>
                  <a:pt x="268355" y="221865"/>
                </a:cubicBezTo>
                <a:cubicBezTo>
                  <a:pt x="329833" y="221965"/>
                  <a:pt x="369472" y="174880"/>
                  <a:pt x="370440" y="121316"/>
                </a:cubicBezTo>
                <a:cubicBezTo>
                  <a:pt x="371475" y="65148"/>
                  <a:pt x="324290" y="18363"/>
                  <a:pt x="268222" y="18497"/>
                </a:cubicBezTo>
                <a:close/>
                <a:moveTo>
                  <a:pt x="60546" y="18397"/>
                </a:moveTo>
                <a:cubicBezTo>
                  <a:pt x="35768" y="17495"/>
                  <a:pt x="18136" y="35494"/>
                  <a:pt x="18269" y="60640"/>
                </a:cubicBezTo>
                <a:cubicBezTo>
                  <a:pt x="19004" y="195584"/>
                  <a:pt x="18603" y="330529"/>
                  <a:pt x="18603" y="465506"/>
                </a:cubicBezTo>
                <a:cubicBezTo>
                  <a:pt x="18603" y="468679"/>
                  <a:pt x="18603" y="471818"/>
                  <a:pt x="18603" y="476693"/>
                </a:cubicBezTo>
                <a:cubicBezTo>
                  <a:pt x="47723" y="454987"/>
                  <a:pt x="80081" y="467276"/>
                  <a:pt x="110470" y="462601"/>
                </a:cubicBezTo>
                <a:cubicBezTo>
                  <a:pt x="110470" y="314833"/>
                  <a:pt x="110470" y="167300"/>
                  <a:pt x="110470" y="18497"/>
                </a:cubicBezTo>
                <a:cubicBezTo>
                  <a:pt x="93172" y="18497"/>
                  <a:pt x="76842" y="18965"/>
                  <a:pt x="60546" y="18397"/>
                </a:cubicBezTo>
                <a:close/>
                <a:moveTo>
                  <a:pt x="129571" y="130"/>
                </a:moveTo>
                <a:cubicBezTo>
                  <a:pt x="129571" y="31487"/>
                  <a:pt x="129571" y="61441"/>
                  <a:pt x="129571" y="91663"/>
                </a:cubicBezTo>
                <a:cubicBezTo>
                  <a:pt x="131575" y="92097"/>
                  <a:pt x="132777" y="92531"/>
                  <a:pt x="134046" y="92564"/>
                </a:cubicBezTo>
                <a:cubicBezTo>
                  <a:pt x="149841" y="93166"/>
                  <a:pt x="149841" y="93132"/>
                  <a:pt x="155484" y="78673"/>
                </a:cubicBezTo>
                <a:cubicBezTo>
                  <a:pt x="174853" y="28782"/>
                  <a:pt x="220302" y="-1239"/>
                  <a:pt x="274066" y="264"/>
                </a:cubicBezTo>
                <a:cubicBezTo>
                  <a:pt x="323956" y="1667"/>
                  <a:pt x="367368" y="35461"/>
                  <a:pt x="383597" y="85452"/>
                </a:cubicBezTo>
                <a:cubicBezTo>
                  <a:pt x="384299" y="87656"/>
                  <a:pt x="385200" y="89826"/>
                  <a:pt x="386302" y="92765"/>
                </a:cubicBezTo>
                <a:cubicBezTo>
                  <a:pt x="448448" y="92765"/>
                  <a:pt x="510794" y="92765"/>
                  <a:pt x="573742" y="92765"/>
                </a:cubicBezTo>
                <a:cubicBezTo>
                  <a:pt x="573742" y="253322"/>
                  <a:pt x="573742" y="413078"/>
                  <a:pt x="573742" y="573502"/>
                </a:cubicBezTo>
                <a:cubicBezTo>
                  <a:pt x="570502" y="573735"/>
                  <a:pt x="567597" y="574069"/>
                  <a:pt x="564692" y="574069"/>
                </a:cubicBezTo>
                <a:cubicBezTo>
                  <a:pt x="396387" y="574103"/>
                  <a:pt x="228116" y="574136"/>
                  <a:pt x="59811" y="574069"/>
                </a:cubicBezTo>
                <a:cubicBezTo>
                  <a:pt x="29256" y="574069"/>
                  <a:pt x="8285" y="559042"/>
                  <a:pt x="1706" y="532294"/>
                </a:cubicBezTo>
                <a:cubicBezTo>
                  <a:pt x="203" y="526249"/>
                  <a:pt x="70" y="519738"/>
                  <a:pt x="70" y="513426"/>
                </a:cubicBezTo>
                <a:cubicBezTo>
                  <a:pt x="3" y="361451"/>
                  <a:pt x="-30" y="209476"/>
                  <a:pt x="36" y="57501"/>
                </a:cubicBezTo>
                <a:cubicBezTo>
                  <a:pt x="36" y="23706"/>
                  <a:pt x="22343" y="732"/>
                  <a:pt x="56004" y="197"/>
                </a:cubicBezTo>
                <a:cubicBezTo>
                  <a:pt x="79981" y="-203"/>
                  <a:pt x="103958" y="130"/>
                  <a:pt x="129571" y="13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26000"/>
            </a:schemeClr>
          </a:solidFill>
          <a:ln w="3323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76" name="任意多边形: 形状 175">
            <a:extLst>
              <a:ext uri="{FF2B5EF4-FFF2-40B4-BE49-F238E27FC236}">
                <a16:creationId xmlns:a16="http://schemas.microsoft.com/office/drawing/2014/main" id="{279B603D-9D47-BD79-AAE2-BCE93DF2E757}"/>
              </a:ext>
            </a:extLst>
          </p:cNvPr>
          <p:cNvSpPr>
            <a:spLocks/>
          </p:cNvSpPr>
          <p:nvPr/>
        </p:nvSpPr>
        <p:spPr>
          <a:xfrm>
            <a:off x="2800937" y="5394565"/>
            <a:ext cx="570480" cy="576874"/>
          </a:xfrm>
          <a:custGeom>
            <a:avLst/>
            <a:gdLst>
              <a:gd name="connsiteX0" fmla="*/ 794280 w 1638552"/>
              <a:gd name="connsiteY0" fmla="*/ 1323845 h 1639377"/>
              <a:gd name="connsiteX1" fmla="*/ 845048 w 1638552"/>
              <a:gd name="connsiteY1" fmla="*/ 1323845 h 1639377"/>
              <a:gd name="connsiteX2" fmla="*/ 845048 w 1638552"/>
              <a:gd name="connsiteY2" fmla="*/ 1372232 h 1639377"/>
              <a:gd name="connsiteX3" fmla="*/ 794280 w 1638552"/>
              <a:gd name="connsiteY3" fmla="*/ 1372232 h 1639377"/>
              <a:gd name="connsiteX4" fmla="*/ 794280 w 1638552"/>
              <a:gd name="connsiteY4" fmla="*/ 1323845 h 1639377"/>
              <a:gd name="connsiteX5" fmla="*/ 478050 w 1638552"/>
              <a:gd name="connsiteY5" fmla="*/ 1322893 h 1639377"/>
              <a:gd name="connsiteX6" fmla="*/ 525770 w 1638552"/>
              <a:gd name="connsiteY6" fmla="*/ 1322893 h 1639377"/>
              <a:gd name="connsiteX7" fmla="*/ 525770 w 1638552"/>
              <a:gd name="connsiteY7" fmla="*/ 1371661 h 1639377"/>
              <a:gd name="connsiteX8" fmla="*/ 478050 w 1638552"/>
              <a:gd name="connsiteY8" fmla="*/ 1371661 h 1639377"/>
              <a:gd name="connsiteX9" fmla="*/ 478050 w 1638552"/>
              <a:gd name="connsiteY9" fmla="*/ 1322893 h 1639377"/>
              <a:gd name="connsiteX10" fmla="*/ 1004783 w 1638552"/>
              <a:gd name="connsiteY10" fmla="*/ 1111819 h 1639377"/>
              <a:gd name="connsiteX11" fmla="*/ 1056504 w 1638552"/>
              <a:gd name="connsiteY11" fmla="*/ 1111819 h 1639377"/>
              <a:gd name="connsiteX12" fmla="*/ 1056504 w 1638552"/>
              <a:gd name="connsiteY12" fmla="*/ 1160015 h 1639377"/>
              <a:gd name="connsiteX13" fmla="*/ 1004783 w 1638552"/>
              <a:gd name="connsiteY13" fmla="*/ 1160015 h 1639377"/>
              <a:gd name="connsiteX14" fmla="*/ 1004783 w 1638552"/>
              <a:gd name="connsiteY14" fmla="*/ 1111819 h 1639377"/>
              <a:gd name="connsiteX15" fmla="*/ 266309 w 1638552"/>
              <a:gd name="connsiteY15" fmla="*/ 1111057 h 1639377"/>
              <a:gd name="connsiteX16" fmla="*/ 314506 w 1638552"/>
              <a:gd name="connsiteY16" fmla="*/ 1111057 h 1639377"/>
              <a:gd name="connsiteX17" fmla="*/ 314506 w 1638552"/>
              <a:gd name="connsiteY17" fmla="*/ 1160301 h 1639377"/>
              <a:gd name="connsiteX18" fmla="*/ 266309 w 1638552"/>
              <a:gd name="connsiteY18" fmla="*/ 1160301 h 1639377"/>
              <a:gd name="connsiteX19" fmla="*/ 266309 w 1638552"/>
              <a:gd name="connsiteY19" fmla="*/ 1111057 h 1639377"/>
              <a:gd name="connsiteX20" fmla="*/ 660073 w 1638552"/>
              <a:gd name="connsiteY20" fmla="*/ 898459 h 1639377"/>
              <a:gd name="connsiteX21" fmla="*/ 581397 w 1638552"/>
              <a:gd name="connsiteY21" fmla="*/ 975707 h 1639377"/>
              <a:gd name="connsiteX22" fmla="*/ 660835 w 1638552"/>
              <a:gd name="connsiteY22" fmla="*/ 1055145 h 1639377"/>
              <a:gd name="connsiteX23" fmla="*/ 739131 w 1638552"/>
              <a:gd name="connsiteY23" fmla="*/ 977802 h 1639377"/>
              <a:gd name="connsiteX24" fmla="*/ 660073 w 1638552"/>
              <a:gd name="connsiteY24" fmla="*/ 898459 h 1639377"/>
              <a:gd name="connsiteX25" fmla="*/ 266500 w 1638552"/>
              <a:gd name="connsiteY25" fmla="*/ 793398 h 1639377"/>
              <a:gd name="connsiteX26" fmla="*/ 314792 w 1638552"/>
              <a:gd name="connsiteY26" fmla="*/ 793398 h 1639377"/>
              <a:gd name="connsiteX27" fmla="*/ 314792 w 1638552"/>
              <a:gd name="connsiteY27" fmla="*/ 844738 h 1639377"/>
              <a:gd name="connsiteX28" fmla="*/ 266500 w 1638552"/>
              <a:gd name="connsiteY28" fmla="*/ 844738 h 1639377"/>
              <a:gd name="connsiteX29" fmla="*/ 266500 w 1638552"/>
              <a:gd name="connsiteY29" fmla="*/ 793398 h 1639377"/>
              <a:gd name="connsiteX30" fmla="*/ 1047279 w 1638552"/>
              <a:gd name="connsiteY30" fmla="*/ 791705 h 1639377"/>
              <a:gd name="connsiteX31" fmla="*/ 1058504 w 1638552"/>
              <a:gd name="connsiteY31" fmla="*/ 820449 h 1639377"/>
              <a:gd name="connsiteX32" fmla="*/ 1029738 w 1638552"/>
              <a:gd name="connsiteY32" fmla="*/ 846833 h 1639377"/>
              <a:gd name="connsiteX33" fmla="*/ 1002878 w 1638552"/>
              <a:gd name="connsiteY33" fmla="*/ 815686 h 1639377"/>
              <a:gd name="connsiteX34" fmla="*/ 1032310 w 1638552"/>
              <a:gd name="connsiteY34" fmla="*/ 792160 h 1639377"/>
              <a:gd name="connsiteX35" fmla="*/ 1047279 w 1638552"/>
              <a:gd name="connsiteY35" fmla="*/ 791705 h 1639377"/>
              <a:gd name="connsiteX36" fmla="*/ 903437 w 1638552"/>
              <a:gd name="connsiteY36" fmla="*/ 592611 h 1639377"/>
              <a:gd name="connsiteX37" fmla="*/ 946585 w 1638552"/>
              <a:gd name="connsiteY37" fmla="*/ 622805 h 1639377"/>
              <a:gd name="connsiteX38" fmla="*/ 773897 w 1638552"/>
              <a:gd name="connsiteY38" fmla="*/ 863121 h 1639377"/>
              <a:gd name="connsiteX39" fmla="*/ 771611 w 1638552"/>
              <a:gd name="connsiteY39" fmla="*/ 907507 h 1639377"/>
              <a:gd name="connsiteX40" fmla="*/ 679218 w 1638552"/>
              <a:gd name="connsiteY40" fmla="*/ 1108199 h 1639377"/>
              <a:gd name="connsiteX41" fmla="*/ 652644 w 1638552"/>
              <a:gd name="connsiteY41" fmla="*/ 1133726 h 1639377"/>
              <a:gd name="connsiteX42" fmla="*/ 633880 w 1638552"/>
              <a:gd name="connsiteY42" fmla="*/ 1219642 h 1639377"/>
              <a:gd name="connsiteX43" fmla="*/ 614353 w 1638552"/>
              <a:gd name="connsiteY43" fmla="*/ 1217641 h 1639377"/>
              <a:gd name="connsiteX44" fmla="*/ 589112 w 1638552"/>
              <a:gd name="connsiteY44" fmla="*/ 1176303 h 1639377"/>
              <a:gd name="connsiteX45" fmla="*/ 594255 w 1638552"/>
              <a:gd name="connsiteY45" fmla="*/ 1154110 h 1639377"/>
              <a:gd name="connsiteX46" fmla="*/ 570824 w 1638552"/>
              <a:gd name="connsiteY46" fmla="*/ 1071147 h 1639377"/>
              <a:gd name="connsiteX47" fmla="*/ 548440 w 1638552"/>
              <a:gd name="connsiteY47" fmla="*/ 903221 h 1639377"/>
              <a:gd name="connsiteX48" fmla="*/ 403184 w 1638552"/>
              <a:gd name="connsiteY48" fmla="*/ 759489 h 1639377"/>
              <a:gd name="connsiteX49" fmla="*/ 439379 w 1638552"/>
              <a:gd name="connsiteY49" fmla="*/ 721008 h 1639377"/>
              <a:gd name="connsiteX50" fmla="*/ 566252 w 1638552"/>
              <a:gd name="connsiteY50" fmla="*/ 846357 h 1639377"/>
              <a:gd name="connsiteX51" fmla="*/ 612353 w 1638552"/>
              <a:gd name="connsiteY51" fmla="*/ 856739 h 1639377"/>
              <a:gd name="connsiteX52" fmla="*/ 692934 w 1638552"/>
              <a:gd name="connsiteY52" fmla="*/ 851405 h 1639377"/>
              <a:gd name="connsiteX53" fmla="*/ 727796 w 1638552"/>
              <a:gd name="connsiteY53" fmla="*/ 838261 h 1639377"/>
              <a:gd name="connsiteX54" fmla="*/ 888102 w 1638552"/>
              <a:gd name="connsiteY54" fmla="*/ 612613 h 1639377"/>
              <a:gd name="connsiteX55" fmla="*/ 903437 w 1638552"/>
              <a:gd name="connsiteY55" fmla="*/ 592611 h 1639377"/>
              <a:gd name="connsiteX56" fmla="*/ 478146 w 1638552"/>
              <a:gd name="connsiteY56" fmla="*/ 582038 h 1639377"/>
              <a:gd name="connsiteX57" fmla="*/ 526438 w 1638552"/>
              <a:gd name="connsiteY57" fmla="*/ 582038 h 1639377"/>
              <a:gd name="connsiteX58" fmla="*/ 526438 w 1638552"/>
              <a:gd name="connsiteY58" fmla="*/ 632901 h 1639377"/>
              <a:gd name="connsiteX59" fmla="*/ 478146 w 1638552"/>
              <a:gd name="connsiteY59" fmla="*/ 632901 h 1639377"/>
              <a:gd name="connsiteX60" fmla="*/ 478146 w 1638552"/>
              <a:gd name="connsiteY60" fmla="*/ 582038 h 1639377"/>
              <a:gd name="connsiteX61" fmla="*/ 821998 w 1638552"/>
              <a:gd name="connsiteY61" fmla="*/ 579276 h 1639377"/>
              <a:gd name="connsiteX62" fmla="*/ 846096 w 1638552"/>
              <a:gd name="connsiteY62" fmla="*/ 609756 h 1639377"/>
              <a:gd name="connsiteX63" fmla="*/ 817807 w 1638552"/>
              <a:gd name="connsiteY63" fmla="*/ 634997 h 1639377"/>
              <a:gd name="connsiteX64" fmla="*/ 791137 w 1638552"/>
              <a:gd name="connsiteY64" fmla="*/ 606517 h 1639377"/>
              <a:gd name="connsiteX65" fmla="*/ 821998 w 1638552"/>
              <a:gd name="connsiteY65" fmla="*/ 579276 h 1639377"/>
              <a:gd name="connsiteX66" fmla="*/ 1271102 w 1638552"/>
              <a:gd name="connsiteY66" fmla="*/ 476978 h 1639377"/>
              <a:gd name="connsiteX67" fmla="*/ 1321013 w 1638552"/>
              <a:gd name="connsiteY67" fmla="*/ 476978 h 1639377"/>
              <a:gd name="connsiteX68" fmla="*/ 1321013 w 1638552"/>
              <a:gd name="connsiteY68" fmla="*/ 525746 h 1639377"/>
              <a:gd name="connsiteX69" fmla="*/ 1271102 w 1638552"/>
              <a:gd name="connsiteY69" fmla="*/ 525746 h 1639377"/>
              <a:gd name="connsiteX70" fmla="*/ 1271102 w 1638552"/>
              <a:gd name="connsiteY70" fmla="*/ 476978 h 1639377"/>
              <a:gd name="connsiteX71" fmla="*/ 631403 w 1638552"/>
              <a:gd name="connsiteY71" fmla="*/ 476978 h 1639377"/>
              <a:gd name="connsiteX72" fmla="*/ 321078 w 1638552"/>
              <a:gd name="connsiteY72" fmla="*/ 609185 h 1639377"/>
              <a:gd name="connsiteX73" fmla="*/ 393944 w 1638552"/>
              <a:gd name="connsiteY73" fmla="*/ 671383 h 1639377"/>
              <a:gd name="connsiteX74" fmla="*/ 354892 w 1638552"/>
              <a:gd name="connsiteY74" fmla="*/ 724628 h 1639377"/>
              <a:gd name="connsiteX75" fmla="*/ 286597 w 1638552"/>
              <a:gd name="connsiteY75" fmla="*/ 643570 h 1639377"/>
              <a:gd name="connsiteX76" fmla="*/ 160772 w 1638552"/>
              <a:gd name="connsiteY76" fmla="*/ 951418 h 1639377"/>
              <a:gd name="connsiteX77" fmla="*/ 263166 w 1638552"/>
              <a:gd name="connsiteY77" fmla="*/ 951418 h 1639377"/>
              <a:gd name="connsiteX78" fmla="*/ 263166 w 1638552"/>
              <a:gd name="connsiteY78" fmla="*/ 1005615 h 1639377"/>
              <a:gd name="connsiteX79" fmla="*/ 163820 w 1638552"/>
              <a:gd name="connsiteY79" fmla="*/ 1005615 h 1639377"/>
              <a:gd name="connsiteX80" fmla="*/ 294408 w 1638552"/>
              <a:gd name="connsiteY80" fmla="*/ 1315368 h 1639377"/>
              <a:gd name="connsiteX81" fmla="*/ 354701 w 1638552"/>
              <a:gd name="connsiteY81" fmla="*/ 1242597 h 1639377"/>
              <a:gd name="connsiteX82" fmla="*/ 400707 w 1638552"/>
              <a:gd name="connsiteY82" fmla="*/ 1279935 h 1639377"/>
              <a:gd name="connsiteX83" fmla="*/ 326126 w 1638552"/>
              <a:gd name="connsiteY83" fmla="*/ 1350896 h 1639377"/>
              <a:gd name="connsiteX84" fmla="*/ 635308 w 1638552"/>
              <a:gd name="connsiteY84" fmla="*/ 1477674 h 1639377"/>
              <a:gd name="connsiteX85" fmla="*/ 635308 w 1638552"/>
              <a:gd name="connsiteY85" fmla="*/ 1375376 h 1639377"/>
              <a:gd name="connsiteX86" fmla="*/ 688267 w 1638552"/>
              <a:gd name="connsiteY86" fmla="*/ 1375376 h 1639377"/>
              <a:gd name="connsiteX87" fmla="*/ 688267 w 1638552"/>
              <a:gd name="connsiteY87" fmla="*/ 1475483 h 1639377"/>
              <a:gd name="connsiteX88" fmla="*/ 993543 w 1638552"/>
              <a:gd name="connsiteY88" fmla="*/ 1347467 h 1639377"/>
              <a:gd name="connsiteX89" fmla="*/ 922772 w 1638552"/>
              <a:gd name="connsiteY89" fmla="*/ 1280888 h 1639377"/>
              <a:gd name="connsiteX90" fmla="*/ 965159 w 1638552"/>
              <a:gd name="connsiteY90" fmla="*/ 1237644 h 1639377"/>
              <a:gd name="connsiteX91" fmla="*/ 1031167 w 1638552"/>
              <a:gd name="connsiteY91" fmla="*/ 1312320 h 1639377"/>
              <a:gd name="connsiteX92" fmla="*/ 1157945 w 1638552"/>
              <a:gd name="connsiteY92" fmla="*/ 1004282 h 1639377"/>
              <a:gd name="connsiteX93" fmla="*/ 1060504 w 1638552"/>
              <a:gd name="connsiteY93" fmla="*/ 1004282 h 1639377"/>
              <a:gd name="connsiteX94" fmla="*/ 1060504 w 1638552"/>
              <a:gd name="connsiteY94" fmla="*/ 950561 h 1639377"/>
              <a:gd name="connsiteX95" fmla="*/ 1161088 w 1638552"/>
              <a:gd name="connsiteY95" fmla="*/ 950656 h 1639377"/>
              <a:gd name="connsiteX96" fmla="*/ 1029738 w 1638552"/>
              <a:gd name="connsiteY96" fmla="*/ 638903 h 1639377"/>
              <a:gd name="connsiteX97" fmla="*/ 961348 w 1638552"/>
              <a:gd name="connsiteY97" fmla="*/ 717389 h 1639377"/>
              <a:gd name="connsiteX98" fmla="*/ 917629 w 1638552"/>
              <a:gd name="connsiteY98" fmla="*/ 674812 h 1639377"/>
              <a:gd name="connsiteX99" fmla="*/ 998020 w 1638552"/>
              <a:gd name="connsiteY99" fmla="*/ 607089 h 1639377"/>
              <a:gd name="connsiteX100" fmla="*/ 687600 w 1638552"/>
              <a:gd name="connsiteY100" fmla="*/ 476978 h 1639377"/>
              <a:gd name="connsiteX101" fmla="*/ 687600 w 1638552"/>
              <a:gd name="connsiteY101" fmla="*/ 578990 h 1639377"/>
              <a:gd name="connsiteX102" fmla="*/ 631403 w 1638552"/>
              <a:gd name="connsiteY102" fmla="*/ 578990 h 1639377"/>
              <a:gd name="connsiteX103" fmla="*/ 631403 w 1638552"/>
              <a:gd name="connsiteY103" fmla="*/ 476978 h 1639377"/>
              <a:gd name="connsiteX104" fmla="*/ 1482652 w 1638552"/>
              <a:gd name="connsiteY104" fmla="*/ 476216 h 1639377"/>
              <a:gd name="connsiteX105" fmla="*/ 1531801 w 1638552"/>
              <a:gd name="connsiteY105" fmla="*/ 476216 h 1639377"/>
              <a:gd name="connsiteX106" fmla="*/ 1531801 w 1638552"/>
              <a:gd name="connsiteY106" fmla="*/ 525651 h 1639377"/>
              <a:gd name="connsiteX107" fmla="*/ 1482652 w 1638552"/>
              <a:gd name="connsiteY107" fmla="*/ 525651 h 1639377"/>
              <a:gd name="connsiteX108" fmla="*/ 1482652 w 1638552"/>
              <a:gd name="connsiteY108" fmla="*/ 476216 h 1639377"/>
              <a:gd name="connsiteX109" fmla="*/ 1375782 w 1638552"/>
              <a:gd name="connsiteY109" fmla="*/ 476216 h 1639377"/>
              <a:gd name="connsiteX110" fmla="*/ 1424645 w 1638552"/>
              <a:gd name="connsiteY110" fmla="*/ 476216 h 1639377"/>
              <a:gd name="connsiteX111" fmla="*/ 1424645 w 1638552"/>
              <a:gd name="connsiteY111" fmla="*/ 525651 h 1639377"/>
              <a:gd name="connsiteX112" fmla="*/ 1375782 w 1638552"/>
              <a:gd name="connsiteY112" fmla="*/ 525651 h 1639377"/>
              <a:gd name="connsiteX113" fmla="*/ 1375782 w 1638552"/>
              <a:gd name="connsiteY113" fmla="*/ 476216 h 1639377"/>
              <a:gd name="connsiteX114" fmla="*/ 667978 w 1638552"/>
              <a:gd name="connsiteY114" fmla="*/ 422209 h 1639377"/>
              <a:gd name="connsiteX115" fmla="*/ 1214618 w 1638552"/>
              <a:gd name="connsiteY115" fmla="*/ 977421 h 1639377"/>
              <a:gd name="connsiteX116" fmla="*/ 657120 w 1638552"/>
              <a:gd name="connsiteY116" fmla="*/ 1533110 h 1639377"/>
              <a:gd name="connsiteX117" fmla="*/ 105432 w 1638552"/>
              <a:gd name="connsiteY117" fmla="*/ 973516 h 1639377"/>
              <a:gd name="connsiteX118" fmla="*/ 667978 w 1638552"/>
              <a:gd name="connsiteY118" fmla="*/ 422209 h 1639377"/>
              <a:gd name="connsiteX119" fmla="*/ 77524 w 1638552"/>
              <a:gd name="connsiteY119" fmla="*/ 412588 h 1639377"/>
              <a:gd name="connsiteX120" fmla="*/ 54855 w 1638552"/>
              <a:gd name="connsiteY120" fmla="*/ 448688 h 1639377"/>
              <a:gd name="connsiteX121" fmla="*/ 78286 w 1638552"/>
              <a:gd name="connsiteY121" fmla="*/ 474501 h 1639377"/>
              <a:gd name="connsiteX122" fmla="*/ 102766 w 1638552"/>
              <a:gd name="connsiteY122" fmla="*/ 446878 h 1639377"/>
              <a:gd name="connsiteX123" fmla="*/ 77524 w 1638552"/>
              <a:gd name="connsiteY123" fmla="*/ 412588 h 1639377"/>
              <a:gd name="connsiteX124" fmla="*/ 660359 w 1638552"/>
              <a:gd name="connsiteY124" fmla="*/ 370488 h 1639377"/>
              <a:gd name="connsiteX125" fmla="*/ 52283 w 1638552"/>
              <a:gd name="connsiteY125" fmla="*/ 952847 h 1639377"/>
              <a:gd name="connsiteX126" fmla="*/ 670741 w 1638552"/>
              <a:gd name="connsiteY126" fmla="*/ 1585878 h 1639377"/>
              <a:gd name="connsiteX127" fmla="*/ 1268721 w 1638552"/>
              <a:gd name="connsiteY127" fmla="*/ 982755 h 1639377"/>
              <a:gd name="connsiteX128" fmla="*/ 660359 w 1638552"/>
              <a:gd name="connsiteY128" fmla="*/ 370488 h 1639377"/>
              <a:gd name="connsiteX129" fmla="*/ 78286 w 1638552"/>
              <a:gd name="connsiteY129" fmla="*/ 369726 h 1639377"/>
              <a:gd name="connsiteX130" fmla="*/ 156963 w 1638552"/>
              <a:gd name="connsiteY130" fmla="*/ 449545 h 1639377"/>
              <a:gd name="connsiteX131" fmla="*/ 79429 w 1638552"/>
              <a:gd name="connsiteY131" fmla="*/ 527174 h 1639377"/>
              <a:gd name="connsiteX132" fmla="*/ 753 w 1638552"/>
              <a:gd name="connsiteY132" fmla="*/ 447831 h 1639377"/>
              <a:gd name="connsiteX133" fmla="*/ 78286 w 1638552"/>
              <a:gd name="connsiteY133" fmla="*/ 369726 h 1639377"/>
              <a:gd name="connsiteX134" fmla="*/ 238973 w 1638552"/>
              <a:gd name="connsiteY134" fmla="*/ 265808 h 1639377"/>
              <a:gd name="connsiteX135" fmla="*/ 212779 w 1638552"/>
              <a:gd name="connsiteY135" fmla="*/ 287811 h 1639377"/>
              <a:gd name="connsiteX136" fmla="*/ 238306 w 1638552"/>
              <a:gd name="connsiteY136" fmla="*/ 313624 h 1639377"/>
              <a:gd name="connsiteX137" fmla="*/ 274025 w 1638552"/>
              <a:gd name="connsiteY137" fmla="*/ 290478 h 1639377"/>
              <a:gd name="connsiteX138" fmla="*/ 238973 w 1638552"/>
              <a:gd name="connsiteY138" fmla="*/ 265808 h 1639377"/>
              <a:gd name="connsiteX139" fmla="*/ 371370 w 1638552"/>
              <a:gd name="connsiteY139" fmla="*/ 213516 h 1639377"/>
              <a:gd name="connsiteX140" fmla="*/ 421090 w 1638552"/>
              <a:gd name="connsiteY140" fmla="*/ 213516 h 1639377"/>
              <a:gd name="connsiteX141" fmla="*/ 421090 w 1638552"/>
              <a:gd name="connsiteY141" fmla="*/ 263141 h 1639377"/>
              <a:gd name="connsiteX142" fmla="*/ 371370 w 1638552"/>
              <a:gd name="connsiteY142" fmla="*/ 263141 h 1639377"/>
              <a:gd name="connsiteX143" fmla="*/ 371370 w 1638552"/>
              <a:gd name="connsiteY143" fmla="*/ 213516 h 1639377"/>
              <a:gd name="connsiteX144" fmla="*/ 237639 w 1638552"/>
              <a:gd name="connsiteY144" fmla="*/ 211706 h 1639377"/>
              <a:gd name="connsiteX145" fmla="*/ 316125 w 1638552"/>
              <a:gd name="connsiteY145" fmla="*/ 291335 h 1639377"/>
              <a:gd name="connsiteX146" fmla="*/ 237639 w 1638552"/>
              <a:gd name="connsiteY146" fmla="*/ 368011 h 1639377"/>
              <a:gd name="connsiteX147" fmla="*/ 158772 w 1638552"/>
              <a:gd name="connsiteY147" fmla="*/ 288478 h 1639377"/>
              <a:gd name="connsiteX148" fmla="*/ 237639 w 1638552"/>
              <a:gd name="connsiteY148" fmla="*/ 211706 h 1639377"/>
              <a:gd name="connsiteX149" fmla="*/ 1271007 w 1638552"/>
              <a:gd name="connsiteY149" fmla="*/ 53972 h 1639377"/>
              <a:gd name="connsiteX150" fmla="*/ 1271007 w 1638552"/>
              <a:gd name="connsiteY150" fmla="*/ 155795 h 1639377"/>
              <a:gd name="connsiteX151" fmla="*/ 1372257 w 1638552"/>
              <a:gd name="connsiteY151" fmla="*/ 155795 h 1639377"/>
              <a:gd name="connsiteX152" fmla="*/ 1372257 w 1638552"/>
              <a:gd name="connsiteY152" fmla="*/ 53972 h 1639377"/>
              <a:gd name="connsiteX153" fmla="*/ 1271007 w 1638552"/>
              <a:gd name="connsiteY153" fmla="*/ 53972 h 1639377"/>
              <a:gd name="connsiteX154" fmla="*/ 1426740 w 1638552"/>
              <a:gd name="connsiteY154" fmla="*/ 53782 h 1639377"/>
              <a:gd name="connsiteX155" fmla="*/ 1426550 w 1638552"/>
              <a:gd name="connsiteY155" fmla="*/ 152461 h 1639377"/>
              <a:gd name="connsiteX156" fmla="*/ 1368543 w 1638552"/>
              <a:gd name="connsiteY156" fmla="*/ 211802 h 1639377"/>
              <a:gd name="connsiteX157" fmla="*/ 1285770 w 1638552"/>
              <a:gd name="connsiteY157" fmla="*/ 212087 h 1639377"/>
              <a:gd name="connsiteX158" fmla="*/ 1214904 w 1638552"/>
              <a:gd name="connsiteY158" fmla="*/ 141412 h 1639377"/>
              <a:gd name="connsiteX159" fmla="*/ 1214904 w 1638552"/>
              <a:gd name="connsiteY159" fmla="*/ 54353 h 1639377"/>
              <a:gd name="connsiteX160" fmla="*/ 1059837 w 1638552"/>
              <a:gd name="connsiteY160" fmla="*/ 54353 h 1639377"/>
              <a:gd name="connsiteX161" fmla="*/ 1058123 w 1638552"/>
              <a:gd name="connsiteY161" fmla="*/ 66926 h 1639377"/>
              <a:gd name="connsiteX162" fmla="*/ 1058790 w 1638552"/>
              <a:gd name="connsiteY162" fmla="*/ 432591 h 1639377"/>
              <a:gd name="connsiteX163" fmla="*/ 1077078 w 1638552"/>
              <a:gd name="connsiteY163" fmla="*/ 464500 h 1639377"/>
              <a:gd name="connsiteX164" fmla="*/ 1173661 w 1638552"/>
              <a:gd name="connsiteY164" fmla="*/ 561274 h 1639377"/>
              <a:gd name="connsiteX165" fmla="*/ 1213761 w 1638552"/>
              <a:gd name="connsiteY165" fmla="*/ 580514 h 1639377"/>
              <a:gd name="connsiteX166" fmla="*/ 1559328 w 1638552"/>
              <a:gd name="connsiteY166" fmla="*/ 581276 h 1639377"/>
              <a:gd name="connsiteX167" fmla="*/ 1583808 w 1638552"/>
              <a:gd name="connsiteY167" fmla="*/ 578990 h 1639377"/>
              <a:gd name="connsiteX168" fmla="*/ 1583808 w 1638552"/>
              <a:gd name="connsiteY168" fmla="*/ 53877 h 1639377"/>
              <a:gd name="connsiteX169" fmla="*/ 1426740 w 1638552"/>
              <a:gd name="connsiteY169" fmla="*/ 53782 h 1639377"/>
              <a:gd name="connsiteX170" fmla="*/ 1063647 w 1638552"/>
              <a:gd name="connsiteY170" fmla="*/ 251 h 1639377"/>
              <a:gd name="connsiteX171" fmla="*/ 1578188 w 1638552"/>
              <a:gd name="connsiteY171" fmla="*/ 251 h 1639377"/>
              <a:gd name="connsiteX172" fmla="*/ 1638195 w 1638552"/>
              <a:gd name="connsiteY172" fmla="*/ 59402 h 1639377"/>
              <a:gd name="connsiteX173" fmla="*/ 1638195 w 1638552"/>
              <a:gd name="connsiteY173" fmla="*/ 574037 h 1639377"/>
              <a:gd name="connsiteX174" fmla="*/ 1578855 w 1638552"/>
              <a:gd name="connsiteY174" fmla="*/ 635188 h 1639377"/>
              <a:gd name="connsiteX175" fmla="*/ 1550089 w 1638552"/>
              <a:gd name="connsiteY175" fmla="*/ 635283 h 1639377"/>
              <a:gd name="connsiteX176" fmla="*/ 1330728 w 1638552"/>
              <a:gd name="connsiteY176" fmla="*/ 1583878 h 1639377"/>
              <a:gd name="connsiteX177" fmla="*/ 1478747 w 1638552"/>
              <a:gd name="connsiteY177" fmla="*/ 1583878 h 1639377"/>
              <a:gd name="connsiteX178" fmla="*/ 1478652 w 1638552"/>
              <a:gd name="connsiteY178" fmla="*/ 1636456 h 1639377"/>
              <a:gd name="connsiteX179" fmla="*/ 1243956 w 1638552"/>
              <a:gd name="connsiteY179" fmla="*/ 1636456 h 1639377"/>
              <a:gd name="connsiteX180" fmla="*/ 1243956 w 1638552"/>
              <a:gd name="connsiteY180" fmla="*/ 1375185 h 1639377"/>
              <a:gd name="connsiteX181" fmla="*/ 1294057 w 1638552"/>
              <a:gd name="connsiteY181" fmla="*/ 1375185 h 1639377"/>
              <a:gd name="connsiteX182" fmla="*/ 1294057 w 1638552"/>
              <a:gd name="connsiteY182" fmla="*/ 1528442 h 1639377"/>
              <a:gd name="connsiteX183" fmla="*/ 1303487 w 1638552"/>
              <a:gd name="connsiteY183" fmla="*/ 1534919 h 1639377"/>
              <a:gd name="connsiteX184" fmla="*/ 1313774 w 1638552"/>
              <a:gd name="connsiteY184" fmla="*/ 1515679 h 1639377"/>
              <a:gd name="connsiteX185" fmla="*/ 1529229 w 1638552"/>
              <a:gd name="connsiteY185" fmla="*/ 962657 h 1639377"/>
              <a:gd name="connsiteX186" fmla="*/ 1499130 w 1638552"/>
              <a:gd name="connsiteY186" fmla="*/ 660715 h 1639377"/>
              <a:gd name="connsiteX187" fmla="*/ 1463221 w 1638552"/>
              <a:gd name="connsiteY187" fmla="*/ 634807 h 1639377"/>
              <a:gd name="connsiteX188" fmla="*/ 1227287 w 1638552"/>
              <a:gd name="connsiteY188" fmla="*/ 635283 h 1639377"/>
              <a:gd name="connsiteX189" fmla="*/ 1263006 w 1638552"/>
              <a:gd name="connsiteY189" fmla="*/ 1248122 h 1639377"/>
              <a:gd name="connsiteX190" fmla="*/ 962301 w 1638552"/>
              <a:gd name="connsiteY190" fmla="*/ 1565304 h 1639377"/>
              <a:gd name="connsiteX191" fmla="*/ 152295 w 1638552"/>
              <a:gd name="connsiteY191" fmla="*/ 1401093 h 1639377"/>
              <a:gd name="connsiteX192" fmla="*/ 124006 w 1638552"/>
              <a:gd name="connsiteY192" fmla="*/ 590135 h 1639377"/>
              <a:gd name="connsiteX193" fmla="*/ 1003354 w 1638552"/>
              <a:gd name="connsiteY193" fmla="*/ 409636 h 1639377"/>
              <a:gd name="connsiteX194" fmla="*/ 1003354 w 1638552"/>
              <a:gd name="connsiteY194" fmla="*/ 340770 h 1639377"/>
              <a:gd name="connsiteX195" fmla="*/ 1003830 w 1638552"/>
              <a:gd name="connsiteY195" fmla="*/ 209230 h 1639377"/>
              <a:gd name="connsiteX196" fmla="*/ 977637 w 1638552"/>
              <a:gd name="connsiteY196" fmla="*/ 177607 h 1639377"/>
              <a:gd name="connsiteX197" fmla="*/ 501577 w 1638552"/>
              <a:gd name="connsiteY197" fmla="*/ 227613 h 1639377"/>
              <a:gd name="connsiteX198" fmla="*/ 488623 w 1638552"/>
              <a:gd name="connsiteY198" fmla="*/ 232661 h 1639377"/>
              <a:gd name="connsiteX199" fmla="*/ 476145 w 1638552"/>
              <a:gd name="connsiteY199" fmla="*/ 211516 h 1639377"/>
              <a:gd name="connsiteX200" fmla="*/ 463953 w 1638552"/>
              <a:gd name="connsiteY200" fmla="*/ 186846 h 1639377"/>
              <a:gd name="connsiteX201" fmla="*/ 1003449 w 1638552"/>
              <a:gd name="connsiteY201" fmla="*/ 127886 h 1639377"/>
              <a:gd name="connsiteX202" fmla="*/ 1003545 w 1638552"/>
              <a:gd name="connsiteY202" fmla="*/ 60068 h 1639377"/>
              <a:gd name="connsiteX203" fmla="*/ 1063647 w 1638552"/>
              <a:gd name="connsiteY203" fmla="*/ 251 h 1639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1638552" h="1639377">
                <a:moveTo>
                  <a:pt x="794280" y="1323845"/>
                </a:moveTo>
                <a:cubicBezTo>
                  <a:pt x="810092" y="1323845"/>
                  <a:pt x="826379" y="1323845"/>
                  <a:pt x="845048" y="1323845"/>
                </a:cubicBezTo>
                <a:cubicBezTo>
                  <a:pt x="845048" y="1340990"/>
                  <a:pt x="845048" y="1355754"/>
                  <a:pt x="845048" y="1372232"/>
                </a:cubicBezTo>
                <a:cubicBezTo>
                  <a:pt x="827999" y="1372232"/>
                  <a:pt x="812378" y="1372232"/>
                  <a:pt x="794280" y="1372232"/>
                </a:cubicBezTo>
                <a:cubicBezTo>
                  <a:pt x="794280" y="1356992"/>
                  <a:pt x="794280" y="1341562"/>
                  <a:pt x="794280" y="1323845"/>
                </a:cubicBezTo>
                <a:close/>
                <a:moveTo>
                  <a:pt x="478050" y="1322893"/>
                </a:moveTo>
                <a:cubicBezTo>
                  <a:pt x="493766" y="1322893"/>
                  <a:pt x="508625" y="1322893"/>
                  <a:pt x="525770" y="1322893"/>
                </a:cubicBezTo>
                <a:cubicBezTo>
                  <a:pt x="525770" y="1338228"/>
                  <a:pt x="525770" y="1353754"/>
                  <a:pt x="525770" y="1371661"/>
                </a:cubicBezTo>
                <a:cubicBezTo>
                  <a:pt x="511388" y="1371661"/>
                  <a:pt x="495862" y="1371661"/>
                  <a:pt x="478050" y="1371661"/>
                </a:cubicBezTo>
                <a:cubicBezTo>
                  <a:pt x="478050" y="1357278"/>
                  <a:pt x="478050" y="1341752"/>
                  <a:pt x="478050" y="1322893"/>
                </a:cubicBezTo>
                <a:close/>
                <a:moveTo>
                  <a:pt x="1004783" y="1111819"/>
                </a:moveTo>
                <a:cubicBezTo>
                  <a:pt x="1022500" y="1111819"/>
                  <a:pt x="1038787" y="1111819"/>
                  <a:pt x="1056504" y="1111819"/>
                </a:cubicBezTo>
                <a:cubicBezTo>
                  <a:pt x="1056504" y="1128202"/>
                  <a:pt x="1056504" y="1142870"/>
                  <a:pt x="1056504" y="1160015"/>
                </a:cubicBezTo>
                <a:cubicBezTo>
                  <a:pt x="1039835" y="1160015"/>
                  <a:pt x="1023547" y="1160015"/>
                  <a:pt x="1004783" y="1160015"/>
                </a:cubicBezTo>
                <a:cubicBezTo>
                  <a:pt x="1004783" y="1143061"/>
                  <a:pt x="1004783" y="1128392"/>
                  <a:pt x="1004783" y="1111819"/>
                </a:cubicBezTo>
                <a:close/>
                <a:moveTo>
                  <a:pt x="266309" y="1111057"/>
                </a:moveTo>
                <a:cubicBezTo>
                  <a:pt x="282692" y="1111057"/>
                  <a:pt x="297551" y="1111057"/>
                  <a:pt x="314506" y="1111057"/>
                </a:cubicBezTo>
                <a:cubicBezTo>
                  <a:pt x="314506" y="1127059"/>
                  <a:pt x="314506" y="1142585"/>
                  <a:pt x="314506" y="1160301"/>
                </a:cubicBezTo>
                <a:cubicBezTo>
                  <a:pt x="299456" y="1160301"/>
                  <a:pt x="283930" y="1160301"/>
                  <a:pt x="266309" y="1160301"/>
                </a:cubicBezTo>
                <a:cubicBezTo>
                  <a:pt x="266309" y="1145252"/>
                  <a:pt x="266309" y="1129726"/>
                  <a:pt x="266309" y="1111057"/>
                </a:cubicBezTo>
                <a:close/>
                <a:moveTo>
                  <a:pt x="660073" y="898459"/>
                </a:moveTo>
                <a:cubicBezTo>
                  <a:pt x="616544" y="898554"/>
                  <a:pt x="581968" y="932463"/>
                  <a:pt x="581397" y="975707"/>
                </a:cubicBezTo>
                <a:cubicBezTo>
                  <a:pt x="580825" y="1020379"/>
                  <a:pt x="615782" y="1055336"/>
                  <a:pt x="660835" y="1055145"/>
                </a:cubicBezTo>
                <a:cubicBezTo>
                  <a:pt x="705031" y="1054955"/>
                  <a:pt x="738940" y="1021426"/>
                  <a:pt x="739131" y="977802"/>
                </a:cubicBezTo>
                <a:cubicBezTo>
                  <a:pt x="739321" y="932177"/>
                  <a:pt x="705698" y="898364"/>
                  <a:pt x="660073" y="898459"/>
                </a:cubicBezTo>
                <a:close/>
                <a:moveTo>
                  <a:pt x="266500" y="793398"/>
                </a:moveTo>
                <a:cubicBezTo>
                  <a:pt x="282026" y="793398"/>
                  <a:pt x="297456" y="793398"/>
                  <a:pt x="314792" y="793398"/>
                </a:cubicBezTo>
                <a:cubicBezTo>
                  <a:pt x="314792" y="811972"/>
                  <a:pt x="314792" y="827688"/>
                  <a:pt x="314792" y="844738"/>
                </a:cubicBezTo>
                <a:cubicBezTo>
                  <a:pt x="298314" y="844738"/>
                  <a:pt x="283550" y="844738"/>
                  <a:pt x="266500" y="844738"/>
                </a:cubicBezTo>
                <a:cubicBezTo>
                  <a:pt x="266500" y="827974"/>
                  <a:pt x="266500" y="811686"/>
                  <a:pt x="266500" y="793398"/>
                </a:cubicBezTo>
                <a:close/>
                <a:moveTo>
                  <a:pt x="1047279" y="791705"/>
                </a:moveTo>
                <a:cubicBezTo>
                  <a:pt x="1058040" y="794696"/>
                  <a:pt x="1057575" y="807090"/>
                  <a:pt x="1058504" y="820449"/>
                </a:cubicBezTo>
                <a:cubicBezTo>
                  <a:pt x="1060218" y="843785"/>
                  <a:pt x="1048883" y="845595"/>
                  <a:pt x="1029738" y="846833"/>
                </a:cubicBezTo>
                <a:cubicBezTo>
                  <a:pt x="1003640" y="848452"/>
                  <a:pt x="1003830" y="834832"/>
                  <a:pt x="1002878" y="815686"/>
                </a:cubicBezTo>
                <a:cubicBezTo>
                  <a:pt x="1001544" y="790921"/>
                  <a:pt x="1014593" y="788921"/>
                  <a:pt x="1032310" y="792160"/>
                </a:cubicBezTo>
                <a:cubicBezTo>
                  <a:pt x="1038859" y="790755"/>
                  <a:pt x="1043693" y="790708"/>
                  <a:pt x="1047279" y="791705"/>
                </a:cubicBezTo>
                <a:close/>
                <a:moveTo>
                  <a:pt x="903437" y="592611"/>
                </a:moveTo>
                <a:cubicBezTo>
                  <a:pt x="917724" y="602612"/>
                  <a:pt x="931345" y="612137"/>
                  <a:pt x="946585" y="622805"/>
                </a:cubicBezTo>
                <a:cubicBezTo>
                  <a:pt x="888197" y="704339"/>
                  <a:pt x="831523" y="784063"/>
                  <a:pt x="773897" y="863121"/>
                </a:cubicBezTo>
                <a:cubicBezTo>
                  <a:pt x="762657" y="878647"/>
                  <a:pt x="759895" y="888934"/>
                  <a:pt x="771611" y="907507"/>
                </a:cubicBezTo>
                <a:cubicBezTo>
                  <a:pt x="822855" y="989422"/>
                  <a:pt x="776088" y="1090483"/>
                  <a:pt x="679218" y="1108199"/>
                </a:cubicBezTo>
                <a:cubicBezTo>
                  <a:pt x="661788" y="1111438"/>
                  <a:pt x="655406" y="1116962"/>
                  <a:pt x="652644" y="1133726"/>
                </a:cubicBezTo>
                <a:cubicBezTo>
                  <a:pt x="648167" y="1161825"/>
                  <a:pt x="640737" y="1189257"/>
                  <a:pt x="633880" y="1219642"/>
                </a:cubicBezTo>
                <a:cubicBezTo>
                  <a:pt x="625593" y="1218785"/>
                  <a:pt x="619973" y="1218213"/>
                  <a:pt x="614353" y="1217641"/>
                </a:cubicBezTo>
                <a:cubicBezTo>
                  <a:pt x="587397" y="1215165"/>
                  <a:pt x="577396" y="1202783"/>
                  <a:pt x="589112" y="1176303"/>
                </a:cubicBezTo>
                <a:cubicBezTo>
                  <a:pt x="592160" y="1169540"/>
                  <a:pt x="591970" y="1161349"/>
                  <a:pt x="594255" y="1154110"/>
                </a:cubicBezTo>
                <a:cubicBezTo>
                  <a:pt x="604733" y="1121249"/>
                  <a:pt x="606733" y="1096579"/>
                  <a:pt x="570824" y="1071147"/>
                </a:cubicBezTo>
                <a:cubicBezTo>
                  <a:pt x="521484" y="1036286"/>
                  <a:pt x="517389" y="973992"/>
                  <a:pt x="548440" y="903221"/>
                </a:cubicBezTo>
                <a:cubicBezTo>
                  <a:pt x="501196" y="856453"/>
                  <a:pt x="453285" y="809114"/>
                  <a:pt x="403184" y="759489"/>
                </a:cubicBezTo>
                <a:cubicBezTo>
                  <a:pt x="416233" y="745582"/>
                  <a:pt x="427568" y="733581"/>
                  <a:pt x="439379" y="721008"/>
                </a:cubicBezTo>
                <a:cubicBezTo>
                  <a:pt x="482718" y="763585"/>
                  <a:pt x="525390" y="804066"/>
                  <a:pt x="566252" y="846357"/>
                </a:cubicBezTo>
                <a:cubicBezTo>
                  <a:pt x="580825" y="861502"/>
                  <a:pt x="591684" y="863121"/>
                  <a:pt x="612353" y="856739"/>
                </a:cubicBezTo>
                <a:cubicBezTo>
                  <a:pt x="637499" y="848929"/>
                  <a:pt x="666360" y="848643"/>
                  <a:pt x="692934" y="851405"/>
                </a:cubicBezTo>
                <a:cubicBezTo>
                  <a:pt x="709413" y="853120"/>
                  <a:pt x="718080" y="852167"/>
                  <a:pt x="727796" y="838261"/>
                </a:cubicBezTo>
                <a:cubicBezTo>
                  <a:pt x="780660" y="762632"/>
                  <a:pt x="834476" y="687670"/>
                  <a:pt x="888102" y="612613"/>
                </a:cubicBezTo>
                <a:cubicBezTo>
                  <a:pt x="892483" y="606517"/>
                  <a:pt x="897246" y="600612"/>
                  <a:pt x="903437" y="592611"/>
                </a:cubicBezTo>
                <a:close/>
                <a:moveTo>
                  <a:pt x="478146" y="582038"/>
                </a:moveTo>
                <a:cubicBezTo>
                  <a:pt x="493957" y="582038"/>
                  <a:pt x="510150" y="582038"/>
                  <a:pt x="526438" y="582038"/>
                </a:cubicBezTo>
                <a:cubicBezTo>
                  <a:pt x="526438" y="599945"/>
                  <a:pt x="526438" y="615661"/>
                  <a:pt x="526438" y="632901"/>
                </a:cubicBezTo>
                <a:cubicBezTo>
                  <a:pt x="510150" y="632901"/>
                  <a:pt x="495386" y="632901"/>
                  <a:pt x="478146" y="632901"/>
                </a:cubicBezTo>
                <a:cubicBezTo>
                  <a:pt x="478146" y="616614"/>
                  <a:pt x="478146" y="600231"/>
                  <a:pt x="478146" y="582038"/>
                </a:cubicBezTo>
                <a:close/>
                <a:moveTo>
                  <a:pt x="821998" y="579276"/>
                </a:moveTo>
                <a:cubicBezTo>
                  <a:pt x="846477" y="578133"/>
                  <a:pt x="848477" y="590991"/>
                  <a:pt x="846096" y="609756"/>
                </a:cubicBezTo>
                <a:cubicBezTo>
                  <a:pt x="851430" y="634140"/>
                  <a:pt x="836095" y="633854"/>
                  <a:pt x="817807" y="634997"/>
                </a:cubicBezTo>
                <a:cubicBezTo>
                  <a:pt x="794852" y="636426"/>
                  <a:pt x="792185" y="626234"/>
                  <a:pt x="791137" y="606517"/>
                </a:cubicBezTo>
                <a:cubicBezTo>
                  <a:pt x="789708" y="580895"/>
                  <a:pt x="802472" y="580133"/>
                  <a:pt x="821998" y="579276"/>
                </a:cubicBezTo>
                <a:close/>
                <a:moveTo>
                  <a:pt x="1271102" y="476978"/>
                </a:moveTo>
                <a:cubicBezTo>
                  <a:pt x="1287199" y="476978"/>
                  <a:pt x="1302820" y="476978"/>
                  <a:pt x="1321013" y="476978"/>
                </a:cubicBezTo>
                <a:cubicBezTo>
                  <a:pt x="1321013" y="494218"/>
                  <a:pt x="1321013" y="509077"/>
                  <a:pt x="1321013" y="525746"/>
                </a:cubicBezTo>
                <a:cubicBezTo>
                  <a:pt x="1304344" y="525746"/>
                  <a:pt x="1288723" y="525746"/>
                  <a:pt x="1271102" y="525746"/>
                </a:cubicBezTo>
                <a:cubicBezTo>
                  <a:pt x="1271102" y="509839"/>
                  <a:pt x="1271102" y="494313"/>
                  <a:pt x="1271102" y="476978"/>
                </a:cubicBezTo>
                <a:close/>
                <a:moveTo>
                  <a:pt x="631403" y="476978"/>
                </a:moveTo>
                <a:cubicBezTo>
                  <a:pt x="513483" y="485836"/>
                  <a:pt x="413280" y="527174"/>
                  <a:pt x="321078" y="609185"/>
                </a:cubicBezTo>
                <a:cubicBezTo>
                  <a:pt x="348700" y="632711"/>
                  <a:pt x="373942" y="654238"/>
                  <a:pt x="393944" y="671383"/>
                </a:cubicBezTo>
                <a:cubicBezTo>
                  <a:pt x="381371" y="688528"/>
                  <a:pt x="371370" y="702053"/>
                  <a:pt x="354892" y="724628"/>
                </a:cubicBezTo>
                <a:cubicBezTo>
                  <a:pt x="330031" y="695195"/>
                  <a:pt x="308791" y="669954"/>
                  <a:pt x="286597" y="643570"/>
                </a:cubicBezTo>
                <a:cubicBezTo>
                  <a:pt x="209921" y="733391"/>
                  <a:pt x="166868" y="832641"/>
                  <a:pt x="160772" y="951418"/>
                </a:cubicBezTo>
                <a:cubicBezTo>
                  <a:pt x="197158" y="951418"/>
                  <a:pt x="230019" y="951418"/>
                  <a:pt x="263166" y="951418"/>
                </a:cubicBezTo>
                <a:cubicBezTo>
                  <a:pt x="263166" y="970468"/>
                  <a:pt x="263166" y="986184"/>
                  <a:pt x="263166" y="1005615"/>
                </a:cubicBezTo>
                <a:cubicBezTo>
                  <a:pt x="228971" y="1005615"/>
                  <a:pt x="196110" y="1005615"/>
                  <a:pt x="163820" y="1005615"/>
                </a:cubicBezTo>
                <a:cubicBezTo>
                  <a:pt x="156200" y="1095341"/>
                  <a:pt x="216970" y="1241835"/>
                  <a:pt x="294408" y="1315368"/>
                </a:cubicBezTo>
                <a:cubicBezTo>
                  <a:pt x="315744" y="1289651"/>
                  <a:pt x="337270" y="1263647"/>
                  <a:pt x="354701" y="1242597"/>
                </a:cubicBezTo>
                <a:cubicBezTo>
                  <a:pt x="372132" y="1256789"/>
                  <a:pt x="384514" y="1266791"/>
                  <a:pt x="400707" y="1279935"/>
                </a:cubicBezTo>
                <a:cubicBezTo>
                  <a:pt x="375466" y="1303938"/>
                  <a:pt x="351558" y="1326703"/>
                  <a:pt x="326126" y="1350896"/>
                </a:cubicBezTo>
                <a:cubicBezTo>
                  <a:pt x="415471" y="1428144"/>
                  <a:pt x="515578" y="1471292"/>
                  <a:pt x="635308" y="1477674"/>
                </a:cubicBezTo>
                <a:cubicBezTo>
                  <a:pt x="635308" y="1441670"/>
                  <a:pt x="635308" y="1408904"/>
                  <a:pt x="635308" y="1375376"/>
                </a:cubicBezTo>
                <a:cubicBezTo>
                  <a:pt x="654167" y="1375376"/>
                  <a:pt x="669693" y="1375376"/>
                  <a:pt x="688267" y="1375376"/>
                </a:cubicBezTo>
                <a:cubicBezTo>
                  <a:pt x="688267" y="1410047"/>
                  <a:pt x="688267" y="1442908"/>
                  <a:pt x="688267" y="1475483"/>
                </a:cubicBezTo>
                <a:cubicBezTo>
                  <a:pt x="784184" y="1479770"/>
                  <a:pt x="934393" y="1417000"/>
                  <a:pt x="993543" y="1347467"/>
                </a:cubicBezTo>
                <a:cubicBezTo>
                  <a:pt x="969921" y="1325274"/>
                  <a:pt x="946013" y="1302795"/>
                  <a:pt x="922772" y="1280888"/>
                </a:cubicBezTo>
                <a:cubicBezTo>
                  <a:pt x="937536" y="1265838"/>
                  <a:pt x="949157" y="1253932"/>
                  <a:pt x="965159" y="1237644"/>
                </a:cubicBezTo>
                <a:cubicBezTo>
                  <a:pt x="987542" y="1262981"/>
                  <a:pt x="1009355" y="1287650"/>
                  <a:pt x="1031167" y="1312320"/>
                </a:cubicBezTo>
                <a:cubicBezTo>
                  <a:pt x="1106700" y="1235930"/>
                  <a:pt x="1163278" y="1098389"/>
                  <a:pt x="1157945" y="1004282"/>
                </a:cubicBezTo>
                <a:cubicBezTo>
                  <a:pt x="1125655" y="1004282"/>
                  <a:pt x="1092984" y="1004282"/>
                  <a:pt x="1060504" y="1004282"/>
                </a:cubicBezTo>
                <a:cubicBezTo>
                  <a:pt x="1060504" y="984374"/>
                  <a:pt x="1060504" y="968753"/>
                  <a:pt x="1060504" y="950561"/>
                </a:cubicBezTo>
                <a:cubicBezTo>
                  <a:pt x="1094413" y="950656"/>
                  <a:pt x="1126417" y="950656"/>
                  <a:pt x="1161088" y="950656"/>
                </a:cubicBezTo>
                <a:cubicBezTo>
                  <a:pt x="1152611" y="831022"/>
                  <a:pt x="1110796" y="730628"/>
                  <a:pt x="1029738" y="638903"/>
                </a:cubicBezTo>
                <a:cubicBezTo>
                  <a:pt x="1006211" y="665858"/>
                  <a:pt x="983923" y="691385"/>
                  <a:pt x="961348" y="717389"/>
                </a:cubicBezTo>
                <a:cubicBezTo>
                  <a:pt x="946109" y="702530"/>
                  <a:pt x="934488" y="691290"/>
                  <a:pt x="917629" y="674812"/>
                </a:cubicBezTo>
                <a:cubicBezTo>
                  <a:pt x="944870" y="651857"/>
                  <a:pt x="970778" y="629949"/>
                  <a:pt x="998020" y="607089"/>
                </a:cubicBezTo>
                <a:cubicBezTo>
                  <a:pt x="906484" y="526889"/>
                  <a:pt x="806186" y="484883"/>
                  <a:pt x="687600" y="476978"/>
                </a:cubicBezTo>
                <a:cubicBezTo>
                  <a:pt x="687600" y="511839"/>
                  <a:pt x="687600" y="545462"/>
                  <a:pt x="687600" y="578990"/>
                </a:cubicBezTo>
                <a:cubicBezTo>
                  <a:pt x="667597" y="578990"/>
                  <a:pt x="651215" y="578990"/>
                  <a:pt x="631403" y="578990"/>
                </a:cubicBezTo>
                <a:cubicBezTo>
                  <a:pt x="631403" y="543557"/>
                  <a:pt x="631403" y="510696"/>
                  <a:pt x="631403" y="476978"/>
                </a:cubicBezTo>
                <a:close/>
                <a:moveTo>
                  <a:pt x="1482652" y="476216"/>
                </a:moveTo>
                <a:cubicBezTo>
                  <a:pt x="1499987" y="476216"/>
                  <a:pt x="1514942" y="476216"/>
                  <a:pt x="1531801" y="476216"/>
                </a:cubicBezTo>
                <a:cubicBezTo>
                  <a:pt x="1531801" y="492694"/>
                  <a:pt x="1531801" y="508220"/>
                  <a:pt x="1531801" y="525651"/>
                </a:cubicBezTo>
                <a:cubicBezTo>
                  <a:pt x="1515990" y="525651"/>
                  <a:pt x="1500464" y="525651"/>
                  <a:pt x="1482652" y="525651"/>
                </a:cubicBezTo>
                <a:cubicBezTo>
                  <a:pt x="1482652" y="509935"/>
                  <a:pt x="1482652" y="494409"/>
                  <a:pt x="1482652" y="476216"/>
                </a:cubicBezTo>
                <a:close/>
                <a:moveTo>
                  <a:pt x="1375782" y="476216"/>
                </a:moveTo>
                <a:cubicBezTo>
                  <a:pt x="1392641" y="476216"/>
                  <a:pt x="1407595" y="476216"/>
                  <a:pt x="1424645" y="476216"/>
                </a:cubicBezTo>
                <a:cubicBezTo>
                  <a:pt x="1424645" y="492599"/>
                  <a:pt x="1424645" y="508125"/>
                  <a:pt x="1424645" y="525651"/>
                </a:cubicBezTo>
                <a:cubicBezTo>
                  <a:pt x="1409024" y="525651"/>
                  <a:pt x="1393403" y="525651"/>
                  <a:pt x="1375782" y="525651"/>
                </a:cubicBezTo>
                <a:cubicBezTo>
                  <a:pt x="1375782" y="510220"/>
                  <a:pt x="1375782" y="494694"/>
                  <a:pt x="1375782" y="476216"/>
                </a:cubicBezTo>
                <a:close/>
                <a:moveTo>
                  <a:pt x="667978" y="422209"/>
                </a:moveTo>
                <a:cubicBezTo>
                  <a:pt x="968873" y="426971"/>
                  <a:pt x="1214618" y="672431"/>
                  <a:pt x="1214618" y="977421"/>
                </a:cubicBezTo>
                <a:cubicBezTo>
                  <a:pt x="1214618" y="1286412"/>
                  <a:pt x="967063" y="1533205"/>
                  <a:pt x="657120" y="1533110"/>
                </a:cubicBezTo>
                <a:cubicBezTo>
                  <a:pt x="352891" y="1533014"/>
                  <a:pt x="103908" y="1281745"/>
                  <a:pt x="105432" y="973516"/>
                </a:cubicBezTo>
                <a:cubicBezTo>
                  <a:pt x="106956" y="655286"/>
                  <a:pt x="374323" y="417637"/>
                  <a:pt x="667978" y="422209"/>
                </a:cubicBezTo>
                <a:close/>
                <a:moveTo>
                  <a:pt x="77524" y="412588"/>
                </a:moveTo>
                <a:cubicBezTo>
                  <a:pt x="66094" y="429638"/>
                  <a:pt x="53617" y="440116"/>
                  <a:pt x="54855" y="448688"/>
                </a:cubicBezTo>
                <a:cubicBezTo>
                  <a:pt x="56093" y="458213"/>
                  <a:pt x="69904" y="466024"/>
                  <a:pt x="78286" y="474501"/>
                </a:cubicBezTo>
                <a:cubicBezTo>
                  <a:pt x="86954" y="465357"/>
                  <a:pt x="100575" y="457356"/>
                  <a:pt x="102766" y="446878"/>
                </a:cubicBezTo>
                <a:cubicBezTo>
                  <a:pt x="104194" y="439449"/>
                  <a:pt x="90193" y="428876"/>
                  <a:pt x="77524" y="412588"/>
                </a:cubicBezTo>
                <a:close/>
                <a:moveTo>
                  <a:pt x="660359" y="370488"/>
                </a:moveTo>
                <a:cubicBezTo>
                  <a:pt x="316697" y="370012"/>
                  <a:pt x="61046" y="651476"/>
                  <a:pt x="52283" y="952847"/>
                </a:cubicBezTo>
                <a:cubicBezTo>
                  <a:pt x="41805" y="1313654"/>
                  <a:pt x="332413" y="1590260"/>
                  <a:pt x="670741" y="1585878"/>
                </a:cubicBezTo>
                <a:cubicBezTo>
                  <a:pt x="992686" y="1581687"/>
                  <a:pt x="1270340" y="1305081"/>
                  <a:pt x="1268721" y="982755"/>
                </a:cubicBezTo>
                <a:cubicBezTo>
                  <a:pt x="1267006" y="642522"/>
                  <a:pt x="996306" y="370107"/>
                  <a:pt x="660359" y="370488"/>
                </a:cubicBezTo>
                <a:close/>
                <a:moveTo>
                  <a:pt x="78286" y="369726"/>
                </a:moveTo>
                <a:cubicBezTo>
                  <a:pt x="123244" y="369440"/>
                  <a:pt x="157249" y="404016"/>
                  <a:pt x="156963" y="449545"/>
                </a:cubicBezTo>
                <a:cubicBezTo>
                  <a:pt x="156677" y="494027"/>
                  <a:pt x="123816" y="526888"/>
                  <a:pt x="79429" y="527174"/>
                </a:cubicBezTo>
                <a:cubicBezTo>
                  <a:pt x="33805" y="527460"/>
                  <a:pt x="467" y="493741"/>
                  <a:pt x="753" y="447831"/>
                </a:cubicBezTo>
                <a:cubicBezTo>
                  <a:pt x="1039" y="403825"/>
                  <a:pt x="34567" y="370011"/>
                  <a:pt x="78286" y="369726"/>
                </a:cubicBezTo>
                <a:close/>
                <a:moveTo>
                  <a:pt x="238973" y="265808"/>
                </a:moveTo>
                <a:cubicBezTo>
                  <a:pt x="229924" y="266189"/>
                  <a:pt x="221447" y="279905"/>
                  <a:pt x="212779" y="287811"/>
                </a:cubicBezTo>
                <a:cubicBezTo>
                  <a:pt x="221161" y="296955"/>
                  <a:pt x="228400" y="311433"/>
                  <a:pt x="238306" y="313624"/>
                </a:cubicBezTo>
                <a:cubicBezTo>
                  <a:pt x="246212" y="315433"/>
                  <a:pt x="257356" y="302003"/>
                  <a:pt x="274025" y="290478"/>
                </a:cubicBezTo>
                <a:cubicBezTo>
                  <a:pt x="257737" y="278286"/>
                  <a:pt x="248117" y="265427"/>
                  <a:pt x="238973" y="265808"/>
                </a:cubicBezTo>
                <a:close/>
                <a:moveTo>
                  <a:pt x="371370" y="213516"/>
                </a:moveTo>
                <a:cubicBezTo>
                  <a:pt x="386991" y="213516"/>
                  <a:pt x="403279" y="213516"/>
                  <a:pt x="421090" y="213516"/>
                </a:cubicBezTo>
                <a:cubicBezTo>
                  <a:pt x="421090" y="229899"/>
                  <a:pt x="421090" y="246092"/>
                  <a:pt x="421090" y="263141"/>
                </a:cubicBezTo>
                <a:cubicBezTo>
                  <a:pt x="401945" y="263141"/>
                  <a:pt x="387848" y="263141"/>
                  <a:pt x="371370" y="263141"/>
                </a:cubicBezTo>
                <a:cubicBezTo>
                  <a:pt x="371370" y="247044"/>
                  <a:pt x="371370" y="231613"/>
                  <a:pt x="371370" y="213516"/>
                </a:cubicBezTo>
                <a:close/>
                <a:moveTo>
                  <a:pt x="237639" y="211706"/>
                </a:moveTo>
                <a:cubicBezTo>
                  <a:pt x="283359" y="211801"/>
                  <a:pt x="316697" y="245615"/>
                  <a:pt x="316125" y="291335"/>
                </a:cubicBezTo>
                <a:cubicBezTo>
                  <a:pt x="315554" y="335626"/>
                  <a:pt x="282407" y="368011"/>
                  <a:pt x="237639" y="368011"/>
                </a:cubicBezTo>
                <a:cubicBezTo>
                  <a:pt x="192300" y="368011"/>
                  <a:pt x="158010" y="333436"/>
                  <a:pt x="158772" y="288478"/>
                </a:cubicBezTo>
                <a:cubicBezTo>
                  <a:pt x="159534" y="244567"/>
                  <a:pt x="193348" y="211611"/>
                  <a:pt x="237639" y="211706"/>
                </a:cubicBezTo>
                <a:close/>
                <a:moveTo>
                  <a:pt x="1271007" y="53972"/>
                </a:moveTo>
                <a:cubicBezTo>
                  <a:pt x="1271007" y="88167"/>
                  <a:pt x="1271007" y="120933"/>
                  <a:pt x="1271007" y="155795"/>
                </a:cubicBezTo>
                <a:cubicBezTo>
                  <a:pt x="1306535" y="155795"/>
                  <a:pt x="1339110" y="155795"/>
                  <a:pt x="1372257" y="155795"/>
                </a:cubicBezTo>
                <a:cubicBezTo>
                  <a:pt x="1372257" y="120647"/>
                  <a:pt x="1372257" y="87881"/>
                  <a:pt x="1372257" y="53972"/>
                </a:cubicBezTo>
                <a:cubicBezTo>
                  <a:pt x="1337967" y="53972"/>
                  <a:pt x="1305297" y="53972"/>
                  <a:pt x="1271007" y="53972"/>
                </a:cubicBezTo>
                <a:close/>
                <a:moveTo>
                  <a:pt x="1426740" y="53782"/>
                </a:moveTo>
                <a:cubicBezTo>
                  <a:pt x="1426740" y="88072"/>
                  <a:pt x="1427312" y="120266"/>
                  <a:pt x="1426550" y="152461"/>
                </a:cubicBezTo>
                <a:cubicBezTo>
                  <a:pt x="1425693" y="190942"/>
                  <a:pt x="1406928" y="210278"/>
                  <a:pt x="1368543" y="211802"/>
                </a:cubicBezTo>
                <a:cubicBezTo>
                  <a:pt x="1341015" y="212945"/>
                  <a:pt x="1313298" y="212183"/>
                  <a:pt x="1285770" y="212087"/>
                </a:cubicBezTo>
                <a:cubicBezTo>
                  <a:pt x="1234050" y="211802"/>
                  <a:pt x="1215285" y="193133"/>
                  <a:pt x="1214904" y="141412"/>
                </a:cubicBezTo>
                <a:cubicBezTo>
                  <a:pt x="1214714" y="112361"/>
                  <a:pt x="1214904" y="83309"/>
                  <a:pt x="1214904" y="54353"/>
                </a:cubicBezTo>
                <a:cubicBezTo>
                  <a:pt x="1160421" y="54353"/>
                  <a:pt x="1110415" y="54353"/>
                  <a:pt x="1059837" y="54353"/>
                </a:cubicBezTo>
                <a:cubicBezTo>
                  <a:pt x="1059075" y="59592"/>
                  <a:pt x="1058123" y="63212"/>
                  <a:pt x="1058123" y="66926"/>
                </a:cubicBezTo>
                <a:cubicBezTo>
                  <a:pt x="1058028" y="188846"/>
                  <a:pt x="1057551" y="310671"/>
                  <a:pt x="1058790" y="432591"/>
                </a:cubicBezTo>
                <a:cubicBezTo>
                  <a:pt x="1058885" y="443354"/>
                  <a:pt x="1068791" y="455737"/>
                  <a:pt x="1077078" y="464500"/>
                </a:cubicBezTo>
                <a:cubicBezTo>
                  <a:pt x="1108415" y="497552"/>
                  <a:pt x="1140228" y="530318"/>
                  <a:pt x="1173661" y="561274"/>
                </a:cubicBezTo>
                <a:cubicBezTo>
                  <a:pt x="1184234" y="571085"/>
                  <a:pt x="1200141" y="580324"/>
                  <a:pt x="1213761" y="580514"/>
                </a:cubicBezTo>
                <a:cubicBezTo>
                  <a:pt x="1328919" y="582038"/>
                  <a:pt x="1444171" y="581467"/>
                  <a:pt x="1559328" y="581276"/>
                </a:cubicBezTo>
                <a:cubicBezTo>
                  <a:pt x="1567425" y="581276"/>
                  <a:pt x="1575521" y="579752"/>
                  <a:pt x="1583808" y="578990"/>
                </a:cubicBezTo>
                <a:cubicBezTo>
                  <a:pt x="1583808" y="402778"/>
                  <a:pt x="1583808" y="228947"/>
                  <a:pt x="1583808" y="53877"/>
                </a:cubicBezTo>
                <a:cubicBezTo>
                  <a:pt x="1531992" y="53782"/>
                  <a:pt x="1481890" y="53782"/>
                  <a:pt x="1426740" y="53782"/>
                </a:cubicBezTo>
                <a:close/>
                <a:moveTo>
                  <a:pt x="1063647" y="251"/>
                </a:moveTo>
                <a:cubicBezTo>
                  <a:pt x="1235193" y="-130"/>
                  <a:pt x="1406643" y="-34"/>
                  <a:pt x="1578188" y="251"/>
                </a:cubicBezTo>
                <a:cubicBezTo>
                  <a:pt x="1619241" y="347"/>
                  <a:pt x="1638005" y="18444"/>
                  <a:pt x="1638195" y="59402"/>
                </a:cubicBezTo>
                <a:cubicBezTo>
                  <a:pt x="1638672" y="230947"/>
                  <a:pt x="1638672" y="402492"/>
                  <a:pt x="1638195" y="574037"/>
                </a:cubicBezTo>
                <a:cubicBezTo>
                  <a:pt x="1638100" y="614138"/>
                  <a:pt x="1618669" y="633188"/>
                  <a:pt x="1578855" y="635188"/>
                </a:cubicBezTo>
                <a:cubicBezTo>
                  <a:pt x="1569520" y="635664"/>
                  <a:pt x="1560090" y="635283"/>
                  <a:pt x="1550089" y="635283"/>
                </a:cubicBezTo>
                <a:cubicBezTo>
                  <a:pt x="1640291" y="989518"/>
                  <a:pt x="1548851" y="1299747"/>
                  <a:pt x="1330728" y="1583878"/>
                </a:cubicBezTo>
                <a:cubicBezTo>
                  <a:pt x="1380639" y="1583878"/>
                  <a:pt x="1428550" y="1583878"/>
                  <a:pt x="1478747" y="1583878"/>
                </a:cubicBezTo>
                <a:cubicBezTo>
                  <a:pt x="1478652" y="1602071"/>
                  <a:pt x="1478652" y="1617596"/>
                  <a:pt x="1478652" y="1636456"/>
                </a:cubicBezTo>
                <a:cubicBezTo>
                  <a:pt x="1399689" y="1636456"/>
                  <a:pt x="1322727" y="1636456"/>
                  <a:pt x="1243956" y="1636456"/>
                </a:cubicBezTo>
                <a:cubicBezTo>
                  <a:pt x="1243956" y="1549207"/>
                  <a:pt x="1243956" y="1463101"/>
                  <a:pt x="1243956" y="1375185"/>
                </a:cubicBezTo>
                <a:cubicBezTo>
                  <a:pt x="1259862" y="1375185"/>
                  <a:pt x="1275483" y="1375185"/>
                  <a:pt x="1294057" y="1375185"/>
                </a:cubicBezTo>
                <a:cubicBezTo>
                  <a:pt x="1294057" y="1426715"/>
                  <a:pt x="1294057" y="1477579"/>
                  <a:pt x="1294057" y="1528442"/>
                </a:cubicBezTo>
                <a:cubicBezTo>
                  <a:pt x="1297200" y="1530633"/>
                  <a:pt x="1300344" y="1532729"/>
                  <a:pt x="1303487" y="1534919"/>
                </a:cubicBezTo>
                <a:cubicBezTo>
                  <a:pt x="1306821" y="1528442"/>
                  <a:pt x="1309392" y="1521394"/>
                  <a:pt x="1313774" y="1515679"/>
                </a:cubicBezTo>
                <a:cubicBezTo>
                  <a:pt x="1438170" y="1351754"/>
                  <a:pt x="1511513" y="1168493"/>
                  <a:pt x="1529229" y="962657"/>
                </a:cubicBezTo>
                <a:cubicBezTo>
                  <a:pt x="1538088" y="859597"/>
                  <a:pt x="1528182" y="759584"/>
                  <a:pt x="1499130" y="660715"/>
                </a:cubicBezTo>
                <a:cubicBezTo>
                  <a:pt x="1493225" y="640712"/>
                  <a:pt x="1483890" y="634426"/>
                  <a:pt x="1463221" y="634807"/>
                </a:cubicBezTo>
                <a:cubicBezTo>
                  <a:pt x="1386164" y="636045"/>
                  <a:pt x="1309011" y="635283"/>
                  <a:pt x="1227287" y="635283"/>
                </a:cubicBezTo>
                <a:cubicBezTo>
                  <a:pt x="1337777" y="835784"/>
                  <a:pt x="1354731" y="1039810"/>
                  <a:pt x="1263006" y="1248122"/>
                </a:cubicBezTo>
                <a:cubicBezTo>
                  <a:pt x="1200903" y="1389187"/>
                  <a:pt x="1098604" y="1495010"/>
                  <a:pt x="962301" y="1565304"/>
                </a:cubicBezTo>
                <a:cubicBezTo>
                  <a:pt x="685410" y="1707989"/>
                  <a:pt x="354987" y="1639885"/>
                  <a:pt x="152295" y="1401093"/>
                </a:cubicBezTo>
                <a:cubicBezTo>
                  <a:pt x="-40300" y="1174112"/>
                  <a:pt x="-50778" y="833403"/>
                  <a:pt x="124006" y="590135"/>
                </a:cubicBezTo>
                <a:cubicBezTo>
                  <a:pt x="284121" y="367345"/>
                  <a:pt x="638261" y="208563"/>
                  <a:pt x="1003354" y="409636"/>
                </a:cubicBezTo>
                <a:cubicBezTo>
                  <a:pt x="1003354" y="385061"/>
                  <a:pt x="1003354" y="362868"/>
                  <a:pt x="1003354" y="340770"/>
                </a:cubicBezTo>
                <a:cubicBezTo>
                  <a:pt x="1003354" y="296955"/>
                  <a:pt x="1002211" y="253045"/>
                  <a:pt x="1003830" y="209230"/>
                </a:cubicBezTo>
                <a:cubicBezTo>
                  <a:pt x="1004592" y="188656"/>
                  <a:pt x="996972" y="181798"/>
                  <a:pt x="977637" y="177607"/>
                </a:cubicBezTo>
                <a:cubicBezTo>
                  <a:pt x="813235" y="141221"/>
                  <a:pt x="654549" y="156938"/>
                  <a:pt x="501577" y="227613"/>
                </a:cubicBezTo>
                <a:cubicBezTo>
                  <a:pt x="498148" y="229232"/>
                  <a:pt x="494529" y="230375"/>
                  <a:pt x="488623" y="232661"/>
                </a:cubicBezTo>
                <a:cubicBezTo>
                  <a:pt x="484527" y="225708"/>
                  <a:pt x="480051" y="218755"/>
                  <a:pt x="476145" y="211516"/>
                </a:cubicBezTo>
                <a:cubicBezTo>
                  <a:pt x="472145" y="204086"/>
                  <a:pt x="468621" y="196371"/>
                  <a:pt x="463953" y="186846"/>
                </a:cubicBezTo>
                <a:cubicBezTo>
                  <a:pt x="636451" y="102645"/>
                  <a:pt x="815045" y="85500"/>
                  <a:pt x="1003449" y="127886"/>
                </a:cubicBezTo>
                <a:cubicBezTo>
                  <a:pt x="1003449" y="103502"/>
                  <a:pt x="1002878" y="81785"/>
                  <a:pt x="1003545" y="60068"/>
                </a:cubicBezTo>
                <a:cubicBezTo>
                  <a:pt x="1004783" y="19587"/>
                  <a:pt x="1023547" y="347"/>
                  <a:pt x="1063647" y="251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26000"/>
            </a:schemeClr>
          </a:solidFill>
          <a:ln w="332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85" name="任意多边形: 形状 184">
            <a:extLst>
              <a:ext uri="{FF2B5EF4-FFF2-40B4-BE49-F238E27FC236}">
                <a16:creationId xmlns:a16="http://schemas.microsoft.com/office/drawing/2014/main" id="{E0523F8E-88CB-2D78-9EAB-7F4CBA3F1FDD}"/>
              </a:ext>
            </a:extLst>
          </p:cNvPr>
          <p:cNvSpPr>
            <a:spLocks/>
          </p:cNvSpPr>
          <p:nvPr/>
        </p:nvSpPr>
        <p:spPr>
          <a:xfrm>
            <a:off x="2800937" y="3851229"/>
            <a:ext cx="570480" cy="576874"/>
          </a:xfrm>
          <a:custGeom>
            <a:avLst/>
            <a:gdLst>
              <a:gd name="connsiteX0" fmla="*/ 579405 w 1635233"/>
              <a:gd name="connsiteY0" fmla="*/ 1496473 h 1653563"/>
              <a:gd name="connsiteX1" fmla="*/ 630173 w 1635233"/>
              <a:gd name="connsiteY1" fmla="*/ 1496473 h 1653563"/>
              <a:gd name="connsiteX2" fmla="*/ 630173 w 1635233"/>
              <a:gd name="connsiteY2" fmla="*/ 1545813 h 1653563"/>
              <a:gd name="connsiteX3" fmla="*/ 579405 w 1635233"/>
              <a:gd name="connsiteY3" fmla="*/ 1545813 h 1653563"/>
              <a:gd name="connsiteX4" fmla="*/ 579405 w 1635233"/>
              <a:gd name="connsiteY4" fmla="*/ 1496473 h 1653563"/>
              <a:gd name="connsiteX5" fmla="*/ 790575 w 1635233"/>
              <a:gd name="connsiteY5" fmla="*/ 1496092 h 1653563"/>
              <a:gd name="connsiteX6" fmla="*/ 841534 w 1635233"/>
              <a:gd name="connsiteY6" fmla="*/ 1496092 h 1653563"/>
              <a:gd name="connsiteX7" fmla="*/ 843725 w 1635233"/>
              <a:gd name="connsiteY7" fmla="*/ 1545813 h 1653563"/>
              <a:gd name="connsiteX8" fmla="*/ 790575 w 1635233"/>
              <a:gd name="connsiteY8" fmla="*/ 1545813 h 1653563"/>
              <a:gd name="connsiteX9" fmla="*/ 790575 w 1635233"/>
              <a:gd name="connsiteY9" fmla="*/ 1496092 h 1653563"/>
              <a:gd name="connsiteX10" fmla="*/ 686466 w 1635233"/>
              <a:gd name="connsiteY10" fmla="*/ 1495711 h 1653563"/>
              <a:gd name="connsiteX11" fmla="*/ 735139 w 1635233"/>
              <a:gd name="connsiteY11" fmla="*/ 1495711 h 1653563"/>
              <a:gd name="connsiteX12" fmla="*/ 735139 w 1635233"/>
              <a:gd name="connsiteY12" fmla="*/ 1544955 h 1653563"/>
              <a:gd name="connsiteX13" fmla="*/ 686466 w 1635233"/>
              <a:gd name="connsiteY13" fmla="*/ 1544955 h 1653563"/>
              <a:gd name="connsiteX14" fmla="*/ 686466 w 1635233"/>
              <a:gd name="connsiteY14" fmla="*/ 1495711 h 1653563"/>
              <a:gd name="connsiteX15" fmla="*/ 1055656 w 1635233"/>
              <a:gd name="connsiteY15" fmla="*/ 1281970 h 1653563"/>
              <a:gd name="connsiteX16" fmla="*/ 1055751 w 1635233"/>
              <a:gd name="connsiteY16" fmla="*/ 1493615 h 1653563"/>
              <a:gd name="connsiteX17" fmla="*/ 1151001 w 1635233"/>
              <a:gd name="connsiteY17" fmla="*/ 1598676 h 1653563"/>
              <a:gd name="connsiteX18" fmla="*/ 1261586 w 1635233"/>
              <a:gd name="connsiteY18" fmla="*/ 1510760 h 1653563"/>
              <a:gd name="connsiteX19" fmla="*/ 1265682 w 1635233"/>
              <a:gd name="connsiteY19" fmla="*/ 1297305 h 1653563"/>
              <a:gd name="connsiteX20" fmla="*/ 1247966 w 1635233"/>
              <a:gd name="connsiteY20" fmla="*/ 1282637 h 1653563"/>
              <a:gd name="connsiteX21" fmla="*/ 1055656 w 1635233"/>
              <a:gd name="connsiteY21" fmla="*/ 1281970 h 1653563"/>
              <a:gd name="connsiteX22" fmla="*/ 1055180 w 1635233"/>
              <a:gd name="connsiteY22" fmla="*/ 1118902 h 1653563"/>
              <a:gd name="connsiteX23" fmla="*/ 1055180 w 1635233"/>
              <a:gd name="connsiteY23" fmla="*/ 1225582 h 1653563"/>
              <a:gd name="connsiteX24" fmla="*/ 1261872 w 1635233"/>
              <a:gd name="connsiteY24" fmla="*/ 1225582 h 1653563"/>
              <a:gd name="connsiteX25" fmla="*/ 1261872 w 1635233"/>
              <a:gd name="connsiteY25" fmla="*/ 1118902 h 1653563"/>
              <a:gd name="connsiteX26" fmla="*/ 1055180 w 1635233"/>
              <a:gd name="connsiteY26" fmla="*/ 1118902 h 1653563"/>
              <a:gd name="connsiteX27" fmla="*/ 581311 w 1635233"/>
              <a:gd name="connsiteY27" fmla="*/ 1073182 h 1653563"/>
              <a:gd name="connsiteX28" fmla="*/ 581311 w 1635233"/>
              <a:gd name="connsiteY28" fmla="*/ 1173575 h 1653563"/>
              <a:gd name="connsiteX29" fmla="*/ 683609 w 1635233"/>
              <a:gd name="connsiteY29" fmla="*/ 1173575 h 1653563"/>
              <a:gd name="connsiteX30" fmla="*/ 683609 w 1635233"/>
              <a:gd name="connsiteY30" fmla="*/ 1073182 h 1653563"/>
              <a:gd name="connsiteX31" fmla="*/ 581311 w 1635233"/>
              <a:gd name="connsiteY31" fmla="*/ 1073182 h 1653563"/>
              <a:gd name="connsiteX32" fmla="*/ 404336 w 1635233"/>
              <a:gd name="connsiteY32" fmla="*/ 1070515 h 1653563"/>
              <a:gd name="connsiteX33" fmla="*/ 367284 w 1635233"/>
              <a:gd name="connsiteY33" fmla="*/ 1109091 h 1653563"/>
              <a:gd name="connsiteX34" fmla="*/ 367665 w 1635233"/>
              <a:gd name="connsiteY34" fmla="*/ 1560576 h 1653563"/>
              <a:gd name="connsiteX35" fmla="*/ 406051 w 1635233"/>
              <a:gd name="connsiteY35" fmla="*/ 1598867 h 1653563"/>
              <a:gd name="connsiteX36" fmla="*/ 854678 w 1635233"/>
              <a:gd name="connsiteY36" fmla="*/ 1598867 h 1653563"/>
              <a:gd name="connsiteX37" fmla="*/ 895922 w 1635233"/>
              <a:gd name="connsiteY37" fmla="*/ 1556480 h 1653563"/>
              <a:gd name="connsiteX38" fmla="*/ 896017 w 1635233"/>
              <a:gd name="connsiteY38" fmla="*/ 1316450 h 1653563"/>
              <a:gd name="connsiteX39" fmla="*/ 896017 w 1635233"/>
              <a:gd name="connsiteY39" fmla="*/ 1110710 h 1653563"/>
              <a:gd name="connsiteX40" fmla="*/ 868394 w 1635233"/>
              <a:gd name="connsiteY40" fmla="*/ 1072039 h 1653563"/>
              <a:gd name="connsiteX41" fmla="*/ 736473 w 1635233"/>
              <a:gd name="connsiteY41" fmla="*/ 1071753 h 1653563"/>
              <a:gd name="connsiteX42" fmla="*/ 736187 w 1635233"/>
              <a:gd name="connsiteY42" fmla="*/ 1175861 h 1653563"/>
              <a:gd name="connsiteX43" fmla="*/ 681704 w 1635233"/>
              <a:gd name="connsiteY43" fmla="*/ 1228249 h 1653563"/>
              <a:gd name="connsiteX44" fmla="*/ 584549 w 1635233"/>
              <a:gd name="connsiteY44" fmla="*/ 1228344 h 1653563"/>
              <a:gd name="connsiteX45" fmla="*/ 525113 w 1635233"/>
              <a:gd name="connsiteY45" fmla="*/ 1168813 h 1653563"/>
              <a:gd name="connsiteX46" fmla="*/ 525113 w 1635233"/>
              <a:gd name="connsiteY46" fmla="*/ 1070515 h 1653563"/>
              <a:gd name="connsiteX47" fmla="*/ 404336 w 1635233"/>
              <a:gd name="connsiteY47" fmla="*/ 1070515 h 1653563"/>
              <a:gd name="connsiteX48" fmla="*/ 287655 w 1635233"/>
              <a:gd name="connsiteY48" fmla="*/ 542449 h 1653563"/>
              <a:gd name="connsiteX49" fmla="*/ 209836 w 1635233"/>
              <a:gd name="connsiteY49" fmla="*/ 622745 h 1653563"/>
              <a:gd name="connsiteX50" fmla="*/ 287274 w 1635233"/>
              <a:gd name="connsiteY50" fmla="*/ 700564 h 1653563"/>
              <a:gd name="connsiteX51" fmla="*/ 365093 w 1635233"/>
              <a:gd name="connsiteY51" fmla="*/ 620268 h 1653563"/>
              <a:gd name="connsiteX52" fmla="*/ 287655 w 1635233"/>
              <a:gd name="connsiteY52" fmla="*/ 542449 h 1653563"/>
              <a:gd name="connsiteX53" fmla="*/ 288226 w 1635233"/>
              <a:gd name="connsiteY53" fmla="*/ 490061 h 1653563"/>
              <a:gd name="connsiteX54" fmla="*/ 419767 w 1635233"/>
              <a:gd name="connsiteY54" fmla="*/ 622268 h 1653563"/>
              <a:gd name="connsiteX55" fmla="*/ 286798 w 1635233"/>
              <a:gd name="connsiteY55" fmla="*/ 753047 h 1653563"/>
              <a:gd name="connsiteX56" fmla="*/ 155829 w 1635233"/>
              <a:gd name="connsiteY56" fmla="*/ 620840 h 1653563"/>
              <a:gd name="connsiteX57" fmla="*/ 288226 w 1635233"/>
              <a:gd name="connsiteY57" fmla="*/ 490061 h 1653563"/>
              <a:gd name="connsiteX58" fmla="*/ 285464 w 1635233"/>
              <a:gd name="connsiteY58" fmla="*/ 383477 h 1653563"/>
              <a:gd name="connsiteX59" fmla="*/ 256223 w 1635233"/>
              <a:gd name="connsiteY59" fmla="*/ 396431 h 1653563"/>
              <a:gd name="connsiteX60" fmla="*/ 151257 w 1635233"/>
              <a:gd name="connsiteY60" fmla="*/ 439484 h 1653563"/>
              <a:gd name="connsiteX61" fmla="*/ 102870 w 1635233"/>
              <a:gd name="connsiteY61" fmla="*/ 481298 h 1653563"/>
              <a:gd name="connsiteX62" fmla="*/ 51530 w 1635233"/>
              <a:gd name="connsiteY62" fmla="*/ 595694 h 1653563"/>
              <a:gd name="connsiteX63" fmla="*/ 63151 w 1635233"/>
              <a:gd name="connsiteY63" fmla="*/ 654272 h 1653563"/>
              <a:gd name="connsiteX64" fmla="*/ 105061 w 1635233"/>
              <a:gd name="connsiteY64" fmla="*/ 756095 h 1653563"/>
              <a:gd name="connsiteX65" fmla="*/ 120587 w 1635233"/>
              <a:gd name="connsiteY65" fmla="*/ 790956 h 1653563"/>
              <a:gd name="connsiteX66" fmla="*/ 153734 w 1635233"/>
              <a:gd name="connsiteY66" fmla="*/ 803624 h 1653563"/>
              <a:gd name="connsiteX67" fmla="*/ 256223 w 1635233"/>
              <a:gd name="connsiteY67" fmla="*/ 846296 h 1653563"/>
              <a:gd name="connsiteX68" fmla="*/ 287846 w 1635233"/>
              <a:gd name="connsiteY68" fmla="*/ 859727 h 1653563"/>
              <a:gd name="connsiteX69" fmla="*/ 319088 w 1635233"/>
              <a:gd name="connsiteY69" fmla="*/ 845820 h 1653563"/>
              <a:gd name="connsiteX70" fmla="*/ 422339 w 1635233"/>
              <a:gd name="connsiteY70" fmla="*/ 802577 h 1653563"/>
              <a:gd name="connsiteX71" fmla="*/ 452342 w 1635233"/>
              <a:gd name="connsiteY71" fmla="*/ 791813 h 1653563"/>
              <a:gd name="connsiteX72" fmla="*/ 468440 w 1635233"/>
              <a:gd name="connsiteY72" fmla="*/ 758381 h 1653563"/>
              <a:gd name="connsiteX73" fmla="*/ 513112 w 1635233"/>
              <a:gd name="connsiteY73" fmla="*/ 654463 h 1653563"/>
              <a:gd name="connsiteX74" fmla="*/ 513207 w 1635233"/>
              <a:gd name="connsiteY74" fmla="*/ 589788 h 1653563"/>
              <a:gd name="connsiteX75" fmla="*/ 468249 w 1635233"/>
              <a:gd name="connsiteY75" fmla="*/ 485489 h 1653563"/>
              <a:gd name="connsiteX76" fmla="*/ 452723 w 1635233"/>
              <a:gd name="connsiteY76" fmla="*/ 451866 h 1653563"/>
              <a:gd name="connsiteX77" fmla="*/ 422910 w 1635233"/>
              <a:gd name="connsiteY77" fmla="*/ 440531 h 1653563"/>
              <a:gd name="connsiteX78" fmla="*/ 318040 w 1635233"/>
              <a:gd name="connsiteY78" fmla="*/ 395764 h 1653563"/>
              <a:gd name="connsiteX79" fmla="*/ 285464 w 1635233"/>
              <a:gd name="connsiteY79" fmla="*/ 383477 h 1653563"/>
              <a:gd name="connsiteX80" fmla="*/ 1165396 w 1635233"/>
              <a:gd name="connsiteY80" fmla="*/ 331864 h 1653563"/>
              <a:gd name="connsiteX81" fmla="*/ 946023 w 1635233"/>
              <a:gd name="connsiteY81" fmla="*/ 414433 h 1653563"/>
              <a:gd name="connsiteX82" fmla="*/ 925449 w 1635233"/>
              <a:gd name="connsiteY82" fmla="*/ 860584 h 1653563"/>
              <a:gd name="connsiteX83" fmla="*/ 1375886 w 1635233"/>
              <a:gd name="connsiteY83" fmla="*/ 879634 h 1653563"/>
              <a:gd name="connsiteX84" fmla="*/ 1414939 w 1635233"/>
              <a:gd name="connsiteY84" fmla="*/ 466058 h 1653563"/>
              <a:gd name="connsiteX85" fmla="*/ 1161288 w 1635233"/>
              <a:gd name="connsiteY85" fmla="*/ 823817 h 1653563"/>
              <a:gd name="connsiteX86" fmla="*/ 1007174 w 1635233"/>
              <a:gd name="connsiteY86" fmla="*/ 638461 h 1653563"/>
              <a:gd name="connsiteX87" fmla="*/ 1047940 w 1635233"/>
              <a:gd name="connsiteY87" fmla="*/ 604838 h 1653563"/>
              <a:gd name="connsiteX88" fmla="*/ 1157859 w 1635233"/>
              <a:gd name="connsiteY88" fmla="*/ 736378 h 1653563"/>
              <a:gd name="connsiteX89" fmla="*/ 1379696 w 1635233"/>
              <a:gd name="connsiteY89" fmla="*/ 423101 h 1653563"/>
              <a:gd name="connsiteX90" fmla="*/ 1165396 w 1635233"/>
              <a:gd name="connsiteY90" fmla="*/ 331864 h 1653563"/>
              <a:gd name="connsiteX91" fmla="*/ 1159681 w 1635233"/>
              <a:gd name="connsiteY91" fmla="*/ 225909 h 1653563"/>
              <a:gd name="connsiteX92" fmla="*/ 861155 w 1635233"/>
              <a:gd name="connsiteY92" fmla="*/ 349377 h 1653563"/>
              <a:gd name="connsiteX93" fmla="*/ 861536 w 1635233"/>
              <a:gd name="connsiteY93" fmla="*/ 947547 h 1653563"/>
              <a:gd name="connsiteX94" fmla="*/ 1465802 w 1635233"/>
              <a:gd name="connsiteY94" fmla="*/ 939260 h 1653563"/>
              <a:gd name="connsiteX95" fmla="*/ 1479995 w 1635233"/>
              <a:gd name="connsiteY95" fmla="*/ 377857 h 1653563"/>
              <a:gd name="connsiteX96" fmla="*/ 1472184 w 1635233"/>
              <a:gd name="connsiteY96" fmla="*/ 449961 h 1653563"/>
              <a:gd name="connsiteX97" fmla="*/ 1529715 w 1635233"/>
              <a:gd name="connsiteY97" fmla="*/ 626936 h 1653563"/>
              <a:gd name="connsiteX98" fmla="*/ 1092232 w 1635233"/>
              <a:gd name="connsiteY98" fmla="*/ 1011174 h 1653563"/>
              <a:gd name="connsiteX99" fmla="*/ 801148 w 1635233"/>
              <a:gd name="connsiteY99" fmla="*/ 557403 h 1653563"/>
              <a:gd name="connsiteX100" fmla="*/ 1277969 w 1635233"/>
              <a:gd name="connsiteY100" fmla="*/ 298799 h 1653563"/>
              <a:gd name="connsiteX101" fmla="*/ 1416653 w 1635233"/>
              <a:gd name="connsiteY101" fmla="*/ 370903 h 1653563"/>
              <a:gd name="connsiteX102" fmla="*/ 1435608 w 1635233"/>
              <a:gd name="connsiteY102" fmla="*/ 344710 h 1653563"/>
              <a:gd name="connsiteX103" fmla="*/ 1439989 w 1635233"/>
              <a:gd name="connsiteY103" fmla="*/ 335471 h 1653563"/>
              <a:gd name="connsiteX104" fmla="*/ 1159681 w 1635233"/>
              <a:gd name="connsiteY104" fmla="*/ 225909 h 1653563"/>
              <a:gd name="connsiteX105" fmla="*/ 646462 w 1635233"/>
              <a:gd name="connsiteY105" fmla="*/ 0 h 1653563"/>
              <a:gd name="connsiteX106" fmla="*/ 764953 w 1635233"/>
              <a:gd name="connsiteY106" fmla="*/ 118491 h 1653563"/>
              <a:gd name="connsiteX107" fmla="*/ 646557 w 1635233"/>
              <a:gd name="connsiteY107" fmla="*/ 236506 h 1653563"/>
              <a:gd name="connsiteX108" fmla="*/ 609029 w 1635233"/>
              <a:gd name="connsiteY108" fmla="*/ 203835 h 1653563"/>
              <a:gd name="connsiteX109" fmla="*/ 667988 w 1635233"/>
              <a:gd name="connsiteY109" fmla="*/ 155162 h 1653563"/>
              <a:gd name="connsiteX110" fmla="*/ 664274 w 1635233"/>
              <a:gd name="connsiteY110" fmla="*/ 148685 h 1653563"/>
              <a:gd name="connsiteX111" fmla="*/ 643509 w 1635233"/>
              <a:gd name="connsiteY111" fmla="*/ 146495 h 1653563"/>
              <a:gd name="connsiteX112" fmla="*/ 272129 w 1635233"/>
              <a:gd name="connsiteY112" fmla="*/ 146495 h 1653563"/>
              <a:gd name="connsiteX113" fmla="*/ 209550 w 1635233"/>
              <a:gd name="connsiteY113" fmla="*/ 210598 h 1653563"/>
              <a:gd name="connsiteX114" fmla="*/ 209550 w 1635233"/>
              <a:gd name="connsiteY114" fmla="*/ 329470 h 1653563"/>
              <a:gd name="connsiteX115" fmla="*/ 358235 w 1635233"/>
              <a:gd name="connsiteY115" fmla="*/ 329470 h 1653563"/>
              <a:gd name="connsiteX116" fmla="*/ 385000 w 1635233"/>
              <a:gd name="connsiteY116" fmla="*/ 387477 h 1653563"/>
              <a:gd name="connsiteX117" fmla="*/ 436150 w 1635233"/>
              <a:gd name="connsiteY117" fmla="*/ 368522 h 1653563"/>
              <a:gd name="connsiteX118" fmla="*/ 543116 w 1635233"/>
              <a:gd name="connsiteY118" fmla="*/ 475393 h 1653563"/>
              <a:gd name="connsiteX119" fmla="*/ 574929 w 1635233"/>
              <a:gd name="connsiteY119" fmla="*/ 544544 h 1653563"/>
              <a:gd name="connsiteX120" fmla="*/ 574929 w 1635233"/>
              <a:gd name="connsiteY120" fmla="*/ 692944 h 1653563"/>
              <a:gd name="connsiteX121" fmla="*/ 521303 w 1635233"/>
              <a:gd name="connsiteY121" fmla="*/ 719900 h 1653563"/>
              <a:gd name="connsiteX122" fmla="*/ 541687 w 1635233"/>
              <a:gd name="connsiteY122" fmla="*/ 772859 h 1653563"/>
              <a:gd name="connsiteX123" fmla="*/ 438531 w 1635233"/>
              <a:gd name="connsiteY123" fmla="*/ 875538 h 1653563"/>
              <a:gd name="connsiteX124" fmla="*/ 384048 w 1635233"/>
              <a:gd name="connsiteY124" fmla="*/ 855631 h 1653563"/>
              <a:gd name="connsiteX125" fmla="*/ 357854 w 1635233"/>
              <a:gd name="connsiteY125" fmla="*/ 912686 h 1653563"/>
              <a:gd name="connsiteX126" fmla="*/ 289179 w 1635233"/>
              <a:gd name="connsiteY126" fmla="*/ 912686 h 1653563"/>
              <a:gd name="connsiteX127" fmla="*/ 209550 w 1635233"/>
              <a:gd name="connsiteY127" fmla="*/ 912686 h 1653563"/>
              <a:gd name="connsiteX128" fmla="*/ 209550 w 1635233"/>
              <a:gd name="connsiteY128" fmla="*/ 1042892 h 1653563"/>
              <a:gd name="connsiteX129" fmla="*/ 209550 w 1635233"/>
              <a:gd name="connsiteY129" fmla="*/ 1217200 h 1653563"/>
              <a:gd name="connsiteX130" fmla="*/ 272225 w 1635233"/>
              <a:gd name="connsiteY130" fmla="*/ 1283113 h 1653563"/>
              <a:gd name="connsiteX131" fmla="*/ 313468 w 1635233"/>
              <a:gd name="connsiteY131" fmla="*/ 1283208 h 1653563"/>
              <a:gd name="connsiteX132" fmla="*/ 313468 w 1635233"/>
              <a:gd name="connsiteY132" fmla="*/ 1182719 h 1653563"/>
              <a:gd name="connsiteX133" fmla="*/ 313468 w 1635233"/>
              <a:gd name="connsiteY133" fmla="*/ 1105567 h 1653563"/>
              <a:gd name="connsiteX134" fmla="*/ 399860 w 1635233"/>
              <a:gd name="connsiteY134" fmla="*/ 1018318 h 1653563"/>
              <a:gd name="connsiteX135" fmla="*/ 819817 w 1635233"/>
              <a:gd name="connsiteY135" fmla="*/ 1018223 h 1653563"/>
              <a:gd name="connsiteX136" fmla="*/ 858774 w 1635233"/>
              <a:gd name="connsiteY136" fmla="*/ 1018223 h 1653563"/>
              <a:gd name="connsiteX137" fmla="*/ 684371 w 1635233"/>
              <a:gd name="connsiteY137" fmla="*/ 652653 h 1653563"/>
              <a:gd name="connsiteX138" fmla="*/ 846773 w 1635233"/>
              <a:gd name="connsiteY138" fmla="*/ 289655 h 1653563"/>
              <a:gd name="connsiteX139" fmla="*/ 1473994 w 1635233"/>
              <a:gd name="connsiteY139" fmla="*/ 290036 h 1653563"/>
              <a:gd name="connsiteX140" fmla="*/ 1587437 w 1635233"/>
              <a:gd name="connsiteY140" fmla="*/ 130588 h 1653563"/>
              <a:gd name="connsiteX141" fmla="*/ 1630299 w 1635233"/>
              <a:gd name="connsiteY141" fmla="*/ 161544 h 1653563"/>
              <a:gd name="connsiteX142" fmla="*/ 1512856 w 1635233"/>
              <a:gd name="connsiteY142" fmla="*/ 327851 h 1653563"/>
              <a:gd name="connsiteX143" fmla="*/ 1548479 w 1635233"/>
              <a:gd name="connsiteY143" fmla="*/ 375380 h 1653563"/>
              <a:gd name="connsiteX144" fmla="*/ 1342073 w 1635233"/>
              <a:gd name="connsiteY144" fmla="*/ 1085755 h 1653563"/>
              <a:gd name="connsiteX145" fmla="*/ 1318070 w 1635233"/>
              <a:gd name="connsiteY145" fmla="*/ 1123855 h 1653563"/>
              <a:gd name="connsiteX146" fmla="*/ 1318451 w 1635233"/>
              <a:gd name="connsiteY146" fmla="*/ 1486662 h 1653563"/>
              <a:gd name="connsiteX147" fmla="*/ 1176147 w 1635233"/>
              <a:gd name="connsiteY147" fmla="*/ 1650873 h 1653563"/>
              <a:gd name="connsiteX148" fmla="*/ 1002602 w 1635233"/>
              <a:gd name="connsiteY148" fmla="*/ 1505331 h 1653563"/>
              <a:gd name="connsiteX149" fmla="*/ 999458 w 1635233"/>
              <a:gd name="connsiteY149" fmla="*/ 1294162 h 1653563"/>
              <a:gd name="connsiteX150" fmla="*/ 999363 w 1635233"/>
              <a:gd name="connsiteY150" fmla="*/ 1142714 h 1653563"/>
              <a:gd name="connsiteX151" fmla="*/ 947452 w 1635233"/>
              <a:gd name="connsiteY151" fmla="*/ 1076420 h 1653563"/>
              <a:gd name="connsiteX152" fmla="*/ 947452 w 1635233"/>
              <a:gd name="connsiteY152" fmla="*/ 1101185 h 1653563"/>
              <a:gd name="connsiteX153" fmla="*/ 947452 w 1635233"/>
              <a:gd name="connsiteY153" fmla="*/ 1558290 h 1653563"/>
              <a:gd name="connsiteX154" fmla="*/ 853916 w 1635233"/>
              <a:gd name="connsiteY154" fmla="*/ 1652969 h 1653563"/>
              <a:gd name="connsiteX155" fmla="*/ 608171 w 1635233"/>
              <a:gd name="connsiteY155" fmla="*/ 1653254 h 1653563"/>
              <a:gd name="connsiteX156" fmla="*/ 411004 w 1635233"/>
              <a:gd name="connsiteY156" fmla="*/ 1653064 h 1653563"/>
              <a:gd name="connsiteX157" fmla="*/ 312896 w 1635233"/>
              <a:gd name="connsiteY157" fmla="*/ 1552861 h 1653563"/>
              <a:gd name="connsiteX158" fmla="*/ 312896 w 1635233"/>
              <a:gd name="connsiteY158" fmla="*/ 1335881 h 1653563"/>
              <a:gd name="connsiteX159" fmla="*/ 274511 w 1635233"/>
              <a:gd name="connsiteY159" fmla="*/ 1335881 h 1653563"/>
              <a:gd name="connsiteX160" fmla="*/ 155639 w 1635233"/>
              <a:gd name="connsiteY160" fmla="*/ 1217676 h 1653563"/>
              <a:gd name="connsiteX161" fmla="*/ 155543 w 1635233"/>
              <a:gd name="connsiteY161" fmla="*/ 906209 h 1653563"/>
              <a:gd name="connsiteX162" fmla="*/ 155543 w 1635233"/>
              <a:gd name="connsiteY162" fmla="*/ 879920 h 1653563"/>
              <a:gd name="connsiteX163" fmla="*/ 124778 w 1635233"/>
              <a:gd name="connsiteY163" fmla="*/ 869537 h 1653563"/>
              <a:gd name="connsiteX164" fmla="*/ 26956 w 1635233"/>
              <a:gd name="connsiteY164" fmla="*/ 774287 h 1653563"/>
              <a:gd name="connsiteX165" fmla="*/ 52673 w 1635233"/>
              <a:gd name="connsiteY165" fmla="*/ 715613 h 1653563"/>
              <a:gd name="connsiteX166" fmla="*/ 0 w 1635233"/>
              <a:gd name="connsiteY166" fmla="*/ 694373 h 1653563"/>
              <a:gd name="connsiteX167" fmla="*/ 0 w 1635233"/>
              <a:gd name="connsiteY167" fmla="*/ 545402 h 1653563"/>
              <a:gd name="connsiteX168" fmla="*/ 28861 w 1635233"/>
              <a:gd name="connsiteY168" fmla="*/ 473012 h 1653563"/>
              <a:gd name="connsiteX169" fmla="*/ 155734 w 1635233"/>
              <a:gd name="connsiteY169" fmla="*/ 367665 h 1653563"/>
              <a:gd name="connsiteX170" fmla="*/ 155734 w 1635233"/>
              <a:gd name="connsiteY170" fmla="*/ 216218 h 1653563"/>
              <a:gd name="connsiteX171" fmla="*/ 280226 w 1635233"/>
              <a:gd name="connsiteY171" fmla="*/ 92583 h 1653563"/>
              <a:gd name="connsiteX172" fmla="*/ 631603 w 1635233"/>
              <a:gd name="connsiteY172" fmla="*/ 92488 h 1653563"/>
              <a:gd name="connsiteX173" fmla="*/ 670179 w 1635233"/>
              <a:gd name="connsiteY173" fmla="*/ 92488 h 1653563"/>
              <a:gd name="connsiteX174" fmla="*/ 613124 w 1635233"/>
              <a:gd name="connsiteY174" fmla="*/ 31909 h 1653563"/>
              <a:gd name="connsiteX175" fmla="*/ 646462 w 1635233"/>
              <a:gd name="connsiteY175" fmla="*/ 0 h 1653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1635233" h="1653563">
                <a:moveTo>
                  <a:pt x="579405" y="1496473"/>
                </a:moveTo>
                <a:cubicBezTo>
                  <a:pt x="596074" y="1496473"/>
                  <a:pt x="612361" y="1496473"/>
                  <a:pt x="630173" y="1496473"/>
                </a:cubicBezTo>
                <a:cubicBezTo>
                  <a:pt x="630173" y="1513332"/>
                  <a:pt x="630173" y="1528763"/>
                  <a:pt x="630173" y="1545813"/>
                </a:cubicBezTo>
                <a:cubicBezTo>
                  <a:pt x="612838" y="1545813"/>
                  <a:pt x="597217" y="1545813"/>
                  <a:pt x="579405" y="1545813"/>
                </a:cubicBezTo>
                <a:cubicBezTo>
                  <a:pt x="579405" y="1529715"/>
                  <a:pt x="579405" y="1514285"/>
                  <a:pt x="579405" y="1496473"/>
                </a:cubicBezTo>
                <a:close/>
                <a:moveTo>
                  <a:pt x="790575" y="1496092"/>
                </a:moveTo>
                <a:cubicBezTo>
                  <a:pt x="806672" y="1496092"/>
                  <a:pt x="821436" y="1496092"/>
                  <a:pt x="841534" y="1496092"/>
                </a:cubicBezTo>
                <a:cubicBezTo>
                  <a:pt x="842200" y="1511046"/>
                  <a:pt x="842867" y="1526858"/>
                  <a:pt x="843725" y="1545813"/>
                </a:cubicBezTo>
                <a:cubicBezTo>
                  <a:pt x="823627" y="1545813"/>
                  <a:pt x="808006" y="1545813"/>
                  <a:pt x="790575" y="1545813"/>
                </a:cubicBezTo>
                <a:cubicBezTo>
                  <a:pt x="790575" y="1528858"/>
                  <a:pt x="790575" y="1513427"/>
                  <a:pt x="790575" y="1496092"/>
                </a:cubicBezTo>
                <a:close/>
                <a:moveTo>
                  <a:pt x="686466" y="1495711"/>
                </a:moveTo>
                <a:cubicBezTo>
                  <a:pt x="702182" y="1495711"/>
                  <a:pt x="717137" y="1495711"/>
                  <a:pt x="735139" y="1495711"/>
                </a:cubicBezTo>
                <a:cubicBezTo>
                  <a:pt x="735139" y="1512761"/>
                  <a:pt x="735139" y="1527620"/>
                  <a:pt x="735139" y="1544955"/>
                </a:cubicBezTo>
                <a:cubicBezTo>
                  <a:pt x="719899" y="1544955"/>
                  <a:pt x="704373" y="1544955"/>
                  <a:pt x="686466" y="1544955"/>
                </a:cubicBezTo>
                <a:cubicBezTo>
                  <a:pt x="686466" y="1529811"/>
                  <a:pt x="686466" y="1513523"/>
                  <a:pt x="686466" y="1495711"/>
                </a:cubicBezTo>
                <a:close/>
                <a:moveTo>
                  <a:pt x="1055656" y="1281970"/>
                </a:moveTo>
                <a:cubicBezTo>
                  <a:pt x="1055656" y="1355217"/>
                  <a:pt x="1055370" y="1424464"/>
                  <a:pt x="1055751" y="1493615"/>
                </a:cubicBezTo>
                <a:cubicBezTo>
                  <a:pt x="1056037" y="1550194"/>
                  <a:pt x="1096899" y="1594866"/>
                  <a:pt x="1151001" y="1598676"/>
                </a:cubicBezTo>
                <a:cubicBezTo>
                  <a:pt x="1206532" y="1602581"/>
                  <a:pt x="1257110" y="1566482"/>
                  <a:pt x="1261586" y="1510760"/>
                </a:cubicBezTo>
                <a:cubicBezTo>
                  <a:pt x="1267301" y="1439894"/>
                  <a:pt x="1265587" y="1368457"/>
                  <a:pt x="1265682" y="1297305"/>
                </a:cubicBezTo>
                <a:cubicBezTo>
                  <a:pt x="1265682" y="1292162"/>
                  <a:pt x="1254252" y="1282732"/>
                  <a:pt x="1247966" y="1282637"/>
                </a:cubicBezTo>
                <a:cubicBezTo>
                  <a:pt x="1185386" y="1281494"/>
                  <a:pt x="1122617" y="1281970"/>
                  <a:pt x="1055656" y="1281970"/>
                </a:cubicBezTo>
                <a:close/>
                <a:moveTo>
                  <a:pt x="1055180" y="1118902"/>
                </a:moveTo>
                <a:cubicBezTo>
                  <a:pt x="1055180" y="1151668"/>
                  <a:pt x="1055180" y="1187387"/>
                  <a:pt x="1055180" y="1225582"/>
                </a:cubicBezTo>
                <a:cubicBezTo>
                  <a:pt x="1125760" y="1225582"/>
                  <a:pt x="1194340" y="1225582"/>
                  <a:pt x="1261872" y="1225582"/>
                </a:cubicBezTo>
                <a:cubicBezTo>
                  <a:pt x="1261872" y="1186815"/>
                  <a:pt x="1261872" y="1150525"/>
                  <a:pt x="1261872" y="1118902"/>
                </a:cubicBezTo>
                <a:cubicBezTo>
                  <a:pt x="1191673" y="1118902"/>
                  <a:pt x="1124236" y="1118902"/>
                  <a:pt x="1055180" y="1118902"/>
                </a:cubicBezTo>
                <a:close/>
                <a:moveTo>
                  <a:pt x="581311" y="1073182"/>
                </a:moveTo>
                <a:cubicBezTo>
                  <a:pt x="581311" y="1108615"/>
                  <a:pt x="581311" y="1141190"/>
                  <a:pt x="581311" y="1173575"/>
                </a:cubicBezTo>
                <a:cubicBezTo>
                  <a:pt x="616934" y="1173575"/>
                  <a:pt x="650367" y="1173575"/>
                  <a:pt x="683609" y="1173575"/>
                </a:cubicBezTo>
                <a:cubicBezTo>
                  <a:pt x="683609" y="1139190"/>
                  <a:pt x="683609" y="1107186"/>
                  <a:pt x="683609" y="1073182"/>
                </a:cubicBezTo>
                <a:cubicBezTo>
                  <a:pt x="647605" y="1073182"/>
                  <a:pt x="614172" y="1073182"/>
                  <a:pt x="581311" y="1073182"/>
                </a:cubicBezTo>
                <a:close/>
                <a:moveTo>
                  <a:pt x="404336" y="1070515"/>
                </a:moveTo>
                <a:cubicBezTo>
                  <a:pt x="378428" y="1070420"/>
                  <a:pt x="367189" y="1082135"/>
                  <a:pt x="367284" y="1109091"/>
                </a:cubicBezTo>
                <a:cubicBezTo>
                  <a:pt x="367951" y="1259586"/>
                  <a:pt x="367570" y="1410081"/>
                  <a:pt x="367665" y="1560576"/>
                </a:cubicBezTo>
                <a:cubicBezTo>
                  <a:pt x="367665" y="1593056"/>
                  <a:pt x="373666" y="1598867"/>
                  <a:pt x="406051" y="1598867"/>
                </a:cubicBezTo>
                <a:cubicBezTo>
                  <a:pt x="555593" y="1598962"/>
                  <a:pt x="705136" y="1598962"/>
                  <a:pt x="854678" y="1598867"/>
                </a:cubicBezTo>
                <a:cubicBezTo>
                  <a:pt x="888873" y="1598867"/>
                  <a:pt x="895826" y="1591818"/>
                  <a:pt x="895922" y="1556480"/>
                </a:cubicBezTo>
                <a:cubicBezTo>
                  <a:pt x="896112" y="1476470"/>
                  <a:pt x="896017" y="1396460"/>
                  <a:pt x="896017" y="1316450"/>
                </a:cubicBezTo>
                <a:cubicBezTo>
                  <a:pt x="896017" y="1247870"/>
                  <a:pt x="895922" y="1179290"/>
                  <a:pt x="896017" y="1110710"/>
                </a:cubicBezTo>
                <a:cubicBezTo>
                  <a:pt x="896017" y="1090994"/>
                  <a:pt x="892588" y="1072706"/>
                  <a:pt x="868394" y="1072039"/>
                </a:cubicBezTo>
                <a:cubicBezTo>
                  <a:pt x="825818" y="1070896"/>
                  <a:pt x="783241" y="1071753"/>
                  <a:pt x="736473" y="1071753"/>
                </a:cubicBezTo>
                <a:cubicBezTo>
                  <a:pt x="736473" y="1107853"/>
                  <a:pt x="737426" y="1141952"/>
                  <a:pt x="736187" y="1175861"/>
                </a:cubicBezTo>
                <a:cubicBezTo>
                  <a:pt x="734949" y="1209770"/>
                  <a:pt x="715328" y="1227868"/>
                  <a:pt x="681704" y="1228249"/>
                </a:cubicBezTo>
                <a:cubicBezTo>
                  <a:pt x="649319" y="1228630"/>
                  <a:pt x="616934" y="1228535"/>
                  <a:pt x="584549" y="1228344"/>
                </a:cubicBezTo>
                <a:cubicBezTo>
                  <a:pt x="544259" y="1228058"/>
                  <a:pt x="525494" y="1209294"/>
                  <a:pt x="525113" y="1168813"/>
                </a:cubicBezTo>
                <a:cubicBezTo>
                  <a:pt x="524923" y="1137476"/>
                  <a:pt x="525113" y="1106234"/>
                  <a:pt x="525113" y="1070515"/>
                </a:cubicBezTo>
                <a:cubicBezTo>
                  <a:pt x="482156" y="1070515"/>
                  <a:pt x="443294" y="1070610"/>
                  <a:pt x="404336" y="1070515"/>
                </a:cubicBezTo>
                <a:close/>
                <a:moveTo>
                  <a:pt x="287655" y="542449"/>
                </a:moveTo>
                <a:cubicBezTo>
                  <a:pt x="243649" y="542354"/>
                  <a:pt x="209455" y="577691"/>
                  <a:pt x="209836" y="622745"/>
                </a:cubicBezTo>
                <a:cubicBezTo>
                  <a:pt x="210217" y="666084"/>
                  <a:pt x="244411" y="700469"/>
                  <a:pt x="287274" y="700564"/>
                </a:cubicBezTo>
                <a:cubicBezTo>
                  <a:pt x="331184" y="700755"/>
                  <a:pt x="365474" y="665417"/>
                  <a:pt x="365093" y="620268"/>
                </a:cubicBezTo>
                <a:cubicBezTo>
                  <a:pt x="364712" y="576929"/>
                  <a:pt x="330517" y="542544"/>
                  <a:pt x="287655" y="542449"/>
                </a:cubicBezTo>
                <a:close/>
                <a:moveTo>
                  <a:pt x="288226" y="490061"/>
                </a:moveTo>
                <a:cubicBezTo>
                  <a:pt x="361664" y="490157"/>
                  <a:pt x="420243" y="549116"/>
                  <a:pt x="419767" y="622268"/>
                </a:cubicBezTo>
                <a:cubicBezTo>
                  <a:pt x="419100" y="695706"/>
                  <a:pt x="360712" y="753142"/>
                  <a:pt x="286798" y="753047"/>
                </a:cubicBezTo>
                <a:cubicBezTo>
                  <a:pt x="212979" y="752951"/>
                  <a:pt x="155448" y="694944"/>
                  <a:pt x="155829" y="620840"/>
                </a:cubicBezTo>
                <a:cubicBezTo>
                  <a:pt x="156210" y="546926"/>
                  <a:pt x="213836" y="489871"/>
                  <a:pt x="288226" y="490061"/>
                </a:cubicBezTo>
                <a:close/>
                <a:moveTo>
                  <a:pt x="285464" y="383477"/>
                </a:moveTo>
                <a:cubicBezTo>
                  <a:pt x="275463" y="383381"/>
                  <a:pt x="260890" y="388715"/>
                  <a:pt x="256223" y="396431"/>
                </a:cubicBezTo>
                <a:cubicBezTo>
                  <a:pt x="229553" y="440436"/>
                  <a:pt x="200216" y="453485"/>
                  <a:pt x="151257" y="439484"/>
                </a:cubicBezTo>
                <a:cubicBezTo>
                  <a:pt x="133922" y="434531"/>
                  <a:pt x="99917" y="463963"/>
                  <a:pt x="102870" y="481298"/>
                </a:cubicBezTo>
                <a:cubicBezTo>
                  <a:pt x="114586" y="549593"/>
                  <a:pt x="107728" y="564928"/>
                  <a:pt x="51530" y="595694"/>
                </a:cubicBezTo>
                <a:cubicBezTo>
                  <a:pt x="48006" y="645509"/>
                  <a:pt x="48006" y="645509"/>
                  <a:pt x="63151" y="654272"/>
                </a:cubicBezTo>
                <a:cubicBezTo>
                  <a:pt x="106585" y="679228"/>
                  <a:pt x="120968" y="709803"/>
                  <a:pt x="105061" y="756095"/>
                </a:cubicBezTo>
                <a:cubicBezTo>
                  <a:pt x="98108" y="776383"/>
                  <a:pt x="112300" y="781241"/>
                  <a:pt x="120587" y="790956"/>
                </a:cubicBezTo>
                <a:cubicBezTo>
                  <a:pt x="128969" y="800862"/>
                  <a:pt x="136398" y="809435"/>
                  <a:pt x="153734" y="803624"/>
                </a:cubicBezTo>
                <a:cubicBezTo>
                  <a:pt x="198977" y="788289"/>
                  <a:pt x="230600" y="804101"/>
                  <a:pt x="256223" y="846296"/>
                </a:cubicBezTo>
                <a:cubicBezTo>
                  <a:pt x="261176" y="854488"/>
                  <a:pt x="277082" y="859727"/>
                  <a:pt x="287846" y="859727"/>
                </a:cubicBezTo>
                <a:cubicBezTo>
                  <a:pt x="298514" y="859631"/>
                  <a:pt x="314135" y="854012"/>
                  <a:pt x="319088" y="845820"/>
                </a:cubicBezTo>
                <a:cubicBezTo>
                  <a:pt x="344138" y="804101"/>
                  <a:pt x="374999" y="790956"/>
                  <a:pt x="422339" y="802577"/>
                </a:cubicBezTo>
                <a:cubicBezTo>
                  <a:pt x="431197" y="804767"/>
                  <a:pt x="445484" y="798862"/>
                  <a:pt x="452342" y="791813"/>
                </a:cubicBezTo>
                <a:cubicBezTo>
                  <a:pt x="460724" y="783241"/>
                  <a:pt x="470535" y="768191"/>
                  <a:pt x="468440" y="758381"/>
                </a:cubicBezTo>
                <a:cubicBezTo>
                  <a:pt x="457486" y="707612"/>
                  <a:pt x="467773" y="680466"/>
                  <a:pt x="513112" y="654463"/>
                </a:cubicBezTo>
                <a:cubicBezTo>
                  <a:pt x="530638" y="644462"/>
                  <a:pt x="530733" y="600170"/>
                  <a:pt x="513207" y="589788"/>
                </a:cubicBezTo>
                <a:cubicBezTo>
                  <a:pt x="467678" y="562832"/>
                  <a:pt x="457295" y="535305"/>
                  <a:pt x="468249" y="485489"/>
                </a:cubicBezTo>
                <a:cubicBezTo>
                  <a:pt x="470440" y="475678"/>
                  <a:pt x="461010" y="460534"/>
                  <a:pt x="452723" y="451866"/>
                </a:cubicBezTo>
                <a:cubicBezTo>
                  <a:pt x="445961" y="444722"/>
                  <a:pt x="431673" y="438436"/>
                  <a:pt x="422910" y="440531"/>
                </a:cubicBezTo>
                <a:cubicBezTo>
                  <a:pt x="373571" y="452533"/>
                  <a:pt x="346043" y="440531"/>
                  <a:pt x="318040" y="395764"/>
                </a:cubicBezTo>
                <a:cubicBezTo>
                  <a:pt x="312992" y="387763"/>
                  <a:pt x="296704" y="383572"/>
                  <a:pt x="285464" y="383477"/>
                </a:cubicBezTo>
                <a:close/>
                <a:moveTo>
                  <a:pt x="1165396" y="331864"/>
                </a:moveTo>
                <a:cubicBezTo>
                  <a:pt x="1086279" y="330447"/>
                  <a:pt x="1006317" y="357998"/>
                  <a:pt x="946023" y="414433"/>
                </a:cubicBezTo>
                <a:cubicBezTo>
                  <a:pt x="816769" y="535496"/>
                  <a:pt x="807720" y="731520"/>
                  <a:pt x="925449" y="860584"/>
                </a:cubicBezTo>
                <a:cubicBezTo>
                  <a:pt x="1045274" y="991934"/>
                  <a:pt x="1242346" y="1000316"/>
                  <a:pt x="1375886" y="879634"/>
                </a:cubicBezTo>
                <a:cubicBezTo>
                  <a:pt x="1490567" y="776002"/>
                  <a:pt x="1510665" y="575501"/>
                  <a:pt x="1414939" y="466058"/>
                </a:cubicBezTo>
                <a:cubicBezTo>
                  <a:pt x="1329976" y="585883"/>
                  <a:pt x="1246537" y="703707"/>
                  <a:pt x="1161288" y="823817"/>
                </a:cubicBezTo>
                <a:cubicBezTo>
                  <a:pt x="1109377" y="761429"/>
                  <a:pt x="1059085" y="700945"/>
                  <a:pt x="1007174" y="638461"/>
                </a:cubicBezTo>
                <a:cubicBezTo>
                  <a:pt x="1021747" y="626459"/>
                  <a:pt x="1034415" y="615982"/>
                  <a:pt x="1047940" y="604838"/>
                </a:cubicBezTo>
                <a:cubicBezTo>
                  <a:pt x="1084898" y="649129"/>
                  <a:pt x="1120235" y="691325"/>
                  <a:pt x="1157859" y="736378"/>
                </a:cubicBezTo>
                <a:cubicBezTo>
                  <a:pt x="1232535" y="630936"/>
                  <a:pt x="1306354" y="526637"/>
                  <a:pt x="1379696" y="423101"/>
                </a:cubicBezTo>
                <a:cubicBezTo>
                  <a:pt x="1322785" y="363665"/>
                  <a:pt x="1244513" y="333280"/>
                  <a:pt x="1165396" y="331864"/>
                </a:cubicBezTo>
                <a:close/>
                <a:moveTo>
                  <a:pt x="1159681" y="225909"/>
                </a:moveTo>
                <a:cubicBezTo>
                  <a:pt x="1054394" y="225743"/>
                  <a:pt x="946071" y="264414"/>
                  <a:pt x="861155" y="349377"/>
                </a:cubicBezTo>
                <a:cubicBezTo>
                  <a:pt x="695706" y="514922"/>
                  <a:pt x="696182" y="786098"/>
                  <a:pt x="861536" y="947547"/>
                </a:cubicBezTo>
                <a:cubicBezTo>
                  <a:pt x="1032224" y="1114235"/>
                  <a:pt x="1306068" y="1109567"/>
                  <a:pt x="1465802" y="939260"/>
                </a:cubicBezTo>
                <a:cubicBezTo>
                  <a:pt x="1631633" y="762286"/>
                  <a:pt x="1604582" y="506730"/>
                  <a:pt x="1479995" y="377857"/>
                </a:cubicBezTo>
                <a:cubicBezTo>
                  <a:pt x="1448848" y="412909"/>
                  <a:pt x="1448562" y="413099"/>
                  <a:pt x="1472184" y="449961"/>
                </a:cubicBezTo>
                <a:cubicBezTo>
                  <a:pt x="1506760" y="503968"/>
                  <a:pt x="1526286" y="563404"/>
                  <a:pt x="1529715" y="626936"/>
                </a:cubicBezTo>
                <a:cubicBezTo>
                  <a:pt x="1542669" y="867251"/>
                  <a:pt x="1329785" y="1053656"/>
                  <a:pt x="1092232" y="1011174"/>
                </a:cubicBezTo>
                <a:cubicBezTo>
                  <a:pt x="883539" y="973931"/>
                  <a:pt x="747332" y="761619"/>
                  <a:pt x="801148" y="557403"/>
                </a:cubicBezTo>
                <a:cubicBezTo>
                  <a:pt x="856583" y="346805"/>
                  <a:pt x="1076420" y="226124"/>
                  <a:pt x="1277969" y="298799"/>
                </a:cubicBezTo>
                <a:cubicBezTo>
                  <a:pt x="1326071" y="316135"/>
                  <a:pt x="1369600" y="346043"/>
                  <a:pt x="1416653" y="370903"/>
                </a:cubicBezTo>
                <a:cubicBezTo>
                  <a:pt x="1421130" y="364712"/>
                  <a:pt x="1428560" y="354806"/>
                  <a:pt x="1435608" y="344710"/>
                </a:cubicBezTo>
                <a:cubicBezTo>
                  <a:pt x="1437132" y="342519"/>
                  <a:pt x="1437989" y="339757"/>
                  <a:pt x="1439989" y="335471"/>
                </a:cubicBezTo>
                <a:cubicBezTo>
                  <a:pt x="1367219" y="265081"/>
                  <a:pt x="1264968" y="226076"/>
                  <a:pt x="1159681" y="225909"/>
                </a:cubicBezTo>
                <a:close/>
                <a:moveTo>
                  <a:pt x="646462" y="0"/>
                </a:moveTo>
                <a:cubicBezTo>
                  <a:pt x="687229" y="40767"/>
                  <a:pt x="727234" y="80772"/>
                  <a:pt x="764953" y="118491"/>
                </a:cubicBezTo>
                <a:cubicBezTo>
                  <a:pt x="727424" y="155924"/>
                  <a:pt x="686657" y="196501"/>
                  <a:pt x="646557" y="236506"/>
                </a:cubicBezTo>
                <a:cubicBezTo>
                  <a:pt x="638080" y="229076"/>
                  <a:pt x="625602" y="218218"/>
                  <a:pt x="609029" y="203835"/>
                </a:cubicBezTo>
                <a:cubicBezTo>
                  <a:pt x="629984" y="186500"/>
                  <a:pt x="649034" y="170879"/>
                  <a:pt x="667988" y="155162"/>
                </a:cubicBezTo>
                <a:cubicBezTo>
                  <a:pt x="666750" y="152972"/>
                  <a:pt x="665512" y="150781"/>
                  <a:pt x="664274" y="148685"/>
                </a:cubicBezTo>
                <a:cubicBezTo>
                  <a:pt x="657320" y="147923"/>
                  <a:pt x="650462" y="146590"/>
                  <a:pt x="643509" y="146495"/>
                </a:cubicBezTo>
                <a:cubicBezTo>
                  <a:pt x="519684" y="146399"/>
                  <a:pt x="395859" y="146304"/>
                  <a:pt x="272129" y="146495"/>
                </a:cubicBezTo>
                <a:cubicBezTo>
                  <a:pt x="225552" y="146590"/>
                  <a:pt x="209645" y="163163"/>
                  <a:pt x="209550" y="210598"/>
                </a:cubicBezTo>
                <a:cubicBezTo>
                  <a:pt x="209455" y="249460"/>
                  <a:pt x="209550" y="288227"/>
                  <a:pt x="209550" y="329470"/>
                </a:cubicBezTo>
                <a:cubicBezTo>
                  <a:pt x="262223" y="329470"/>
                  <a:pt x="312325" y="329470"/>
                  <a:pt x="358235" y="329470"/>
                </a:cubicBezTo>
                <a:cubicBezTo>
                  <a:pt x="367570" y="352044"/>
                  <a:pt x="370808" y="377857"/>
                  <a:pt x="385000" y="387477"/>
                </a:cubicBezTo>
                <a:cubicBezTo>
                  <a:pt x="393954" y="393573"/>
                  <a:pt x="419291" y="375380"/>
                  <a:pt x="436150" y="368522"/>
                </a:cubicBezTo>
                <a:cubicBezTo>
                  <a:pt x="469392" y="401765"/>
                  <a:pt x="506063" y="438341"/>
                  <a:pt x="543116" y="475393"/>
                </a:cubicBezTo>
                <a:cubicBezTo>
                  <a:pt x="502158" y="528828"/>
                  <a:pt x="504444" y="535019"/>
                  <a:pt x="574929" y="544544"/>
                </a:cubicBezTo>
                <a:cubicBezTo>
                  <a:pt x="574929" y="595217"/>
                  <a:pt x="574929" y="646176"/>
                  <a:pt x="574929" y="692944"/>
                </a:cubicBezTo>
                <a:cubicBezTo>
                  <a:pt x="555117" y="701993"/>
                  <a:pt x="528066" y="705993"/>
                  <a:pt x="521303" y="719900"/>
                </a:cubicBezTo>
                <a:cubicBezTo>
                  <a:pt x="515684" y="731520"/>
                  <a:pt x="533972" y="754666"/>
                  <a:pt x="541687" y="772859"/>
                </a:cubicBezTo>
                <a:cubicBezTo>
                  <a:pt x="508635" y="805815"/>
                  <a:pt x="472345" y="841820"/>
                  <a:pt x="438531" y="875538"/>
                </a:cubicBezTo>
                <a:cubicBezTo>
                  <a:pt x="420434" y="868109"/>
                  <a:pt x="399193" y="851249"/>
                  <a:pt x="384048" y="855631"/>
                </a:cubicBezTo>
                <a:cubicBezTo>
                  <a:pt x="372142" y="859060"/>
                  <a:pt x="367951" y="888778"/>
                  <a:pt x="357854" y="912686"/>
                </a:cubicBezTo>
                <a:cubicBezTo>
                  <a:pt x="339757" y="912686"/>
                  <a:pt x="314516" y="912686"/>
                  <a:pt x="289179" y="912686"/>
                </a:cubicBezTo>
                <a:cubicBezTo>
                  <a:pt x="263652" y="912686"/>
                  <a:pt x="238220" y="912686"/>
                  <a:pt x="209550" y="912686"/>
                </a:cubicBezTo>
                <a:cubicBezTo>
                  <a:pt x="209550" y="957834"/>
                  <a:pt x="209550" y="1000316"/>
                  <a:pt x="209550" y="1042892"/>
                </a:cubicBezTo>
                <a:cubicBezTo>
                  <a:pt x="209550" y="1100995"/>
                  <a:pt x="209455" y="1159097"/>
                  <a:pt x="209550" y="1217200"/>
                </a:cubicBezTo>
                <a:cubicBezTo>
                  <a:pt x="209645" y="1262729"/>
                  <a:pt x="227267" y="1281398"/>
                  <a:pt x="272225" y="1283113"/>
                </a:cubicBezTo>
                <a:cubicBezTo>
                  <a:pt x="284417" y="1283589"/>
                  <a:pt x="296704" y="1283208"/>
                  <a:pt x="313468" y="1283208"/>
                </a:cubicBezTo>
                <a:cubicBezTo>
                  <a:pt x="313468" y="1248537"/>
                  <a:pt x="313468" y="1215676"/>
                  <a:pt x="313468" y="1182719"/>
                </a:cubicBezTo>
                <a:cubicBezTo>
                  <a:pt x="313468" y="1157002"/>
                  <a:pt x="313373" y="1131284"/>
                  <a:pt x="313468" y="1105567"/>
                </a:cubicBezTo>
                <a:cubicBezTo>
                  <a:pt x="313754" y="1050227"/>
                  <a:pt x="344710" y="1018413"/>
                  <a:pt x="399860" y="1018318"/>
                </a:cubicBezTo>
                <a:cubicBezTo>
                  <a:pt x="539877" y="1018032"/>
                  <a:pt x="679895" y="1018223"/>
                  <a:pt x="819817" y="1018223"/>
                </a:cubicBezTo>
                <a:cubicBezTo>
                  <a:pt x="830199" y="1018223"/>
                  <a:pt x="840581" y="1018223"/>
                  <a:pt x="858774" y="1018223"/>
                </a:cubicBezTo>
                <a:cubicBezTo>
                  <a:pt x="747141" y="916972"/>
                  <a:pt x="685419" y="798671"/>
                  <a:pt x="684371" y="652653"/>
                </a:cubicBezTo>
                <a:cubicBezTo>
                  <a:pt x="683324" y="507016"/>
                  <a:pt x="738759" y="386144"/>
                  <a:pt x="846773" y="289655"/>
                </a:cubicBezTo>
                <a:cubicBezTo>
                  <a:pt x="1005364" y="148400"/>
                  <a:pt x="1267873" y="118872"/>
                  <a:pt x="1473994" y="290036"/>
                </a:cubicBezTo>
                <a:cubicBezTo>
                  <a:pt x="1512189" y="236411"/>
                  <a:pt x="1548956" y="184690"/>
                  <a:pt x="1587437" y="130588"/>
                </a:cubicBezTo>
                <a:cubicBezTo>
                  <a:pt x="1602391" y="141351"/>
                  <a:pt x="1615726" y="150971"/>
                  <a:pt x="1630299" y="161544"/>
                </a:cubicBezTo>
                <a:cubicBezTo>
                  <a:pt x="1590485" y="218027"/>
                  <a:pt x="1552099" y="272225"/>
                  <a:pt x="1512856" y="327851"/>
                </a:cubicBezTo>
                <a:cubicBezTo>
                  <a:pt x="1524857" y="343853"/>
                  <a:pt x="1537240" y="359188"/>
                  <a:pt x="1548479" y="375380"/>
                </a:cubicBezTo>
                <a:cubicBezTo>
                  <a:pt x="1722882" y="627126"/>
                  <a:pt x="1624393" y="967073"/>
                  <a:pt x="1342073" y="1085755"/>
                </a:cubicBezTo>
                <a:cubicBezTo>
                  <a:pt x="1322546" y="1093946"/>
                  <a:pt x="1317974" y="1104424"/>
                  <a:pt x="1318070" y="1123855"/>
                </a:cubicBezTo>
                <a:cubicBezTo>
                  <a:pt x="1318832" y="1244822"/>
                  <a:pt x="1318546" y="1365790"/>
                  <a:pt x="1318451" y="1486662"/>
                </a:cubicBezTo>
                <a:cubicBezTo>
                  <a:pt x="1318355" y="1574006"/>
                  <a:pt x="1255681" y="1646206"/>
                  <a:pt x="1176147" y="1650873"/>
                </a:cubicBezTo>
                <a:cubicBezTo>
                  <a:pt x="1080992" y="1656493"/>
                  <a:pt x="1010412" y="1600295"/>
                  <a:pt x="1002602" y="1505331"/>
                </a:cubicBezTo>
                <a:cubicBezTo>
                  <a:pt x="996887" y="1435322"/>
                  <a:pt x="999935" y="1364552"/>
                  <a:pt x="999458" y="1294162"/>
                </a:cubicBezTo>
                <a:cubicBezTo>
                  <a:pt x="999077" y="1243679"/>
                  <a:pt x="999363" y="1193197"/>
                  <a:pt x="999363" y="1142714"/>
                </a:cubicBezTo>
                <a:cubicBezTo>
                  <a:pt x="999363" y="1092994"/>
                  <a:pt x="999363" y="1092994"/>
                  <a:pt x="947452" y="1076420"/>
                </a:cubicBezTo>
                <a:cubicBezTo>
                  <a:pt x="947452" y="1085279"/>
                  <a:pt x="947452" y="1093280"/>
                  <a:pt x="947452" y="1101185"/>
                </a:cubicBezTo>
                <a:cubicBezTo>
                  <a:pt x="947452" y="1253585"/>
                  <a:pt x="947452" y="1405985"/>
                  <a:pt x="947452" y="1558290"/>
                </a:cubicBezTo>
                <a:cubicBezTo>
                  <a:pt x="947452" y="1622774"/>
                  <a:pt x="919544" y="1652111"/>
                  <a:pt x="853916" y="1652969"/>
                </a:cubicBezTo>
                <a:cubicBezTo>
                  <a:pt x="772001" y="1654112"/>
                  <a:pt x="690086" y="1653254"/>
                  <a:pt x="608171" y="1653254"/>
                </a:cubicBezTo>
                <a:cubicBezTo>
                  <a:pt x="542449" y="1653254"/>
                  <a:pt x="476726" y="1653826"/>
                  <a:pt x="411004" y="1653064"/>
                </a:cubicBezTo>
                <a:cubicBezTo>
                  <a:pt x="341471" y="1652302"/>
                  <a:pt x="312992" y="1622774"/>
                  <a:pt x="312896" y="1552861"/>
                </a:cubicBezTo>
                <a:cubicBezTo>
                  <a:pt x="312801" y="1481614"/>
                  <a:pt x="312896" y="1410367"/>
                  <a:pt x="312896" y="1335881"/>
                </a:cubicBezTo>
                <a:cubicBezTo>
                  <a:pt x="298609" y="1335881"/>
                  <a:pt x="286512" y="1335977"/>
                  <a:pt x="274511" y="1335881"/>
                </a:cubicBezTo>
                <a:cubicBezTo>
                  <a:pt x="197739" y="1335215"/>
                  <a:pt x="155829" y="1293781"/>
                  <a:pt x="155639" y="1217676"/>
                </a:cubicBezTo>
                <a:cubicBezTo>
                  <a:pt x="155448" y="1113854"/>
                  <a:pt x="155543" y="1010031"/>
                  <a:pt x="155543" y="906209"/>
                </a:cubicBezTo>
                <a:cubicBezTo>
                  <a:pt x="155543" y="895922"/>
                  <a:pt x="155543" y="885635"/>
                  <a:pt x="155543" y="879920"/>
                </a:cubicBezTo>
                <a:cubicBezTo>
                  <a:pt x="142399" y="875729"/>
                  <a:pt x="131064" y="875348"/>
                  <a:pt x="124778" y="869537"/>
                </a:cubicBezTo>
                <a:cubicBezTo>
                  <a:pt x="91345" y="838391"/>
                  <a:pt x="59245" y="806006"/>
                  <a:pt x="26956" y="774287"/>
                </a:cubicBezTo>
                <a:cubicBezTo>
                  <a:pt x="35052" y="752189"/>
                  <a:pt x="71057" y="741616"/>
                  <a:pt x="52673" y="715613"/>
                </a:cubicBezTo>
                <a:cubicBezTo>
                  <a:pt x="44387" y="703612"/>
                  <a:pt x="20669" y="702183"/>
                  <a:pt x="0" y="694373"/>
                </a:cubicBezTo>
                <a:cubicBezTo>
                  <a:pt x="0" y="648653"/>
                  <a:pt x="0" y="597027"/>
                  <a:pt x="0" y="545402"/>
                </a:cubicBezTo>
                <a:cubicBezTo>
                  <a:pt x="71057" y="532829"/>
                  <a:pt x="73152" y="527209"/>
                  <a:pt x="28861" y="473012"/>
                </a:cubicBezTo>
                <a:cubicBezTo>
                  <a:pt x="69818" y="415576"/>
                  <a:pt x="132398" y="362331"/>
                  <a:pt x="155734" y="367665"/>
                </a:cubicBezTo>
                <a:cubicBezTo>
                  <a:pt x="155734" y="316897"/>
                  <a:pt x="155734" y="266605"/>
                  <a:pt x="155734" y="216218"/>
                </a:cubicBezTo>
                <a:cubicBezTo>
                  <a:pt x="155829" y="132112"/>
                  <a:pt x="195263" y="92774"/>
                  <a:pt x="280226" y="92583"/>
                </a:cubicBezTo>
                <a:cubicBezTo>
                  <a:pt x="397383" y="92393"/>
                  <a:pt x="514541" y="92488"/>
                  <a:pt x="631603" y="92488"/>
                </a:cubicBezTo>
                <a:cubicBezTo>
                  <a:pt x="641985" y="92488"/>
                  <a:pt x="652272" y="92488"/>
                  <a:pt x="670179" y="92488"/>
                </a:cubicBezTo>
                <a:cubicBezTo>
                  <a:pt x="648653" y="69628"/>
                  <a:pt x="631698" y="51626"/>
                  <a:pt x="613124" y="31909"/>
                </a:cubicBezTo>
                <a:cubicBezTo>
                  <a:pt x="625793" y="19812"/>
                  <a:pt x="637223" y="8858"/>
                  <a:pt x="646462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26000"/>
            </a:schemeClr>
          </a:solidFill>
          <a:ln w="332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E598C32B-AD05-5448-D95B-AAC1DB23840E}"/>
              </a:ext>
            </a:extLst>
          </p:cNvPr>
          <p:cNvSpPr/>
          <p:nvPr/>
        </p:nvSpPr>
        <p:spPr>
          <a:xfrm>
            <a:off x="491443" y="713740"/>
            <a:ext cx="45719" cy="3159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6105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42ABCFD3-1769-E52F-FDE5-2764206BADE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689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矩形: 圆角 158">
            <a:extLst>
              <a:ext uri="{FF2B5EF4-FFF2-40B4-BE49-F238E27FC236}">
                <a16:creationId xmlns:a16="http://schemas.microsoft.com/office/drawing/2014/main" id="{02A7E8CC-B2F3-2FD9-31DB-CA399D47CFD9}"/>
              </a:ext>
            </a:extLst>
          </p:cNvPr>
          <p:cNvSpPr>
            <a:spLocks/>
          </p:cNvSpPr>
          <p:nvPr/>
        </p:nvSpPr>
        <p:spPr>
          <a:xfrm>
            <a:off x="493425" y="1201674"/>
            <a:ext cx="11203275" cy="10829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  <a:alpha val="30000"/>
              </a:schemeClr>
            </a:solidFill>
          </a:ln>
          <a:effectLst>
            <a:outerShdw blurRad="152400" dist="38100" dir="2700000" algn="tl" rotWithShape="0">
              <a:srgbClr val="FF6600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29921048-7089-13A6-546C-95F8A0D5C9C3}"/>
              </a:ext>
            </a:extLst>
          </p:cNvPr>
          <p:cNvSpPr txBox="1"/>
          <p:nvPr/>
        </p:nvSpPr>
        <p:spPr>
          <a:xfrm>
            <a:off x="2658303" y="1445783"/>
            <a:ext cx="3282950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Semibold"/>
                <a:ea typeface="MiSans Semibold"/>
                <a:cs typeface="+mn-cs"/>
              </a:rPr>
              <a:t>全面升级电子纸防护材质（聚氨酯）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MiSans Semibold"/>
              <a:ea typeface="MiSans Semibold"/>
              <a:cs typeface="+mn-cs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50F0C43D-3795-E528-61FF-3DA834A9CC5A}"/>
              </a:ext>
            </a:extLst>
          </p:cNvPr>
          <p:cNvSpPr txBox="1"/>
          <p:nvPr/>
        </p:nvSpPr>
        <p:spPr>
          <a:xfrm>
            <a:off x="2798703" y="1838623"/>
            <a:ext cx="2208938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有效保护设备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 </a:t>
            </a:r>
            <a:r>
              <a: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同时减少器具损伤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A3512A3A-B8DB-3823-A324-B2BC38F7C0B8}"/>
              </a:ext>
            </a:extLst>
          </p:cNvPr>
          <p:cNvSpPr/>
          <p:nvPr/>
        </p:nvSpPr>
        <p:spPr>
          <a:xfrm>
            <a:off x="2613868" y="1809419"/>
            <a:ext cx="2578608" cy="231132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585" name="文本框 584">
            <a:extLst>
              <a:ext uri="{FF2B5EF4-FFF2-40B4-BE49-F238E27FC236}">
                <a16:creationId xmlns:a16="http://schemas.microsoft.com/office/drawing/2014/main" id="{74B2C913-C6BA-BEBA-0434-441C1448220F}"/>
              </a:ext>
            </a:extLst>
          </p:cNvPr>
          <p:cNvSpPr txBox="1"/>
          <p:nvPr/>
        </p:nvSpPr>
        <p:spPr>
          <a:xfrm>
            <a:off x="6688148" y="1445783"/>
            <a:ext cx="4308872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lvl="0" algn="just"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Semibold"/>
                <a:ea typeface="MiSans Semibold"/>
                <a:cs typeface="+mn-cs"/>
              </a:rPr>
              <a:t>优化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Semibold"/>
                <a:ea typeface="MiSans Semibold"/>
                <a:cs typeface="+mn-cs"/>
              </a:rPr>
              <a:t>电子纸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Sans Semibold"/>
                <a:ea typeface="MiSans Semibold"/>
                <a:cs typeface="+mn-cs"/>
              </a:rPr>
              <a:t>显示界面，初步定义为两种显示模式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MiSans Semibold"/>
              <a:ea typeface="MiSans Semibold"/>
              <a:cs typeface="+mn-cs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FF49E5-DBE6-6005-5460-F71A9BB06006}"/>
              </a:ext>
            </a:extLst>
          </p:cNvPr>
          <p:cNvSpPr txBox="1"/>
          <p:nvPr/>
        </p:nvSpPr>
        <p:spPr>
          <a:xfrm>
            <a:off x="6803391" y="1832652"/>
            <a:ext cx="1538883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lvl="0" algn="just"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MiSans Light"/>
                <a:ea typeface="MiSan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单个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器具</a:t>
            </a:r>
            <a:r>
              <a: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显示全部零件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68" name="矩形: 圆角 167">
            <a:extLst>
              <a:ext uri="{FF2B5EF4-FFF2-40B4-BE49-F238E27FC236}">
                <a16:creationId xmlns:a16="http://schemas.microsoft.com/office/drawing/2014/main" id="{BA2ED37B-A2B9-C1FC-2810-8756ABED592B}"/>
              </a:ext>
            </a:extLst>
          </p:cNvPr>
          <p:cNvSpPr/>
          <p:nvPr/>
        </p:nvSpPr>
        <p:spPr>
          <a:xfrm>
            <a:off x="6673477" y="1809419"/>
            <a:ext cx="1798711" cy="231132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1CF00CC0-5095-338E-710E-294FFD7D7E7F}"/>
              </a:ext>
            </a:extLst>
          </p:cNvPr>
          <p:cNvSpPr/>
          <p:nvPr/>
        </p:nvSpPr>
        <p:spPr>
          <a:xfrm>
            <a:off x="2427951" y="1475251"/>
            <a:ext cx="193923" cy="18728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/>
                <a:ea typeface="MiSans"/>
                <a:cs typeface="+mn-cs"/>
              </a:rPr>
              <a:t>1</a:t>
            </a:r>
            <a:endParaRPr kumimoji="0" lang="zh-CN" altLang="en-US" sz="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"/>
              <a:ea typeface="MiSans"/>
              <a:cs typeface="+mn-cs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50E548C3-43CE-9D93-1CB8-A7B605E1165A}"/>
              </a:ext>
            </a:extLst>
          </p:cNvPr>
          <p:cNvSpPr txBox="1"/>
          <p:nvPr/>
        </p:nvSpPr>
        <p:spPr>
          <a:xfrm>
            <a:off x="8866671" y="1832652"/>
            <a:ext cx="1538883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lvl="0" algn="just"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MiSans Light"/>
                <a:ea typeface="MiSan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多个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器具</a:t>
            </a:r>
            <a:r>
              <a: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显示单个零件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67" name="矩形: 圆角 166">
            <a:extLst>
              <a:ext uri="{FF2B5EF4-FFF2-40B4-BE49-F238E27FC236}">
                <a16:creationId xmlns:a16="http://schemas.microsoft.com/office/drawing/2014/main" id="{F39A9A75-EA8E-06DB-475C-135FBCBC3195}"/>
              </a:ext>
            </a:extLst>
          </p:cNvPr>
          <p:cNvSpPr/>
          <p:nvPr/>
        </p:nvSpPr>
        <p:spPr>
          <a:xfrm>
            <a:off x="8736757" y="1809419"/>
            <a:ext cx="1798711" cy="231132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71" name="椭圆 170">
            <a:extLst>
              <a:ext uri="{FF2B5EF4-FFF2-40B4-BE49-F238E27FC236}">
                <a16:creationId xmlns:a16="http://schemas.microsoft.com/office/drawing/2014/main" id="{E199BBDF-08C9-218F-656C-4E4EF33E12BE}"/>
              </a:ext>
            </a:extLst>
          </p:cNvPr>
          <p:cNvSpPr/>
          <p:nvPr/>
        </p:nvSpPr>
        <p:spPr>
          <a:xfrm>
            <a:off x="6465952" y="1475251"/>
            <a:ext cx="193923" cy="18728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/>
                <a:ea typeface="MiSans"/>
                <a:cs typeface="+mn-cs"/>
              </a:rPr>
              <a:t>2</a:t>
            </a:r>
            <a:endParaRPr kumimoji="0" lang="zh-CN" altLang="en-US" sz="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"/>
              <a:ea typeface="MiSans"/>
              <a:cs typeface="+mn-cs"/>
            </a:endParaRPr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806A6557-C741-221B-A483-C1B5D7B11E9C}"/>
              </a:ext>
            </a:extLst>
          </p:cNvPr>
          <p:cNvSpPr/>
          <p:nvPr/>
        </p:nvSpPr>
        <p:spPr>
          <a:xfrm>
            <a:off x="0" y="1505185"/>
            <a:ext cx="2133604" cy="475964"/>
          </a:xfrm>
          <a:custGeom>
            <a:avLst/>
            <a:gdLst>
              <a:gd name="connsiteX0" fmla="*/ 0 w 2133604"/>
              <a:gd name="connsiteY0" fmla="*/ 0 h 475964"/>
              <a:gd name="connsiteX1" fmla="*/ 2133604 w 2133604"/>
              <a:gd name="connsiteY1" fmla="*/ 0 h 475964"/>
              <a:gd name="connsiteX2" fmla="*/ 2029154 w 2133604"/>
              <a:gd name="connsiteY2" fmla="*/ 475964 h 475964"/>
              <a:gd name="connsiteX3" fmla="*/ 0 w 2133604"/>
              <a:gd name="connsiteY3" fmla="*/ 475964 h 47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3604" h="475964">
                <a:moveTo>
                  <a:pt x="0" y="0"/>
                </a:moveTo>
                <a:lnTo>
                  <a:pt x="2133604" y="0"/>
                </a:lnTo>
                <a:lnTo>
                  <a:pt x="2029154" y="475964"/>
                </a:lnTo>
                <a:lnTo>
                  <a:pt x="0" y="4759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id="{DBCA45A1-CF80-2F72-8C9D-88531D35494B}"/>
              </a:ext>
            </a:extLst>
          </p:cNvPr>
          <p:cNvSpPr txBox="1"/>
          <p:nvPr/>
        </p:nvSpPr>
        <p:spPr>
          <a:xfrm>
            <a:off x="658813" y="1558501"/>
            <a:ext cx="1231106" cy="369332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lvl="0" algn="just">
              <a:defRPr kumimoji="0" sz="2800" b="0" i="0" u="none" strike="noStrike" cap="none" spc="0" normalizeH="0" baseline="0">
                <a:ln>
                  <a:noFill/>
                </a:ln>
                <a:solidFill>
                  <a:schemeClr val="bg2"/>
                </a:solidFill>
                <a:effectLst>
                  <a:innerShdw blurRad="50800" dist="50800" dir="18900000">
                    <a:schemeClr val="tx1">
                      <a:lumMod val="65000"/>
                      <a:lumOff val="35000"/>
                      <a:alpha val="12000"/>
                    </a:schemeClr>
                  </a:innerShdw>
                </a:effectLst>
                <a:uLnTx/>
                <a:uFillTx/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innerShdw blurRad="63500" dist="50800" dir="18900000">
                    <a:srgbClr val="FF6105">
                      <a:alpha val="50000"/>
                    </a:srgbClr>
                  </a:innerShdw>
                </a:effectLst>
                <a:uLnTx/>
                <a:uFillTx/>
                <a:latin typeface="腾讯体 W7" panose="020C08030202040F0204" pitchFamily="34" charset="-122"/>
                <a:ea typeface="腾讯体 W7" panose="020C08030202040F0204" pitchFamily="34" charset="-122"/>
                <a:cs typeface="+mn-cs"/>
              </a:rPr>
              <a:t>初步升级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innerShdw blurRad="63500" dist="50800" dir="18900000">
                  <a:srgbClr val="FF6105">
                    <a:alpha val="50000"/>
                  </a:srgbClr>
                </a:innerShdw>
              </a:effectLst>
              <a:uLnTx/>
              <a:uFillTx/>
              <a:latin typeface="腾讯体 W7" panose="020C08030202040F0204" pitchFamily="34" charset="-122"/>
              <a:ea typeface="腾讯体 W7" panose="020C08030202040F0204" pitchFamily="34" charset="-122"/>
              <a:cs typeface="+mn-cs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48FAC9AA-D7B2-E508-0DE4-8A675923546A}"/>
              </a:ext>
            </a:extLst>
          </p:cNvPr>
          <p:cNvSpPr/>
          <p:nvPr/>
        </p:nvSpPr>
        <p:spPr>
          <a:xfrm>
            <a:off x="3706715" y="2881973"/>
            <a:ext cx="7989986" cy="2799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B4CF02AF-F10A-CE56-98CA-45089FCCDD10}"/>
              </a:ext>
            </a:extLst>
          </p:cNvPr>
          <p:cNvSpPr txBox="1"/>
          <p:nvPr/>
        </p:nvSpPr>
        <p:spPr>
          <a:xfrm>
            <a:off x="4310031" y="2885124"/>
            <a:ext cx="828957" cy="268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工作任务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93346DE5-74C2-8A85-5C39-77BF1E8375C7}"/>
              </a:ext>
            </a:extLst>
          </p:cNvPr>
          <p:cNvSpPr txBox="1"/>
          <p:nvPr/>
        </p:nvSpPr>
        <p:spPr>
          <a:xfrm>
            <a:off x="6307618" y="2885124"/>
            <a:ext cx="669542" cy="268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负责人</a:t>
            </a: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313CA8D4-2A63-7318-5945-B8FB4A204658}"/>
              </a:ext>
            </a:extLst>
          </p:cNvPr>
          <p:cNvSpPr txBox="1"/>
          <p:nvPr/>
        </p:nvSpPr>
        <p:spPr>
          <a:xfrm>
            <a:off x="3723341" y="3470468"/>
            <a:ext cx="2125689" cy="18128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40000"/>
              </a:schemeClr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实地考察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6B537E3F-3DB1-33DD-44C3-9B495AA84CB6}"/>
              </a:ext>
            </a:extLst>
          </p:cNvPr>
          <p:cNvSpPr txBox="1"/>
          <p:nvPr/>
        </p:nvSpPr>
        <p:spPr>
          <a:xfrm>
            <a:off x="3723341" y="3722849"/>
            <a:ext cx="2125689" cy="18128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40000"/>
              </a:schemeClr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修改方案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D93AE18D-5DAC-CE37-4988-1C96BE0562E0}"/>
              </a:ext>
            </a:extLst>
          </p:cNvPr>
          <p:cNvSpPr txBox="1"/>
          <p:nvPr/>
        </p:nvSpPr>
        <p:spPr>
          <a:xfrm>
            <a:off x="3723341" y="3975229"/>
            <a:ext cx="2125689" cy="18128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40000"/>
              </a:schemeClr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提报系统升级并跟踪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9F8E481-152A-9965-403A-F38FA25C9FD8}"/>
              </a:ext>
            </a:extLst>
          </p:cNvPr>
          <p:cNvSpPr txBox="1"/>
          <p:nvPr/>
        </p:nvSpPr>
        <p:spPr>
          <a:xfrm>
            <a:off x="3723341" y="4227610"/>
            <a:ext cx="2125689" cy="18128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40000"/>
              </a:schemeClr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设备采购、安装及权限准备</a:t>
            </a:r>
          </a:p>
        </p:txBody>
      </p:sp>
      <p:sp>
        <p:nvSpPr>
          <p:cNvPr id="137" name="PA-文本框 37">
            <a:extLst>
              <a:ext uri="{FF2B5EF4-FFF2-40B4-BE49-F238E27FC236}">
                <a16:creationId xmlns:a16="http://schemas.microsoft.com/office/drawing/2014/main" id="{4DD7AB69-4617-6D26-9989-80ED432FB4D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723341" y="4479991"/>
            <a:ext cx="2125689" cy="18128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40000"/>
              </a:schemeClr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单点测试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38" name="PA-文本框 38">
            <a:extLst>
              <a:ext uri="{FF2B5EF4-FFF2-40B4-BE49-F238E27FC236}">
                <a16:creationId xmlns:a16="http://schemas.microsoft.com/office/drawing/2014/main" id="{FA95178A-4DCE-3CD6-7E8B-E5550BEDA2C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723341" y="4732372"/>
            <a:ext cx="2125689" cy="18128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40000"/>
              </a:schemeClr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问题收集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39" name="PA-文本框 39">
            <a:extLst>
              <a:ext uri="{FF2B5EF4-FFF2-40B4-BE49-F238E27FC236}">
                <a16:creationId xmlns:a16="http://schemas.microsoft.com/office/drawing/2014/main" id="{6FE1C350-0AFA-D77E-EEE7-12E126D3336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723341" y="4984752"/>
            <a:ext cx="2125689" cy="18128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40000"/>
              </a:schemeClr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数据准备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40" name="PA-文本框 40">
            <a:extLst>
              <a:ext uri="{FF2B5EF4-FFF2-40B4-BE49-F238E27FC236}">
                <a16:creationId xmlns:a16="http://schemas.microsoft.com/office/drawing/2014/main" id="{791B47FB-6F5F-EE27-6855-E0460445CBE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723341" y="5237133"/>
            <a:ext cx="2125689" cy="18128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40000"/>
              </a:schemeClr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操作培训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41" name="PA-文本框 41">
            <a:extLst>
              <a:ext uri="{FF2B5EF4-FFF2-40B4-BE49-F238E27FC236}">
                <a16:creationId xmlns:a16="http://schemas.microsoft.com/office/drawing/2014/main" id="{05F3D03C-45E8-C840-3A2B-E953970345F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723341" y="5489513"/>
            <a:ext cx="2125689" cy="18128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40000"/>
              </a:schemeClr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测试数据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42" name="PA-文本框 42">
            <a:extLst>
              <a:ext uri="{FF2B5EF4-FFF2-40B4-BE49-F238E27FC236}">
                <a16:creationId xmlns:a16="http://schemas.microsoft.com/office/drawing/2014/main" id="{165655EA-7214-B13C-28AF-C3805690F15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723341" y="5741895"/>
            <a:ext cx="2125689" cy="18128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40000"/>
              </a:schemeClr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局部点位试运行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43" name="PA-文本框 43">
            <a:extLst>
              <a:ext uri="{FF2B5EF4-FFF2-40B4-BE49-F238E27FC236}">
                <a16:creationId xmlns:a16="http://schemas.microsoft.com/office/drawing/2014/main" id="{401DD7B0-78FE-B82D-933C-DE73EBEC6D7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723341" y="5994275"/>
            <a:ext cx="2125689" cy="18128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40000"/>
              </a:schemeClr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全面推进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44" name="PA-文本框 44">
            <a:extLst>
              <a:ext uri="{FF2B5EF4-FFF2-40B4-BE49-F238E27FC236}">
                <a16:creationId xmlns:a16="http://schemas.microsoft.com/office/drawing/2014/main" id="{ABF69553-D4EC-848B-42A0-886DF4377785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723341" y="6246656"/>
            <a:ext cx="2125689" cy="18128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40000"/>
              </a:schemeClr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协调问题解决及跟踪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2B16FE0C-B7E9-00A3-5D80-3C1FE7245A3B}"/>
              </a:ext>
            </a:extLst>
          </p:cNvPr>
          <p:cNvSpPr txBox="1">
            <a:spLocks/>
          </p:cNvSpPr>
          <p:nvPr/>
        </p:nvSpPr>
        <p:spPr>
          <a:xfrm>
            <a:off x="6026935" y="3218088"/>
            <a:ext cx="1230907" cy="18128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4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kumimoji="0" sz="11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李顺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235DCF5-EF83-04FC-1D65-CCDBBE9993DB}"/>
              </a:ext>
            </a:extLst>
          </p:cNvPr>
          <p:cNvSpPr txBox="1">
            <a:spLocks/>
          </p:cNvSpPr>
          <p:nvPr/>
        </p:nvSpPr>
        <p:spPr>
          <a:xfrm>
            <a:off x="6026935" y="3470468"/>
            <a:ext cx="1230907" cy="18128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4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kumimoji="0" sz="11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刘大峰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D79EB2E9-F40C-3C36-AE91-5C02EC2BE347}"/>
              </a:ext>
            </a:extLst>
          </p:cNvPr>
          <p:cNvSpPr txBox="1">
            <a:spLocks/>
          </p:cNvSpPr>
          <p:nvPr/>
        </p:nvSpPr>
        <p:spPr>
          <a:xfrm>
            <a:off x="6026935" y="3722849"/>
            <a:ext cx="1230907" cy="18128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4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kumimoji="0" sz="11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马自强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463FA99F-A7DD-AE28-10D7-993E5A31FB8F}"/>
              </a:ext>
            </a:extLst>
          </p:cNvPr>
          <p:cNvSpPr txBox="1">
            <a:spLocks/>
          </p:cNvSpPr>
          <p:nvPr/>
        </p:nvSpPr>
        <p:spPr>
          <a:xfrm>
            <a:off x="6026935" y="4479991"/>
            <a:ext cx="1230907" cy="18128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4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kumimoji="0" sz="11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张蔷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B888BD27-963A-4B45-0299-3921446B8E7F}"/>
              </a:ext>
            </a:extLst>
          </p:cNvPr>
          <p:cNvSpPr txBox="1">
            <a:spLocks/>
          </p:cNvSpPr>
          <p:nvPr/>
        </p:nvSpPr>
        <p:spPr>
          <a:xfrm>
            <a:off x="6026935" y="5994275"/>
            <a:ext cx="1230907" cy="18128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40000"/>
              </a:schemeClr>
            </a:solidFill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kumimoji="0" sz="11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李顺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50" name="矩形: 圆角 149">
            <a:extLst>
              <a:ext uri="{FF2B5EF4-FFF2-40B4-BE49-F238E27FC236}">
                <a16:creationId xmlns:a16="http://schemas.microsoft.com/office/drawing/2014/main" id="{5D99D804-973B-EFCE-0162-6C69CEF45C5A}"/>
              </a:ext>
            </a:extLst>
          </p:cNvPr>
          <p:cNvSpPr/>
          <p:nvPr/>
        </p:nvSpPr>
        <p:spPr>
          <a:xfrm>
            <a:off x="7623605" y="3520756"/>
            <a:ext cx="438462" cy="80711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innerShdw blurRad="63500" dist="50800" dir="13500000">
              <a:schemeClr val="accent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51" name="矩形: 圆角 150">
            <a:extLst>
              <a:ext uri="{FF2B5EF4-FFF2-40B4-BE49-F238E27FC236}">
                <a16:creationId xmlns:a16="http://schemas.microsoft.com/office/drawing/2014/main" id="{2C6CE878-37CA-7E01-A2DE-6160945269C8}"/>
              </a:ext>
            </a:extLst>
          </p:cNvPr>
          <p:cNvSpPr/>
          <p:nvPr/>
        </p:nvSpPr>
        <p:spPr>
          <a:xfrm>
            <a:off x="8016346" y="3773138"/>
            <a:ext cx="1208558" cy="80710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schemeClr val="accent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52" name="矩形: 圆角 151">
            <a:extLst>
              <a:ext uri="{FF2B5EF4-FFF2-40B4-BE49-F238E27FC236}">
                <a16:creationId xmlns:a16="http://schemas.microsoft.com/office/drawing/2014/main" id="{C7B175E9-5B96-B9DF-D94F-AE1927244573}"/>
              </a:ext>
            </a:extLst>
          </p:cNvPr>
          <p:cNvSpPr/>
          <p:nvPr/>
        </p:nvSpPr>
        <p:spPr>
          <a:xfrm>
            <a:off x="8404100" y="4025518"/>
            <a:ext cx="1228939" cy="80711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innerShdw blurRad="63500" dist="50800" dir="13500000">
              <a:schemeClr val="accent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53" name="矩形: 圆角 152">
            <a:extLst>
              <a:ext uri="{FF2B5EF4-FFF2-40B4-BE49-F238E27FC236}">
                <a16:creationId xmlns:a16="http://schemas.microsoft.com/office/drawing/2014/main" id="{F3B7AC9B-B215-06FD-09A0-A973213E4F91}"/>
              </a:ext>
            </a:extLst>
          </p:cNvPr>
          <p:cNvSpPr/>
          <p:nvPr/>
        </p:nvSpPr>
        <p:spPr>
          <a:xfrm>
            <a:off x="7623605" y="4277899"/>
            <a:ext cx="831206" cy="80710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schemeClr val="accent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54" name="矩形: 圆角 153">
            <a:extLst>
              <a:ext uri="{FF2B5EF4-FFF2-40B4-BE49-F238E27FC236}">
                <a16:creationId xmlns:a16="http://schemas.microsoft.com/office/drawing/2014/main" id="{B19DCE47-D4D1-A89D-180D-E70884F73AFF}"/>
              </a:ext>
            </a:extLst>
          </p:cNvPr>
          <p:cNvSpPr/>
          <p:nvPr/>
        </p:nvSpPr>
        <p:spPr>
          <a:xfrm>
            <a:off x="7623604" y="4530279"/>
            <a:ext cx="1223949" cy="80711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innerShdw blurRad="63500" dist="50800" dir="13500000">
              <a:schemeClr val="accent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55" name="PA-圆角矩形 518">
            <a:extLst>
              <a:ext uri="{FF2B5EF4-FFF2-40B4-BE49-F238E27FC236}">
                <a16:creationId xmlns:a16="http://schemas.microsoft.com/office/drawing/2014/main" id="{9BD63974-1964-02E9-6D5B-DF99961EC23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623605" y="4782661"/>
            <a:ext cx="3973148" cy="80710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schemeClr val="accent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56" name="矩形: 圆角 155">
            <a:extLst>
              <a:ext uri="{FF2B5EF4-FFF2-40B4-BE49-F238E27FC236}">
                <a16:creationId xmlns:a16="http://schemas.microsoft.com/office/drawing/2014/main" id="{5F72D063-D132-37A2-7EA9-E172B90EF6EE}"/>
              </a:ext>
            </a:extLst>
          </p:cNvPr>
          <p:cNvSpPr/>
          <p:nvPr/>
        </p:nvSpPr>
        <p:spPr>
          <a:xfrm>
            <a:off x="8801831" y="5035041"/>
            <a:ext cx="1223951" cy="80711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innerShdw blurRad="63500" dist="50800" dir="13500000">
              <a:schemeClr val="accent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57" name="矩形: 圆角 156">
            <a:extLst>
              <a:ext uri="{FF2B5EF4-FFF2-40B4-BE49-F238E27FC236}">
                <a16:creationId xmlns:a16="http://schemas.microsoft.com/office/drawing/2014/main" id="{94E846E0-5984-A5AA-5778-54C39B4A3720}"/>
              </a:ext>
            </a:extLst>
          </p:cNvPr>
          <p:cNvSpPr/>
          <p:nvPr/>
        </p:nvSpPr>
        <p:spPr>
          <a:xfrm>
            <a:off x="8801830" y="5287422"/>
            <a:ext cx="1616695" cy="80710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schemeClr val="accent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58" name="矩形: 圆角 157">
            <a:extLst>
              <a:ext uri="{FF2B5EF4-FFF2-40B4-BE49-F238E27FC236}">
                <a16:creationId xmlns:a16="http://schemas.microsoft.com/office/drawing/2014/main" id="{3FD3C279-CA2E-9BA9-039A-166E4753349F}"/>
              </a:ext>
            </a:extLst>
          </p:cNvPr>
          <p:cNvSpPr/>
          <p:nvPr/>
        </p:nvSpPr>
        <p:spPr>
          <a:xfrm>
            <a:off x="8801829" y="5539802"/>
            <a:ext cx="1223951" cy="80711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innerShdw blurRad="63500" dist="50800" dir="13500000">
              <a:schemeClr val="accent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60" name="矩形: 圆角 159">
            <a:extLst>
              <a:ext uri="{FF2B5EF4-FFF2-40B4-BE49-F238E27FC236}">
                <a16:creationId xmlns:a16="http://schemas.microsoft.com/office/drawing/2014/main" id="{44D9E349-E29B-2AE1-7E61-93A970A06E06}"/>
              </a:ext>
            </a:extLst>
          </p:cNvPr>
          <p:cNvSpPr/>
          <p:nvPr/>
        </p:nvSpPr>
        <p:spPr>
          <a:xfrm>
            <a:off x="9194575" y="5792183"/>
            <a:ext cx="1616693" cy="80710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schemeClr val="accent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61" name="矩形: 圆角 160">
            <a:extLst>
              <a:ext uri="{FF2B5EF4-FFF2-40B4-BE49-F238E27FC236}">
                <a16:creationId xmlns:a16="http://schemas.microsoft.com/office/drawing/2014/main" id="{77333107-8CCA-AB7C-1254-CC6878B2D6A9}"/>
              </a:ext>
            </a:extLst>
          </p:cNvPr>
          <p:cNvSpPr/>
          <p:nvPr/>
        </p:nvSpPr>
        <p:spPr>
          <a:xfrm>
            <a:off x="9587317" y="6044564"/>
            <a:ext cx="1616693" cy="80711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innerShdw blurRad="63500" dist="50800" dir="13500000">
              <a:schemeClr val="accent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62" name="PA-圆角矩形 524">
            <a:extLst>
              <a:ext uri="{FF2B5EF4-FFF2-40B4-BE49-F238E27FC236}">
                <a16:creationId xmlns:a16="http://schemas.microsoft.com/office/drawing/2014/main" id="{01CFFF27-12E1-B7D0-D5BD-4A06B28809EF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1158292" y="6296945"/>
            <a:ext cx="438460" cy="80710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schemeClr val="accent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2A7F94E7-2CCA-3A4C-48EB-DC4C063132CB}"/>
              </a:ext>
            </a:extLst>
          </p:cNvPr>
          <p:cNvGrpSpPr/>
          <p:nvPr/>
        </p:nvGrpSpPr>
        <p:grpSpPr>
          <a:xfrm>
            <a:off x="6026935" y="6246656"/>
            <a:ext cx="1230907" cy="181289"/>
            <a:chOff x="3785019" y="6113423"/>
            <a:chExt cx="1188235" cy="187285"/>
          </a:xfrm>
        </p:grpSpPr>
        <p:sp>
          <p:nvSpPr>
            <p:cNvPr id="217" name="文本框 216">
              <a:extLst>
                <a:ext uri="{FF2B5EF4-FFF2-40B4-BE49-F238E27FC236}">
                  <a16:creationId xmlns:a16="http://schemas.microsoft.com/office/drawing/2014/main" id="{54EC29F5-7B10-108C-C032-FC8D68DB906D}"/>
                </a:ext>
              </a:extLst>
            </p:cNvPr>
            <p:cNvSpPr txBox="1"/>
            <p:nvPr/>
          </p:nvSpPr>
          <p:spPr>
            <a:xfrm>
              <a:off x="3785019" y="6113423"/>
              <a:ext cx="622788" cy="18728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1">
                  <a:alpha val="40000"/>
                </a:schemeClr>
              </a:solidFill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kumimoji="0" sz="11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马自强</a:t>
              </a:r>
            </a:p>
          </p:txBody>
        </p:sp>
        <p:sp>
          <p:nvSpPr>
            <p:cNvPr id="218" name="文本框 217">
              <a:extLst>
                <a:ext uri="{FF2B5EF4-FFF2-40B4-BE49-F238E27FC236}">
                  <a16:creationId xmlns:a16="http://schemas.microsoft.com/office/drawing/2014/main" id="{8671AA17-7CAC-8C0A-491F-0D084D869D47}"/>
                </a:ext>
              </a:extLst>
            </p:cNvPr>
            <p:cNvSpPr txBox="1"/>
            <p:nvPr/>
          </p:nvSpPr>
          <p:spPr>
            <a:xfrm>
              <a:off x="4350466" y="6113423"/>
              <a:ext cx="622788" cy="18728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1">
                  <a:alpha val="40000"/>
                </a:schemeClr>
              </a:solidFill>
            </a:ln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刘大峰</a:t>
              </a: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F3824BC9-A84D-A8E2-583D-2FF28A1B3F24}"/>
              </a:ext>
            </a:extLst>
          </p:cNvPr>
          <p:cNvGrpSpPr/>
          <p:nvPr/>
        </p:nvGrpSpPr>
        <p:grpSpPr>
          <a:xfrm>
            <a:off x="6026935" y="5741895"/>
            <a:ext cx="1230907" cy="181289"/>
            <a:chOff x="3785019" y="5650252"/>
            <a:chExt cx="1188235" cy="187285"/>
          </a:xfrm>
        </p:grpSpPr>
        <p:sp>
          <p:nvSpPr>
            <p:cNvPr id="215" name="文本框 214">
              <a:extLst>
                <a:ext uri="{FF2B5EF4-FFF2-40B4-BE49-F238E27FC236}">
                  <a16:creationId xmlns:a16="http://schemas.microsoft.com/office/drawing/2014/main" id="{0DBD5693-5538-E73E-9FDC-DA247FD15BA2}"/>
                </a:ext>
              </a:extLst>
            </p:cNvPr>
            <p:cNvSpPr txBox="1">
              <a:spLocks/>
            </p:cNvSpPr>
            <p:nvPr/>
          </p:nvSpPr>
          <p:spPr>
            <a:xfrm>
              <a:off x="3785019" y="5650252"/>
              <a:ext cx="622788" cy="18728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1">
                  <a:alpha val="40000"/>
                </a:schemeClr>
              </a:solidFill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kumimoji="0" sz="11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马自强</a:t>
              </a:r>
            </a:p>
          </p:txBody>
        </p:sp>
        <p:sp>
          <p:nvSpPr>
            <p:cNvPr id="216" name="文本框 215">
              <a:extLst>
                <a:ext uri="{FF2B5EF4-FFF2-40B4-BE49-F238E27FC236}">
                  <a16:creationId xmlns:a16="http://schemas.microsoft.com/office/drawing/2014/main" id="{E4DEDBEE-92D2-D049-CA76-980D49AF3EF2}"/>
                </a:ext>
              </a:extLst>
            </p:cNvPr>
            <p:cNvSpPr txBox="1">
              <a:spLocks/>
            </p:cNvSpPr>
            <p:nvPr/>
          </p:nvSpPr>
          <p:spPr>
            <a:xfrm>
              <a:off x="4350466" y="5650252"/>
              <a:ext cx="622788" cy="18728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1">
                  <a:alpha val="40000"/>
                </a:schemeClr>
              </a:solidFill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kumimoji="0" sz="11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孙有</a:t>
              </a:r>
            </a:p>
          </p:txBody>
        </p: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2B87DB00-FB16-BBF6-6189-C43B2DD99637}"/>
              </a:ext>
            </a:extLst>
          </p:cNvPr>
          <p:cNvGrpSpPr/>
          <p:nvPr/>
        </p:nvGrpSpPr>
        <p:grpSpPr>
          <a:xfrm>
            <a:off x="6026935" y="5489513"/>
            <a:ext cx="1230907" cy="181289"/>
            <a:chOff x="3785019" y="5435216"/>
            <a:chExt cx="1188235" cy="187285"/>
          </a:xfrm>
        </p:grpSpPr>
        <p:sp>
          <p:nvSpPr>
            <p:cNvPr id="213" name="文本框 212">
              <a:extLst>
                <a:ext uri="{FF2B5EF4-FFF2-40B4-BE49-F238E27FC236}">
                  <a16:creationId xmlns:a16="http://schemas.microsoft.com/office/drawing/2014/main" id="{10655B21-4E7C-E6D5-5037-2C89810F9957}"/>
                </a:ext>
              </a:extLst>
            </p:cNvPr>
            <p:cNvSpPr txBox="1">
              <a:spLocks/>
            </p:cNvSpPr>
            <p:nvPr/>
          </p:nvSpPr>
          <p:spPr>
            <a:xfrm>
              <a:off x="3785019" y="5435216"/>
              <a:ext cx="622788" cy="18728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1">
                  <a:alpha val="40000"/>
                </a:schemeClr>
              </a:solidFill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kumimoji="0" sz="11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张蔷</a:t>
              </a:r>
            </a:p>
          </p:txBody>
        </p:sp>
        <p:sp>
          <p:nvSpPr>
            <p:cNvPr id="214" name="文本框 213">
              <a:extLst>
                <a:ext uri="{FF2B5EF4-FFF2-40B4-BE49-F238E27FC236}">
                  <a16:creationId xmlns:a16="http://schemas.microsoft.com/office/drawing/2014/main" id="{B167C9D3-21D9-7356-D477-761FEB3FCA87}"/>
                </a:ext>
              </a:extLst>
            </p:cNvPr>
            <p:cNvSpPr txBox="1">
              <a:spLocks/>
            </p:cNvSpPr>
            <p:nvPr/>
          </p:nvSpPr>
          <p:spPr>
            <a:xfrm>
              <a:off x="4350466" y="5435216"/>
              <a:ext cx="622788" cy="18728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1">
                  <a:alpha val="40000"/>
                </a:schemeClr>
              </a:solidFill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kumimoji="0" sz="11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孙有</a:t>
              </a:r>
            </a:p>
          </p:txBody>
        </p:sp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A383AD7C-CB06-D367-968F-59701136C590}"/>
              </a:ext>
            </a:extLst>
          </p:cNvPr>
          <p:cNvGrpSpPr/>
          <p:nvPr/>
        </p:nvGrpSpPr>
        <p:grpSpPr>
          <a:xfrm>
            <a:off x="6026935" y="5237133"/>
            <a:ext cx="1230907" cy="181289"/>
            <a:chOff x="3785019" y="5226936"/>
            <a:chExt cx="1188235" cy="187285"/>
          </a:xfrm>
        </p:grpSpPr>
        <p:sp>
          <p:nvSpPr>
            <p:cNvPr id="211" name="文本框 210">
              <a:extLst>
                <a:ext uri="{FF2B5EF4-FFF2-40B4-BE49-F238E27FC236}">
                  <a16:creationId xmlns:a16="http://schemas.microsoft.com/office/drawing/2014/main" id="{3A899BAC-9EEF-4729-1D09-60C71757422F}"/>
                </a:ext>
              </a:extLst>
            </p:cNvPr>
            <p:cNvSpPr txBox="1">
              <a:spLocks/>
            </p:cNvSpPr>
            <p:nvPr/>
          </p:nvSpPr>
          <p:spPr>
            <a:xfrm>
              <a:off x="3785019" y="5226936"/>
              <a:ext cx="622788" cy="18728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1">
                  <a:alpha val="40000"/>
                </a:schemeClr>
              </a:solidFill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kumimoji="0" sz="11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陶白</a:t>
              </a:r>
            </a:p>
          </p:txBody>
        </p:sp>
        <p:sp>
          <p:nvSpPr>
            <p:cNvPr id="212" name="文本框 211">
              <a:extLst>
                <a:ext uri="{FF2B5EF4-FFF2-40B4-BE49-F238E27FC236}">
                  <a16:creationId xmlns:a16="http://schemas.microsoft.com/office/drawing/2014/main" id="{18E6B837-5285-FF5D-77F8-A3C325C0C471}"/>
                </a:ext>
              </a:extLst>
            </p:cNvPr>
            <p:cNvSpPr txBox="1">
              <a:spLocks/>
            </p:cNvSpPr>
            <p:nvPr/>
          </p:nvSpPr>
          <p:spPr>
            <a:xfrm>
              <a:off x="4350466" y="5226936"/>
              <a:ext cx="622788" cy="18728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1">
                  <a:alpha val="40000"/>
                </a:schemeClr>
              </a:solidFill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kumimoji="0" sz="11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李顺</a:t>
              </a: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DEE60B28-73EC-CF04-75DC-B7E2434C1C59}"/>
              </a:ext>
            </a:extLst>
          </p:cNvPr>
          <p:cNvGrpSpPr/>
          <p:nvPr/>
        </p:nvGrpSpPr>
        <p:grpSpPr>
          <a:xfrm>
            <a:off x="6026935" y="4984752"/>
            <a:ext cx="1230907" cy="181289"/>
            <a:chOff x="3785019" y="4987696"/>
            <a:chExt cx="1188235" cy="187285"/>
          </a:xfrm>
        </p:grpSpPr>
        <p:sp>
          <p:nvSpPr>
            <p:cNvPr id="209" name="文本框 208">
              <a:extLst>
                <a:ext uri="{FF2B5EF4-FFF2-40B4-BE49-F238E27FC236}">
                  <a16:creationId xmlns:a16="http://schemas.microsoft.com/office/drawing/2014/main" id="{1B01D07B-419D-D970-9038-CE5849D7457A}"/>
                </a:ext>
              </a:extLst>
            </p:cNvPr>
            <p:cNvSpPr txBox="1">
              <a:spLocks/>
            </p:cNvSpPr>
            <p:nvPr/>
          </p:nvSpPr>
          <p:spPr>
            <a:xfrm>
              <a:off x="3785019" y="4987696"/>
              <a:ext cx="622788" cy="18728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1">
                  <a:alpha val="40000"/>
                </a:schemeClr>
              </a:solidFill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kumimoji="0" sz="11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马自强</a:t>
              </a:r>
            </a:p>
          </p:txBody>
        </p:sp>
        <p:sp>
          <p:nvSpPr>
            <p:cNvPr id="210" name="文本框 209">
              <a:extLst>
                <a:ext uri="{FF2B5EF4-FFF2-40B4-BE49-F238E27FC236}">
                  <a16:creationId xmlns:a16="http://schemas.microsoft.com/office/drawing/2014/main" id="{F3FDB6C3-3D0C-4F49-B765-4FB43C876D02}"/>
                </a:ext>
              </a:extLst>
            </p:cNvPr>
            <p:cNvSpPr txBox="1">
              <a:spLocks/>
            </p:cNvSpPr>
            <p:nvPr/>
          </p:nvSpPr>
          <p:spPr>
            <a:xfrm>
              <a:off x="4350466" y="4987696"/>
              <a:ext cx="622788" cy="18728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1">
                  <a:alpha val="40000"/>
                </a:schemeClr>
              </a:solidFill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kumimoji="0" sz="11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孙有</a:t>
              </a:r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8D95A23C-5148-EFD2-8182-5083882FA566}"/>
              </a:ext>
            </a:extLst>
          </p:cNvPr>
          <p:cNvGrpSpPr/>
          <p:nvPr/>
        </p:nvGrpSpPr>
        <p:grpSpPr>
          <a:xfrm>
            <a:off x="6026935" y="4732372"/>
            <a:ext cx="1230907" cy="181289"/>
            <a:chOff x="3785019" y="4737010"/>
            <a:chExt cx="1188235" cy="187285"/>
          </a:xfrm>
        </p:grpSpPr>
        <p:sp>
          <p:nvSpPr>
            <p:cNvPr id="207" name="文本框 206">
              <a:extLst>
                <a:ext uri="{FF2B5EF4-FFF2-40B4-BE49-F238E27FC236}">
                  <a16:creationId xmlns:a16="http://schemas.microsoft.com/office/drawing/2014/main" id="{E134A84D-C095-2000-3779-8421292625CF}"/>
                </a:ext>
              </a:extLst>
            </p:cNvPr>
            <p:cNvSpPr txBox="1">
              <a:spLocks/>
            </p:cNvSpPr>
            <p:nvPr/>
          </p:nvSpPr>
          <p:spPr>
            <a:xfrm>
              <a:off x="3785019" y="4737010"/>
              <a:ext cx="622788" cy="18728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1">
                  <a:alpha val="40000"/>
                </a:schemeClr>
              </a:solidFill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kumimoji="0" sz="11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孙有</a:t>
              </a:r>
            </a:p>
          </p:txBody>
        </p:sp>
        <p:sp>
          <p:nvSpPr>
            <p:cNvPr id="208" name="文本框 207">
              <a:extLst>
                <a:ext uri="{FF2B5EF4-FFF2-40B4-BE49-F238E27FC236}">
                  <a16:creationId xmlns:a16="http://schemas.microsoft.com/office/drawing/2014/main" id="{BEF2B34D-A707-40DD-B2D5-BE6412D850E3}"/>
                </a:ext>
              </a:extLst>
            </p:cNvPr>
            <p:cNvSpPr txBox="1">
              <a:spLocks/>
            </p:cNvSpPr>
            <p:nvPr/>
          </p:nvSpPr>
          <p:spPr>
            <a:xfrm>
              <a:off x="4350466" y="4737010"/>
              <a:ext cx="622788" cy="18728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1">
                  <a:alpha val="40000"/>
                </a:schemeClr>
              </a:solidFill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kumimoji="0" sz="11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陶白</a:t>
              </a:r>
            </a:p>
          </p:txBody>
        </p:sp>
      </p:grpSp>
      <p:grpSp>
        <p:nvGrpSpPr>
          <p:cNvPr id="174" name="组合 173">
            <a:extLst>
              <a:ext uri="{FF2B5EF4-FFF2-40B4-BE49-F238E27FC236}">
                <a16:creationId xmlns:a16="http://schemas.microsoft.com/office/drawing/2014/main" id="{7BBA5BBB-14FA-BD8B-E327-FE05F862EC80}"/>
              </a:ext>
            </a:extLst>
          </p:cNvPr>
          <p:cNvGrpSpPr/>
          <p:nvPr/>
        </p:nvGrpSpPr>
        <p:grpSpPr>
          <a:xfrm>
            <a:off x="6026935" y="4227610"/>
            <a:ext cx="1230907" cy="181289"/>
            <a:chOff x="3785019" y="4106616"/>
            <a:chExt cx="1188235" cy="187285"/>
          </a:xfrm>
        </p:grpSpPr>
        <p:sp>
          <p:nvSpPr>
            <p:cNvPr id="205" name="文本框 204">
              <a:extLst>
                <a:ext uri="{FF2B5EF4-FFF2-40B4-BE49-F238E27FC236}">
                  <a16:creationId xmlns:a16="http://schemas.microsoft.com/office/drawing/2014/main" id="{81F710E8-E7A1-1403-9946-402C586302C0}"/>
                </a:ext>
              </a:extLst>
            </p:cNvPr>
            <p:cNvSpPr txBox="1">
              <a:spLocks/>
            </p:cNvSpPr>
            <p:nvPr/>
          </p:nvSpPr>
          <p:spPr>
            <a:xfrm>
              <a:off x="3785019" y="4106616"/>
              <a:ext cx="622788" cy="18728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1">
                  <a:alpha val="40000"/>
                </a:schemeClr>
              </a:solidFill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kumimoji="0" sz="11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刘大峰</a:t>
              </a:r>
            </a:p>
          </p:txBody>
        </p:sp>
        <p:sp>
          <p:nvSpPr>
            <p:cNvPr id="206" name="文本框 205">
              <a:extLst>
                <a:ext uri="{FF2B5EF4-FFF2-40B4-BE49-F238E27FC236}">
                  <a16:creationId xmlns:a16="http://schemas.microsoft.com/office/drawing/2014/main" id="{05D65B38-18E2-999B-0146-F146CE64DF68}"/>
                </a:ext>
              </a:extLst>
            </p:cNvPr>
            <p:cNvSpPr txBox="1">
              <a:spLocks/>
            </p:cNvSpPr>
            <p:nvPr/>
          </p:nvSpPr>
          <p:spPr>
            <a:xfrm>
              <a:off x="4350466" y="4106616"/>
              <a:ext cx="622788" cy="18728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1">
                  <a:alpha val="40000"/>
                </a:schemeClr>
              </a:solidFill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kumimoji="0" sz="11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马自强</a:t>
              </a:r>
            </a:p>
          </p:txBody>
        </p:sp>
      </p:grp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BF8E862C-873B-7A85-7B9F-3A4D228E96E5}"/>
              </a:ext>
            </a:extLst>
          </p:cNvPr>
          <p:cNvGrpSpPr/>
          <p:nvPr/>
        </p:nvGrpSpPr>
        <p:grpSpPr>
          <a:xfrm>
            <a:off x="6026935" y="3975229"/>
            <a:ext cx="1230907" cy="181289"/>
            <a:chOff x="3785019" y="3868052"/>
            <a:chExt cx="1188235" cy="187285"/>
          </a:xfrm>
        </p:grpSpPr>
        <p:sp>
          <p:nvSpPr>
            <p:cNvPr id="203" name="文本框 202">
              <a:extLst>
                <a:ext uri="{FF2B5EF4-FFF2-40B4-BE49-F238E27FC236}">
                  <a16:creationId xmlns:a16="http://schemas.microsoft.com/office/drawing/2014/main" id="{F3666599-630C-B1F8-42DD-2E225E74AAC4}"/>
                </a:ext>
              </a:extLst>
            </p:cNvPr>
            <p:cNvSpPr txBox="1">
              <a:spLocks/>
            </p:cNvSpPr>
            <p:nvPr/>
          </p:nvSpPr>
          <p:spPr>
            <a:xfrm>
              <a:off x="3785019" y="3868052"/>
              <a:ext cx="622788" cy="18728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1">
                  <a:alpha val="40000"/>
                </a:schemeClr>
              </a:solidFill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kumimoji="0" sz="11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李顺</a:t>
              </a:r>
            </a:p>
          </p:txBody>
        </p:sp>
        <p:sp>
          <p:nvSpPr>
            <p:cNvPr id="204" name="文本框 203">
              <a:extLst>
                <a:ext uri="{FF2B5EF4-FFF2-40B4-BE49-F238E27FC236}">
                  <a16:creationId xmlns:a16="http://schemas.microsoft.com/office/drawing/2014/main" id="{5A53233B-71C7-015F-A80A-285EC4B36180}"/>
                </a:ext>
              </a:extLst>
            </p:cNvPr>
            <p:cNvSpPr txBox="1">
              <a:spLocks/>
            </p:cNvSpPr>
            <p:nvPr/>
          </p:nvSpPr>
          <p:spPr>
            <a:xfrm>
              <a:off x="4350466" y="3868052"/>
              <a:ext cx="622788" cy="18728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1">
                  <a:alpha val="40000"/>
                </a:schemeClr>
              </a:solidFill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kumimoji="0" sz="11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刘大峰</a:t>
              </a:r>
            </a:p>
          </p:txBody>
        </p:sp>
      </p:grpSp>
      <p:sp>
        <p:nvSpPr>
          <p:cNvPr id="176" name="文本框 175">
            <a:extLst>
              <a:ext uri="{FF2B5EF4-FFF2-40B4-BE49-F238E27FC236}">
                <a16:creationId xmlns:a16="http://schemas.microsoft.com/office/drawing/2014/main" id="{A1C053C9-55E2-0F29-2B9A-CD186372021E}"/>
              </a:ext>
            </a:extLst>
          </p:cNvPr>
          <p:cNvSpPr txBox="1"/>
          <p:nvPr/>
        </p:nvSpPr>
        <p:spPr>
          <a:xfrm>
            <a:off x="3723341" y="3218088"/>
            <a:ext cx="2125689" cy="181289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>
                <a:alpha val="40000"/>
              </a:schemeClr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ans Light"/>
                <a:ea typeface="MiSans"/>
                <a:cs typeface="+mn-cs"/>
              </a:rPr>
              <a:t>二期方案研讨</a:t>
            </a:r>
          </a:p>
        </p:txBody>
      </p:sp>
      <p:sp>
        <p:nvSpPr>
          <p:cNvPr id="177" name="椭圆 176">
            <a:extLst>
              <a:ext uri="{FF2B5EF4-FFF2-40B4-BE49-F238E27FC236}">
                <a16:creationId xmlns:a16="http://schemas.microsoft.com/office/drawing/2014/main" id="{5D3799ED-65D8-53F8-0F37-C08267B6AA0A}"/>
              </a:ext>
            </a:extLst>
          </p:cNvPr>
          <p:cNvSpPr/>
          <p:nvPr/>
        </p:nvSpPr>
        <p:spPr>
          <a:xfrm>
            <a:off x="3706715" y="3218088"/>
            <a:ext cx="193923" cy="1812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/>
                <a:ea typeface="MiSans"/>
                <a:cs typeface="+mn-cs"/>
              </a:rPr>
              <a:t>1</a:t>
            </a:r>
            <a:endParaRPr kumimoji="0" lang="zh-CN" altLang="en-US" sz="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"/>
              <a:ea typeface="MiSans"/>
              <a:cs typeface="+mn-cs"/>
            </a:endParaRPr>
          </a:p>
        </p:txBody>
      </p:sp>
      <p:sp>
        <p:nvSpPr>
          <p:cNvPr id="178" name="椭圆 177">
            <a:extLst>
              <a:ext uri="{FF2B5EF4-FFF2-40B4-BE49-F238E27FC236}">
                <a16:creationId xmlns:a16="http://schemas.microsoft.com/office/drawing/2014/main" id="{2D5920C6-3F55-D76C-1BF6-1E85795C8013}"/>
              </a:ext>
            </a:extLst>
          </p:cNvPr>
          <p:cNvSpPr/>
          <p:nvPr/>
        </p:nvSpPr>
        <p:spPr>
          <a:xfrm>
            <a:off x="3706715" y="3469198"/>
            <a:ext cx="193923" cy="18817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/>
                <a:ea typeface="MiSans"/>
                <a:cs typeface="+mn-cs"/>
              </a:rPr>
              <a:t>2</a:t>
            </a:r>
            <a:endParaRPr kumimoji="0" lang="zh-CN" altLang="en-US" sz="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"/>
              <a:ea typeface="MiSans"/>
              <a:cs typeface="+mn-cs"/>
            </a:endParaRPr>
          </a:p>
        </p:txBody>
      </p:sp>
      <p:sp>
        <p:nvSpPr>
          <p:cNvPr id="179" name="椭圆 178">
            <a:extLst>
              <a:ext uri="{FF2B5EF4-FFF2-40B4-BE49-F238E27FC236}">
                <a16:creationId xmlns:a16="http://schemas.microsoft.com/office/drawing/2014/main" id="{36F9609D-CF8C-60E5-DD5C-81801CB02DCB}"/>
              </a:ext>
            </a:extLst>
          </p:cNvPr>
          <p:cNvSpPr/>
          <p:nvPr/>
        </p:nvSpPr>
        <p:spPr>
          <a:xfrm>
            <a:off x="3706715" y="3718234"/>
            <a:ext cx="193923" cy="18817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/>
                <a:ea typeface="MiSans"/>
                <a:cs typeface="+mn-cs"/>
              </a:rPr>
              <a:t>3</a:t>
            </a:r>
            <a:endParaRPr kumimoji="0" lang="zh-CN" altLang="en-US" sz="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"/>
              <a:ea typeface="MiSans"/>
              <a:cs typeface="+mn-cs"/>
            </a:endParaRPr>
          </a:p>
        </p:txBody>
      </p:sp>
      <p:sp>
        <p:nvSpPr>
          <p:cNvPr id="180" name="椭圆 179">
            <a:extLst>
              <a:ext uri="{FF2B5EF4-FFF2-40B4-BE49-F238E27FC236}">
                <a16:creationId xmlns:a16="http://schemas.microsoft.com/office/drawing/2014/main" id="{07C7294A-1914-DB37-E197-4D5F0E88EA38}"/>
              </a:ext>
            </a:extLst>
          </p:cNvPr>
          <p:cNvSpPr/>
          <p:nvPr/>
        </p:nvSpPr>
        <p:spPr>
          <a:xfrm>
            <a:off x="3706715" y="3975228"/>
            <a:ext cx="193923" cy="18817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/>
                <a:ea typeface="MiSans"/>
                <a:cs typeface="+mn-cs"/>
              </a:rPr>
              <a:t>4</a:t>
            </a:r>
            <a:endParaRPr kumimoji="0" lang="zh-CN" altLang="en-US" sz="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"/>
              <a:ea typeface="MiSans"/>
              <a:cs typeface="+mn-cs"/>
            </a:endParaRPr>
          </a:p>
        </p:txBody>
      </p:sp>
      <p:sp>
        <p:nvSpPr>
          <p:cNvPr id="181" name="椭圆 180">
            <a:extLst>
              <a:ext uri="{FF2B5EF4-FFF2-40B4-BE49-F238E27FC236}">
                <a16:creationId xmlns:a16="http://schemas.microsoft.com/office/drawing/2014/main" id="{121BC0A8-5268-14BE-0650-CCC2A34BAE0A}"/>
              </a:ext>
            </a:extLst>
          </p:cNvPr>
          <p:cNvSpPr/>
          <p:nvPr/>
        </p:nvSpPr>
        <p:spPr>
          <a:xfrm>
            <a:off x="3706715" y="4227609"/>
            <a:ext cx="193923" cy="18817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/>
                <a:ea typeface="MiSans"/>
                <a:cs typeface="+mn-cs"/>
              </a:rPr>
              <a:t>5</a:t>
            </a:r>
            <a:endParaRPr kumimoji="0" lang="zh-CN" altLang="en-US" sz="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"/>
              <a:ea typeface="MiSans"/>
              <a:cs typeface="+mn-cs"/>
            </a:endParaRPr>
          </a:p>
        </p:txBody>
      </p:sp>
      <p:sp>
        <p:nvSpPr>
          <p:cNvPr id="182" name="椭圆 181">
            <a:extLst>
              <a:ext uri="{FF2B5EF4-FFF2-40B4-BE49-F238E27FC236}">
                <a16:creationId xmlns:a16="http://schemas.microsoft.com/office/drawing/2014/main" id="{23701402-8F60-C08F-9F40-ABBD60F4667B}"/>
              </a:ext>
            </a:extLst>
          </p:cNvPr>
          <p:cNvSpPr/>
          <p:nvPr/>
        </p:nvSpPr>
        <p:spPr>
          <a:xfrm>
            <a:off x="3706715" y="4479990"/>
            <a:ext cx="193923" cy="18817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/>
                <a:ea typeface="MiSans"/>
                <a:cs typeface="+mn-cs"/>
              </a:rPr>
              <a:t>6</a:t>
            </a:r>
            <a:endParaRPr kumimoji="0" lang="zh-CN" altLang="en-US" sz="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"/>
              <a:ea typeface="MiSans"/>
              <a:cs typeface="+mn-cs"/>
            </a:endParaRPr>
          </a:p>
        </p:txBody>
      </p:sp>
      <p:sp>
        <p:nvSpPr>
          <p:cNvPr id="183" name="椭圆 182">
            <a:extLst>
              <a:ext uri="{FF2B5EF4-FFF2-40B4-BE49-F238E27FC236}">
                <a16:creationId xmlns:a16="http://schemas.microsoft.com/office/drawing/2014/main" id="{5E17283A-DE3B-A346-8FEF-8BCAA7913B4F}"/>
              </a:ext>
            </a:extLst>
          </p:cNvPr>
          <p:cNvSpPr/>
          <p:nvPr/>
        </p:nvSpPr>
        <p:spPr>
          <a:xfrm>
            <a:off x="3706715" y="4732371"/>
            <a:ext cx="193923" cy="18817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/>
                <a:ea typeface="MiSans"/>
                <a:cs typeface="+mn-cs"/>
              </a:rPr>
              <a:t>7</a:t>
            </a:r>
            <a:endParaRPr kumimoji="0" lang="zh-CN" altLang="en-US" sz="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"/>
              <a:ea typeface="MiSans"/>
              <a:cs typeface="+mn-cs"/>
            </a:endParaRPr>
          </a:p>
        </p:txBody>
      </p:sp>
      <p:sp>
        <p:nvSpPr>
          <p:cNvPr id="184" name="椭圆 183">
            <a:extLst>
              <a:ext uri="{FF2B5EF4-FFF2-40B4-BE49-F238E27FC236}">
                <a16:creationId xmlns:a16="http://schemas.microsoft.com/office/drawing/2014/main" id="{822B1D79-E589-EE55-AB56-3E7E57FB30AB}"/>
              </a:ext>
            </a:extLst>
          </p:cNvPr>
          <p:cNvSpPr/>
          <p:nvPr/>
        </p:nvSpPr>
        <p:spPr>
          <a:xfrm>
            <a:off x="3706715" y="4984751"/>
            <a:ext cx="193923" cy="18817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/>
                <a:ea typeface="MiSans"/>
                <a:cs typeface="+mn-cs"/>
              </a:rPr>
              <a:t>8</a:t>
            </a:r>
            <a:endParaRPr kumimoji="0" lang="zh-CN" altLang="en-US" sz="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"/>
              <a:ea typeface="MiSans"/>
              <a:cs typeface="+mn-cs"/>
            </a:endParaRPr>
          </a:p>
        </p:txBody>
      </p:sp>
      <p:sp>
        <p:nvSpPr>
          <p:cNvPr id="185" name="椭圆 184">
            <a:extLst>
              <a:ext uri="{FF2B5EF4-FFF2-40B4-BE49-F238E27FC236}">
                <a16:creationId xmlns:a16="http://schemas.microsoft.com/office/drawing/2014/main" id="{7779DB3A-E6F9-82F2-87AC-1749F4F395A8}"/>
              </a:ext>
            </a:extLst>
          </p:cNvPr>
          <p:cNvSpPr/>
          <p:nvPr/>
        </p:nvSpPr>
        <p:spPr>
          <a:xfrm>
            <a:off x="3706715" y="5237132"/>
            <a:ext cx="193923" cy="18817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/>
                <a:ea typeface="MiSans"/>
                <a:cs typeface="+mn-cs"/>
              </a:rPr>
              <a:t>9</a:t>
            </a:r>
            <a:endParaRPr kumimoji="0" lang="zh-CN" altLang="en-US" sz="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"/>
              <a:ea typeface="MiSans"/>
              <a:cs typeface="+mn-cs"/>
            </a:endParaRPr>
          </a:p>
        </p:txBody>
      </p:sp>
      <p:sp>
        <p:nvSpPr>
          <p:cNvPr id="186" name="椭圆 185">
            <a:extLst>
              <a:ext uri="{FF2B5EF4-FFF2-40B4-BE49-F238E27FC236}">
                <a16:creationId xmlns:a16="http://schemas.microsoft.com/office/drawing/2014/main" id="{3AA402BD-9CBD-A62A-D86A-E53301999B03}"/>
              </a:ext>
            </a:extLst>
          </p:cNvPr>
          <p:cNvSpPr/>
          <p:nvPr/>
        </p:nvSpPr>
        <p:spPr>
          <a:xfrm>
            <a:off x="3706715" y="5489513"/>
            <a:ext cx="193923" cy="18817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/>
                <a:ea typeface="MiSans"/>
                <a:cs typeface="+mn-cs"/>
              </a:rPr>
              <a:t>10</a:t>
            </a:r>
            <a:endParaRPr kumimoji="0" lang="zh-CN" altLang="en-US" sz="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"/>
              <a:ea typeface="MiSans"/>
              <a:cs typeface="+mn-cs"/>
            </a:endParaRPr>
          </a:p>
        </p:txBody>
      </p:sp>
      <p:sp>
        <p:nvSpPr>
          <p:cNvPr id="187" name="椭圆 186">
            <a:extLst>
              <a:ext uri="{FF2B5EF4-FFF2-40B4-BE49-F238E27FC236}">
                <a16:creationId xmlns:a16="http://schemas.microsoft.com/office/drawing/2014/main" id="{81B7CC99-6D15-14F4-9EA1-660D610E9DC8}"/>
              </a:ext>
            </a:extLst>
          </p:cNvPr>
          <p:cNvSpPr/>
          <p:nvPr/>
        </p:nvSpPr>
        <p:spPr>
          <a:xfrm>
            <a:off x="3706715" y="5741894"/>
            <a:ext cx="193923" cy="18817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/>
                <a:ea typeface="MiSans"/>
                <a:cs typeface="+mn-cs"/>
              </a:rPr>
              <a:t>11</a:t>
            </a:r>
            <a:endParaRPr kumimoji="0" lang="zh-CN" altLang="en-US" sz="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"/>
              <a:ea typeface="MiSans"/>
              <a:cs typeface="+mn-cs"/>
            </a:endParaRPr>
          </a:p>
        </p:txBody>
      </p:sp>
      <p:sp>
        <p:nvSpPr>
          <p:cNvPr id="188" name="椭圆 187">
            <a:extLst>
              <a:ext uri="{FF2B5EF4-FFF2-40B4-BE49-F238E27FC236}">
                <a16:creationId xmlns:a16="http://schemas.microsoft.com/office/drawing/2014/main" id="{6B4C60B9-EDA9-40A7-7A72-BEBE986910ED}"/>
              </a:ext>
            </a:extLst>
          </p:cNvPr>
          <p:cNvSpPr/>
          <p:nvPr/>
        </p:nvSpPr>
        <p:spPr>
          <a:xfrm>
            <a:off x="3706715" y="5994274"/>
            <a:ext cx="193923" cy="18817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/>
                <a:ea typeface="MiSans"/>
                <a:cs typeface="+mn-cs"/>
              </a:rPr>
              <a:t>12</a:t>
            </a:r>
            <a:endParaRPr kumimoji="0" lang="zh-CN" altLang="en-US" sz="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"/>
              <a:ea typeface="MiSans"/>
              <a:cs typeface="+mn-cs"/>
            </a:endParaRPr>
          </a:p>
        </p:txBody>
      </p:sp>
      <p:sp>
        <p:nvSpPr>
          <p:cNvPr id="189" name="椭圆 188">
            <a:extLst>
              <a:ext uri="{FF2B5EF4-FFF2-40B4-BE49-F238E27FC236}">
                <a16:creationId xmlns:a16="http://schemas.microsoft.com/office/drawing/2014/main" id="{0DCE48C2-2290-3293-0847-A367D2F2B152}"/>
              </a:ext>
            </a:extLst>
          </p:cNvPr>
          <p:cNvSpPr/>
          <p:nvPr/>
        </p:nvSpPr>
        <p:spPr>
          <a:xfrm>
            <a:off x="3706715" y="6246655"/>
            <a:ext cx="193923" cy="18817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/>
                <a:ea typeface="MiSans"/>
                <a:cs typeface="+mn-cs"/>
              </a:rPr>
              <a:t>13</a:t>
            </a:r>
            <a:endParaRPr kumimoji="0" lang="zh-CN" altLang="en-US" sz="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"/>
              <a:ea typeface="MiSans"/>
              <a:cs typeface="+mn-cs"/>
            </a:endParaRPr>
          </a:p>
        </p:txBody>
      </p: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0A927FB3-92A3-B200-8BAC-251C4DE06F95}"/>
              </a:ext>
            </a:extLst>
          </p:cNvPr>
          <p:cNvGrpSpPr/>
          <p:nvPr/>
        </p:nvGrpSpPr>
        <p:grpSpPr>
          <a:xfrm>
            <a:off x="7428627" y="2885124"/>
            <a:ext cx="4363017" cy="268130"/>
            <a:chOff x="5077514" y="2762343"/>
            <a:chExt cx="4363017" cy="276999"/>
          </a:xfrm>
        </p:grpSpPr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9878616B-2C92-0B31-CE01-2B736EEF9074}"/>
                </a:ext>
              </a:extLst>
            </p:cNvPr>
            <p:cNvSpPr txBox="1"/>
            <p:nvPr/>
          </p:nvSpPr>
          <p:spPr>
            <a:xfrm>
              <a:off x="5077514" y="2762343"/>
              <a:ext cx="4235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2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月</a:t>
              </a:r>
            </a:p>
          </p:txBody>
        </p:sp>
        <p:sp>
          <p:nvSpPr>
            <p:cNvPr id="193" name="文本框 192">
              <a:extLst>
                <a:ext uri="{FF2B5EF4-FFF2-40B4-BE49-F238E27FC236}">
                  <a16:creationId xmlns:a16="http://schemas.microsoft.com/office/drawing/2014/main" id="{76B01333-5801-A36E-ADBA-66D8A30E925F}"/>
                </a:ext>
              </a:extLst>
            </p:cNvPr>
            <p:cNvSpPr txBox="1"/>
            <p:nvPr/>
          </p:nvSpPr>
          <p:spPr>
            <a:xfrm>
              <a:off x="5465693" y="2762343"/>
              <a:ext cx="4283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3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月</a:t>
              </a:r>
            </a:p>
          </p:txBody>
        </p:sp>
        <p:sp>
          <p:nvSpPr>
            <p:cNvPr id="194" name="文本框 193">
              <a:extLst>
                <a:ext uri="{FF2B5EF4-FFF2-40B4-BE49-F238E27FC236}">
                  <a16:creationId xmlns:a16="http://schemas.microsoft.com/office/drawing/2014/main" id="{45CA39EE-4B03-B661-7FD5-87BF211E0952}"/>
                </a:ext>
              </a:extLst>
            </p:cNvPr>
            <p:cNvSpPr txBox="1"/>
            <p:nvPr/>
          </p:nvSpPr>
          <p:spPr>
            <a:xfrm>
              <a:off x="5853872" y="2762343"/>
              <a:ext cx="4267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4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月</a:t>
              </a:r>
            </a:p>
          </p:txBody>
        </p:sp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id="{A1A83383-EB1B-9039-1113-C37F9955A9A1}"/>
                </a:ext>
              </a:extLst>
            </p:cNvPr>
            <p:cNvSpPr txBox="1"/>
            <p:nvPr/>
          </p:nvSpPr>
          <p:spPr>
            <a:xfrm>
              <a:off x="6242051" y="2762343"/>
              <a:ext cx="4283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5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月</a:t>
              </a:r>
            </a:p>
          </p:txBody>
        </p:sp>
        <p:sp>
          <p:nvSpPr>
            <p:cNvPr id="196" name="文本框 195">
              <a:extLst>
                <a:ext uri="{FF2B5EF4-FFF2-40B4-BE49-F238E27FC236}">
                  <a16:creationId xmlns:a16="http://schemas.microsoft.com/office/drawing/2014/main" id="{BD6CE77A-144B-005C-21CA-A546A5D2FD3E}"/>
                </a:ext>
              </a:extLst>
            </p:cNvPr>
            <p:cNvSpPr txBox="1"/>
            <p:nvPr/>
          </p:nvSpPr>
          <p:spPr>
            <a:xfrm>
              <a:off x="6630230" y="2762343"/>
              <a:ext cx="4299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6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月</a:t>
              </a:r>
            </a:p>
          </p:txBody>
        </p:sp>
        <p:sp>
          <p:nvSpPr>
            <p:cNvPr id="197" name="文本框 196">
              <a:extLst>
                <a:ext uri="{FF2B5EF4-FFF2-40B4-BE49-F238E27FC236}">
                  <a16:creationId xmlns:a16="http://schemas.microsoft.com/office/drawing/2014/main" id="{33A056DC-6776-1AD5-5E7E-8FB00714B59F}"/>
                </a:ext>
              </a:extLst>
            </p:cNvPr>
            <p:cNvSpPr txBox="1"/>
            <p:nvPr/>
          </p:nvSpPr>
          <p:spPr>
            <a:xfrm>
              <a:off x="7018409" y="2762343"/>
              <a:ext cx="4154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7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月</a:t>
              </a:r>
            </a:p>
          </p:txBody>
        </p:sp>
        <p:sp>
          <p:nvSpPr>
            <p:cNvPr id="198" name="文本框 197">
              <a:extLst>
                <a:ext uri="{FF2B5EF4-FFF2-40B4-BE49-F238E27FC236}">
                  <a16:creationId xmlns:a16="http://schemas.microsoft.com/office/drawing/2014/main" id="{722C1E6E-AC01-6775-2272-FA364FBB2D4E}"/>
                </a:ext>
              </a:extLst>
            </p:cNvPr>
            <p:cNvSpPr txBox="1"/>
            <p:nvPr/>
          </p:nvSpPr>
          <p:spPr>
            <a:xfrm>
              <a:off x="7406588" y="2762343"/>
              <a:ext cx="4315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8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月</a:t>
              </a:r>
            </a:p>
          </p:txBody>
        </p:sp>
        <p:sp>
          <p:nvSpPr>
            <p:cNvPr id="199" name="文本框 198">
              <a:extLst>
                <a:ext uri="{FF2B5EF4-FFF2-40B4-BE49-F238E27FC236}">
                  <a16:creationId xmlns:a16="http://schemas.microsoft.com/office/drawing/2014/main" id="{9871F88E-DA5E-6136-43B9-B041258B4656}"/>
                </a:ext>
              </a:extLst>
            </p:cNvPr>
            <p:cNvSpPr txBox="1"/>
            <p:nvPr/>
          </p:nvSpPr>
          <p:spPr>
            <a:xfrm>
              <a:off x="7794767" y="2762343"/>
              <a:ext cx="4283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9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月</a:t>
              </a:r>
            </a:p>
          </p:txBody>
        </p:sp>
        <p:sp>
          <p:nvSpPr>
            <p:cNvPr id="200" name="文本框 199">
              <a:extLst>
                <a:ext uri="{FF2B5EF4-FFF2-40B4-BE49-F238E27FC236}">
                  <a16:creationId xmlns:a16="http://schemas.microsoft.com/office/drawing/2014/main" id="{66308B87-AF1C-4072-6B72-91EDBB642BDB}"/>
                </a:ext>
              </a:extLst>
            </p:cNvPr>
            <p:cNvSpPr txBox="1"/>
            <p:nvPr/>
          </p:nvSpPr>
          <p:spPr>
            <a:xfrm>
              <a:off x="8182946" y="2762343"/>
              <a:ext cx="49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10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月</a:t>
              </a:r>
            </a:p>
          </p:txBody>
        </p:sp>
        <p:sp>
          <p:nvSpPr>
            <p:cNvPr id="201" name="文本框 200">
              <a:extLst>
                <a:ext uri="{FF2B5EF4-FFF2-40B4-BE49-F238E27FC236}">
                  <a16:creationId xmlns:a16="http://schemas.microsoft.com/office/drawing/2014/main" id="{79EBB4E5-5A2D-5CF0-7DF5-99A004AEC1C4}"/>
                </a:ext>
              </a:extLst>
            </p:cNvPr>
            <p:cNvSpPr txBox="1"/>
            <p:nvPr/>
          </p:nvSpPr>
          <p:spPr>
            <a:xfrm>
              <a:off x="8571125" y="2762343"/>
              <a:ext cx="4539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11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月</a:t>
              </a:r>
            </a:p>
          </p:txBody>
        </p:sp>
        <p:sp>
          <p:nvSpPr>
            <p:cNvPr id="202" name="文本框 201">
              <a:extLst>
                <a:ext uri="{FF2B5EF4-FFF2-40B4-BE49-F238E27FC236}">
                  <a16:creationId xmlns:a16="http://schemas.microsoft.com/office/drawing/2014/main" id="{3D43190F-FC75-92D3-C26B-9CC9194CCBE7}"/>
                </a:ext>
              </a:extLst>
            </p:cNvPr>
            <p:cNvSpPr txBox="1"/>
            <p:nvPr/>
          </p:nvSpPr>
          <p:spPr>
            <a:xfrm>
              <a:off x="8959309" y="2762343"/>
              <a:ext cx="4812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12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 Light"/>
                  <a:ea typeface="MiSans"/>
                  <a:cs typeface="+mn-cs"/>
                </a:rPr>
                <a:t>月</a:t>
              </a:r>
            </a:p>
          </p:txBody>
        </p:sp>
      </p:grpSp>
      <p:sp>
        <p:nvSpPr>
          <p:cNvPr id="191" name="矩形: 圆角 190">
            <a:extLst>
              <a:ext uri="{FF2B5EF4-FFF2-40B4-BE49-F238E27FC236}">
                <a16:creationId xmlns:a16="http://schemas.microsoft.com/office/drawing/2014/main" id="{849D7155-FB47-315E-4ABB-A54105FEA3FC}"/>
              </a:ext>
            </a:extLst>
          </p:cNvPr>
          <p:cNvSpPr/>
          <p:nvPr/>
        </p:nvSpPr>
        <p:spPr>
          <a:xfrm>
            <a:off x="7623605" y="3268376"/>
            <a:ext cx="1616691" cy="80710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schemeClr val="accent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581" name="矩形 580">
            <a:extLst>
              <a:ext uri="{FF2B5EF4-FFF2-40B4-BE49-F238E27FC236}">
                <a16:creationId xmlns:a16="http://schemas.microsoft.com/office/drawing/2014/main" id="{B2DAA70E-8EC5-110E-BA6C-BFFBB2520BC4}"/>
              </a:ext>
            </a:extLst>
          </p:cNvPr>
          <p:cNvSpPr/>
          <p:nvPr/>
        </p:nvSpPr>
        <p:spPr>
          <a:xfrm>
            <a:off x="3706714" y="2533521"/>
            <a:ext cx="7989986" cy="34598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  <a:lumOff val="25000"/>
                </a:schemeClr>
              </a:gs>
            </a:gsLst>
            <a:lin ang="7200000" scaled="0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00BF85EB-AAD7-6CBF-C444-BBF128A3DB35}"/>
              </a:ext>
            </a:extLst>
          </p:cNvPr>
          <p:cNvSpPr txBox="1"/>
          <p:nvPr/>
        </p:nvSpPr>
        <p:spPr>
          <a:xfrm>
            <a:off x="6448016" y="2568015"/>
            <a:ext cx="253915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Semibold"/>
                <a:ea typeface="MiSans Semibold"/>
                <a:cs typeface="+mn-cs"/>
              </a:rPr>
              <a:t>无纸化系统二期推广计划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D61D66-F578-3CF5-83BB-A8D90FBBCA04}"/>
              </a:ext>
            </a:extLst>
          </p:cNvPr>
          <p:cNvSpPr txBox="1"/>
          <p:nvPr/>
        </p:nvSpPr>
        <p:spPr>
          <a:xfrm>
            <a:off x="514302" y="309581"/>
            <a:ext cx="3416320" cy="8361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just">
              <a:lnSpc>
                <a:spcPts val="2890"/>
              </a:lnSpc>
              <a:tabLst>
                <a:tab pos="457200" algn="l"/>
              </a:tabLst>
              <a:defRPr sz="2800"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400" dirty="0">
                <a:solidFill>
                  <a:srgbClr val="000000"/>
                </a:solidFill>
                <a:latin typeface="MiSans Light" panose="00000400000000000000" pitchFamily="2" charset="-122"/>
                <a:ea typeface="MiSans Light" panose="00000400000000000000" pitchFamily="2" charset="-122"/>
              </a:rPr>
              <a:t>无纸化应用</a:t>
            </a:r>
          </a:p>
          <a:p>
            <a:pPr marL="0" marR="0" lvl="0" indent="0" algn="l" defTabSz="914400" rtl="0" eaLnBrk="1" fontAlgn="auto" latinLnBrk="0" hangingPunct="1">
              <a:lnSpc>
                <a:spcPts val="289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57200" algn="l"/>
              </a:tabLst>
              <a:defRPr/>
            </a:pPr>
            <a:r>
              <a:rPr lang="zh-CN" altLang="en-US" dirty="0">
                <a:solidFill>
                  <a:srgbClr val="000000"/>
                </a:solidFill>
                <a:latin typeface="MiSans Semibold"/>
                <a:ea typeface="MiSans Semibold"/>
              </a:rPr>
              <a:t>升级目标及二期计划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0A564AA-66FF-315C-2AA0-C380295E218D}"/>
              </a:ext>
            </a:extLst>
          </p:cNvPr>
          <p:cNvSpPr/>
          <p:nvPr/>
        </p:nvSpPr>
        <p:spPr>
          <a:xfrm>
            <a:off x="491443" y="0"/>
            <a:ext cx="45719" cy="6451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6105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856E6BB-E4E1-0C3F-C93C-5386AF6A5645}"/>
              </a:ext>
            </a:extLst>
          </p:cNvPr>
          <p:cNvSpPr/>
          <p:nvPr/>
        </p:nvSpPr>
        <p:spPr>
          <a:xfrm>
            <a:off x="491443" y="713740"/>
            <a:ext cx="45719" cy="3159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6105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219" name="Rounded Rectangle 158+">
            <a:extLst>
              <a:ext uri="{FF2B5EF4-FFF2-40B4-BE49-F238E27FC236}">
                <a16:creationId xmlns:a16="http://schemas.microsoft.com/office/drawing/2014/main" id="{8A211E12-397D-39CE-490D-C825FE376E9B}"/>
              </a:ext>
            </a:extLst>
          </p:cNvPr>
          <p:cNvSpPr>
            <a:spLocks/>
          </p:cNvSpPr>
          <p:nvPr/>
        </p:nvSpPr>
        <p:spPr>
          <a:xfrm>
            <a:off x="493424" y="2529634"/>
            <a:ext cx="2911245" cy="3894341"/>
          </a:xfrm>
          <a:prstGeom prst="roundRect">
            <a:avLst>
              <a:gd name="adj" fmla="val 4980"/>
            </a:avLst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  <a:alpha val="30000"/>
              </a:schemeClr>
            </a:solidFill>
          </a:ln>
          <a:effectLst>
            <a:outerShdw blurRad="152400" dist="38100" dir="2700000" algn="tl" rotWithShape="0">
              <a:srgbClr val="FF6600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grpSp>
        <p:nvGrpSpPr>
          <p:cNvPr id="220" name="组合 219">
            <a:extLst>
              <a:ext uri="{FF2B5EF4-FFF2-40B4-BE49-F238E27FC236}">
                <a16:creationId xmlns:a16="http://schemas.microsoft.com/office/drawing/2014/main" id="{38238AD4-93ED-A3EF-50DC-226180E2E480}"/>
              </a:ext>
            </a:extLst>
          </p:cNvPr>
          <p:cNvGrpSpPr/>
          <p:nvPr/>
        </p:nvGrpSpPr>
        <p:grpSpPr>
          <a:xfrm>
            <a:off x="383872" y="3763635"/>
            <a:ext cx="2916101" cy="663696"/>
            <a:chOff x="383872" y="3710379"/>
            <a:chExt cx="2916101" cy="663696"/>
          </a:xfrm>
        </p:grpSpPr>
        <p:sp>
          <p:nvSpPr>
            <p:cNvPr id="221" name="矩形: 圆角 220">
              <a:extLst>
                <a:ext uri="{FF2B5EF4-FFF2-40B4-BE49-F238E27FC236}">
                  <a16:creationId xmlns:a16="http://schemas.microsoft.com/office/drawing/2014/main" id="{6350CDA0-1F3B-D0D4-65F6-2F03BACC11FA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383872" y="3710379"/>
              <a:ext cx="1558958" cy="41912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chemeClr val="tx2">
                  <a:lumMod val="40000"/>
                  <a:lumOff val="60000"/>
                </a:schemeClr>
              </a:solidFill>
            </a:ln>
            <a:effectLst>
              <a:outerShdw blurRad="159959" dist="39990" dir="2699991" algn="tl" rotWithShape="0">
                <a:srgbClr val="FF6600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5975" tIns="47988" rIns="95975" bIns="4798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79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60000"/>
                    <a:lumOff val="40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222" name="文本框 221">
              <a:extLst>
                <a:ext uri="{FF2B5EF4-FFF2-40B4-BE49-F238E27FC236}">
                  <a16:creationId xmlns:a16="http://schemas.microsoft.com/office/drawing/2014/main" id="{CB3EC825-9877-E823-7DBA-112F7DD242D6}"/>
                </a:ext>
              </a:extLst>
            </p:cNvPr>
            <p:cNvSpPr txBox="1"/>
            <p:nvPr>
              <p:custDataLst>
                <p:tags r:id="rId20"/>
              </p:custDataLst>
            </p:nvPr>
          </p:nvSpPr>
          <p:spPr>
            <a:xfrm>
              <a:off x="531463" y="3716145"/>
              <a:ext cx="1263776" cy="407588"/>
            </a:xfrm>
            <a:prstGeom prst="rect">
              <a:avLst/>
            </a:prstGeom>
            <a:noFill/>
            <a:effectLst/>
          </p:spPr>
          <p:txBody>
            <a:bodyPr wrap="none" lIns="71232" tIns="35616" rIns="71232" bIns="35616">
              <a:spAutoFit/>
            </a:bodyPr>
            <a:lstStyle>
              <a:defPPr>
                <a:defRPr lang="zh-CN"/>
              </a:defPPr>
              <a:lvl1pPr algn="just">
                <a:defRPr sz="2660"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innerShdw blurRad="60325" dist="48260" dir="18900003">
                      <a:schemeClr val="accent1">
                        <a:lumMod val="75000"/>
                        <a:alpha val="50000"/>
                      </a:schemeClr>
                    </a:innerShdw>
                  </a:effectLst>
                  <a:latin typeface="腾讯体 W7" panose="020C08030202040F0204" pitchFamily="34" charset="-122"/>
                  <a:ea typeface="腾讯体 W7" panose="020C08030202040F0204" pitchFamily="34" charset="-122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181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0000"/>
                      <a:lumOff val="40000"/>
                    </a:srgbClr>
                  </a:solidFill>
                  <a:effectLst>
                    <a:innerShdw blurRad="49466" dist="39573" dir="18900000">
                      <a:srgbClr val="44546A">
                        <a:lumMod val="75000"/>
                        <a:alpha val="50000"/>
                      </a:srgbClr>
                    </a:innerShdw>
                  </a:effectLst>
                  <a:uLnTx/>
                  <a:uFillTx/>
                  <a:latin typeface="腾讯体 W7" panose="020C08030202040F0204" pitchFamily="34" charset="-122"/>
                  <a:ea typeface="腾讯体 W7" panose="020C08030202040F0204" pitchFamily="34" charset="-122"/>
                  <a:cs typeface="+mn-cs"/>
                </a:rPr>
                <a:t>优化</a:t>
              </a:r>
              <a:r>
                <a:rPr kumimoji="0" lang="zh-CN" altLang="zh-CN" sz="2181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0000"/>
                      <a:lumOff val="40000"/>
                    </a:srgbClr>
                  </a:solidFill>
                  <a:effectLst>
                    <a:innerShdw blurRad="49466" dist="39573" dir="18900000">
                      <a:srgbClr val="44546A">
                        <a:lumMod val="75000"/>
                        <a:alpha val="50000"/>
                      </a:srgbClr>
                    </a:innerShdw>
                  </a:effectLst>
                  <a:uLnTx/>
                  <a:uFillTx/>
                  <a:latin typeface="腾讯体 W7" panose="020C08030202040F0204" pitchFamily="34" charset="-122"/>
                  <a:ea typeface="腾讯体 W7" panose="020C08030202040F0204" pitchFamily="34" charset="-122"/>
                  <a:cs typeface="+mn-cs"/>
                </a:rPr>
                <a:t>系统</a:t>
              </a:r>
              <a:endParaRPr kumimoji="0" lang="en-US" altLang="zh-CN" sz="2181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60000"/>
                    <a:lumOff val="40000"/>
                  </a:srgbClr>
                </a:solidFill>
                <a:effectLst>
                  <a:innerShdw blurRad="49466" dist="39573" dir="18900000">
                    <a:srgbClr val="44546A">
                      <a:lumMod val="75000"/>
                      <a:alpha val="50000"/>
                    </a:srgbClr>
                  </a:innerShdw>
                </a:effectLst>
                <a:uLnTx/>
                <a:uFillTx/>
                <a:latin typeface="腾讯体 W7" panose="020C08030202040F0204" pitchFamily="34" charset="-122"/>
                <a:ea typeface="腾讯体 W7" panose="020C08030202040F0204" pitchFamily="34" charset="-122"/>
                <a:cs typeface="+mn-cs"/>
              </a:endParaRPr>
            </a:p>
          </p:txBody>
        </p:sp>
        <p:sp>
          <p:nvSpPr>
            <p:cNvPr id="223" name="矩形: 圆角 222">
              <a:extLst>
                <a:ext uri="{FF2B5EF4-FFF2-40B4-BE49-F238E27FC236}">
                  <a16:creationId xmlns:a16="http://schemas.microsoft.com/office/drawing/2014/main" id="{5D9371ED-23CF-21E7-1961-C2D9F674034B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1741015" y="3954954"/>
              <a:ext cx="1558958" cy="41912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outerShdw blurRad="159959" dist="39990" dir="2699991" algn="tl" rotWithShape="0">
                <a:srgbClr val="FF6600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5975" tIns="47988" rIns="95975" bIns="4798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79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224" name="文本框 223">
              <a:extLst>
                <a:ext uri="{FF2B5EF4-FFF2-40B4-BE49-F238E27FC236}">
                  <a16:creationId xmlns:a16="http://schemas.microsoft.com/office/drawing/2014/main" id="{B5E5F5E5-D161-94D3-449C-BAB41D8B3825}"/>
                </a:ext>
              </a:extLst>
            </p:cNvPr>
            <p:cNvSpPr txBox="1"/>
            <p:nvPr>
              <p:custDataLst>
                <p:tags r:id="rId22"/>
              </p:custDataLst>
            </p:nvPr>
          </p:nvSpPr>
          <p:spPr>
            <a:xfrm>
              <a:off x="1888606" y="3960721"/>
              <a:ext cx="1263776" cy="407588"/>
            </a:xfrm>
            <a:prstGeom prst="rect">
              <a:avLst/>
            </a:prstGeom>
            <a:noFill/>
            <a:effectLst/>
          </p:spPr>
          <p:txBody>
            <a:bodyPr wrap="none" lIns="71232" tIns="35616" rIns="71232" bIns="35616">
              <a:spAutoFit/>
            </a:bodyPr>
            <a:lstStyle>
              <a:defPPr>
                <a:defRPr lang="zh-CN"/>
              </a:defPPr>
              <a:lvl1pPr algn="just">
                <a:defRPr sz="2660"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innerShdw blurRad="60325" dist="48260" dir="18900003">
                      <a:schemeClr val="accent1">
                        <a:lumMod val="75000"/>
                        <a:alpha val="50000"/>
                      </a:schemeClr>
                    </a:innerShdw>
                  </a:effectLst>
                  <a:latin typeface="腾讯体 W7" panose="020C08030202040F0204" pitchFamily="34" charset="-122"/>
                  <a:ea typeface="腾讯体 W7" panose="020C08030202040F0204" pitchFamily="34" charset="-122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2181" b="0" i="0" u="none" strike="noStrike" kern="1200" cap="none" spc="0" normalizeH="0" baseline="0" noProof="0" dirty="0">
                  <a:ln>
                    <a:noFill/>
                  </a:ln>
                  <a:solidFill>
                    <a:srgbClr val="FF6105">
                      <a:lumMod val="60000"/>
                      <a:lumOff val="40000"/>
                    </a:srgbClr>
                  </a:solidFill>
                  <a:effectLst>
                    <a:innerShdw blurRad="49466" dist="39573" dir="18900000">
                      <a:srgbClr val="FF6105">
                        <a:lumMod val="75000"/>
                        <a:alpha val="50000"/>
                      </a:srgbClr>
                    </a:innerShdw>
                  </a:effectLst>
                  <a:uLnTx/>
                  <a:uFillTx/>
                  <a:latin typeface="腾讯体 W7" panose="020C08030202040F0204" pitchFamily="34" charset="-122"/>
                  <a:ea typeface="腾讯体 W7" panose="020C08030202040F0204" pitchFamily="34" charset="-122"/>
                  <a:cs typeface="+mn-cs"/>
                </a:rPr>
                <a:t>利于操作</a:t>
              </a:r>
              <a:endParaRPr kumimoji="0" lang="en-US" altLang="zh-CN" sz="2181" b="0" i="0" u="none" strike="noStrike" kern="1200" cap="none" spc="0" normalizeH="0" baseline="0" noProof="0" dirty="0">
                <a:ln>
                  <a:noFill/>
                </a:ln>
                <a:solidFill>
                  <a:srgbClr val="FF6105">
                    <a:lumMod val="60000"/>
                    <a:lumOff val="40000"/>
                  </a:srgbClr>
                </a:solidFill>
                <a:effectLst>
                  <a:innerShdw blurRad="49466" dist="39573" dir="18900000">
                    <a:srgbClr val="FF6105">
                      <a:lumMod val="75000"/>
                      <a:alpha val="50000"/>
                    </a:srgbClr>
                  </a:innerShdw>
                </a:effectLst>
                <a:uLnTx/>
                <a:uFillTx/>
                <a:latin typeface="腾讯体 W7" panose="020C08030202040F0204" pitchFamily="34" charset="-122"/>
                <a:ea typeface="腾讯体 W7" panose="020C08030202040F0204" pitchFamily="34" charset="-122"/>
                <a:cs typeface="+mn-cs"/>
              </a:endParaRPr>
            </a:p>
          </p:txBody>
        </p:sp>
      </p:grpSp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69CE46A9-9611-BE02-0658-2A58C1FE5DDD}"/>
              </a:ext>
            </a:extLst>
          </p:cNvPr>
          <p:cNvGrpSpPr/>
          <p:nvPr/>
        </p:nvGrpSpPr>
        <p:grpSpPr>
          <a:xfrm>
            <a:off x="383872" y="4528201"/>
            <a:ext cx="2916101" cy="663696"/>
            <a:chOff x="383872" y="4474945"/>
            <a:chExt cx="2916101" cy="663696"/>
          </a:xfrm>
        </p:grpSpPr>
        <p:sp>
          <p:nvSpPr>
            <p:cNvPr id="226" name="矩形: 圆角 225">
              <a:extLst>
                <a:ext uri="{FF2B5EF4-FFF2-40B4-BE49-F238E27FC236}">
                  <a16:creationId xmlns:a16="http://schemas.microsoft.com/office/drawing/2014/main" id="{7154CDA6-92E4-0ECE-1437-1E6EE2648423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383872" y="4474945"/>
              <a:ext cx="1558958" cy="41912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chemeClr val="tx2">
                  <a:lumMod val="40000"/>
                  <a:lumOff val="60000"/>
                </a:schemeClr>
              </a:solidFill>
            </a:ln>
            <a:effectLst>
              <a:outerShdw blurRad="159959" dist="39990" dir="2699991" algn="tl" rotWithShape="0">
                <a:srgbClr val="FF6600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5975" tIns="47988" rIns="95975" bIns="4798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79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60000"/>
                    <a:lumOff val="40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BD110786-F49D-9CD4-6589-29A881431EB2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531463" y="4480711"/>
              <a:ext cx="1263776" cy="407588"/>
            </a:xfrm>
            <a:prstGeom prst="rect">
              <a:avLst/>
            </a:prstGeom>
            <a:noFill/>
            <a:effectLst/>
          </p:spPr>
          <p:txBody>
            <a:bodyPr wrap="none" lIns="71232" tIns="35616" rIns="71232" bIns="35616">
              <a:spAutoFit/>
            </a:bodyPr>
            <a:lstStyle>
              <a:defPPr>
                <a:defRPr lang="zh-CN"/>
              </a:defPPr>
              <a:lvl1pPr algn="just">
                <a:defRPr sz="2660"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innerShdw blurRad="60325" dist="48260" dir="18900003">
                      <a:schemeClr val="accent1">
                        <a:lumMod val="75000"/>
                        <a:alpha val="50000"/>
                      </a:schemeClr>
                    </a:innerShdw>
                  </a:effectLst>
                  <a:latin typeface="腾讯体 W7" panose="020C08030202040F0204" pitchFamily="34" charset="-122"/>
                  <a:ea typeface="腾讯体 W7" panose="020C08030202040F0204" pitchFamily="34" charset="-122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2181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0000"/>
                      <a:lumOff val="40000"/>
                    </a:srgbClr>
                  </a:solidFill>
                  <a:effectLst>
                    <a:innerShdw blurRad="49466" dist="39573" dir="18900000">
                      <a:srgbClr val="44546A">
                        <a:lumMod val="75000"/>
                        <a:alpha val="50000"/>
                      </a:srgbClr>
                    </a:innerShdw>
                  </a:effectLst>
                  <a:uLnTx/>
                  <a:uFillTx/>
                  <a:latin typeface="腾讯体 W7" panose="020C08030202040F0204" pitchFamily="34" charset="-122"/>
                  <a:ea typeface="腾讯体 W7" panose="020C08030202040F0204" pitchFamily="34" charset="-122"/>
                  <a:cs typeface="+mn-cs"/>
                </a:rPr>
                <a:t>模拟</a:t>
              </a:r>
              <a:r>
                <a:rPr kumimoji="0" lang="zh-CN" altLang="en-US" sz="2181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0000"/>
                      <a:lumOff val="40000"/>
                    </a:srgbClr>
                  </a:solidFill>
                  <a:effectLst>
                    <a:innerShdw blurRad="49466" dist="39573" dir="18900000">
                      <a:srgbClr val="44546A">
                        <a:lumMod val="75000"/>
                        <a:alpha val="50000"/>
                      </a:srgbClr>
                    </a:innerShdw>
                  </a:effectLst>
                  <a:uLnTx/>
                  <a:uFillTx/>
                  <a:latin typeface="腾讯体 W7" panose="020C08030202040F0204" pitchFamily="34" charset="-122"/>
                  <a:ea typeface="腾讯体 W7" panose="020C08030202040F0204" pitchFamily="34" charset="-122"/>
                  <a:cs typeface="+mn-cs"/>
                </a:rPr>
                <a:t>现场</a:t>
              </a:r>
              <a:endParaRPr kumimoji="0" lang="en-US" altLang="zh-CN" sz="2181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60000"/>
                    <a:lumOff val="40000"/>
                  </a:srgbClr>
                </a:solidFill>
                <a:effectLst>
                  <a:innerShdw blurRad="49466" dist="39573" dir="18900000">
                    <a:srgbClr val="44546A">
                      <a:lumMod val="75000"/>
                      <a:alpha val="50000"/>
                    </a:srgbClr>
                  </a:innerShdw>
                </a:effectLst>
                <a:uLnTx/>
                <a:uFillTx/>
                <a:latin typeface="腾讯体 W7" panose="020C08030202040F0204" pitchFamily="34" charset="-122"/>
                <a:ea typeface="腾讯体 W7" panose="020C08030202040F0204" pitchFamily="34" charset="-122"/>
                <a:cs typeface="+mn-cs"/>
              </a:endParaRPr>
            </a:p>
          </p:txBody>
        </p:sp>
        <p:sp>
          <p:nvSpPr>
            <p:cNvPr id="228" name="矩形: 圆角 227">
              <a:extLst>
                <a:ext uri="{FF2B5EF4-FFF2-40B4-BE49-F238E27FC236}">
                  <a16:creationId xmlns:a16="http://schemas.microsoft.com/office/drawing/2014/main" id="{A680F30D-0969-59D0-2AE0-04765F5F3417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1741015" y="4719520"/>
              <a:ext cx="1558958" cy="41912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outerShdw blurRad="159959" dist="39990" dir="2699991" algn="tl" rotWithShape="0">
                <a:srgbClr val="FF6600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5975" tIns="47988" rIns="95975" bIns="4798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79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229" name="文本框 228">
              <a:extLst>
                <a:ext uri="{FF2B5EF4-FFF2-40B4-BE49-F238E27FC236}">
                  <a16:creationId xmlns:a16="http://schemas.microsoft.com/office/drawing/2014/main" id="{80F8906B-6960-0BAE-243D-624BFB51FC34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1888605" y="4725287"/>
              <a:ext cx="1263776" cy="407588"/>
            </a:xfrm>
            <a:prstGeom prst="rect">
              <a:avLst/>
            </a:prstGeom>
            <a:noFill/>
            <a:effectLst/>
          </p:spPr>
          <p:txBody>
            <a:bodyPr wrap="none" lIns="71232" tIns="35616" rIns="71232" bIns="35616">
              <a:spAutoFit/>
            </a:bodyPr>
            <a:lstStyle>
              <a:defPPr>
                <a:defRPr lang="zh-CN"/>
              </a:defPPr>
              <a:lvl1pPr algn="just">
                <a:defRPr sz="2660"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innerShdw blurRad="60325" dist="48260" dir="18900003">
                      <a:schemeClr val="accent1">
                        <a:lumMod val="75000"/>
                        <a:alpha val="50000"/>
                      </a:schemeClr>
                    </a:innerShdw>
                  </a:effectLst>
                  <a:latin typeface="腾讯体 W7" panose="020C08030202040F0204" pitchFamily="34" charset="-122"/>
                  <a:ea typeface="腾讯体 W7" panose="020C08030202040F0204" pitchFamily="34" charset="-122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181" b="0" i="0" u="none" strike="noStrike" kern="1200" cap="none" spc="0" normalizeH="0" baseline="0" noProof="0" dirty="0">
                  <a:ln>
                    <a:noFill/>
                  </a:ln>
                  <a:solidFill>
                    <a:srgbClr val="FF6105">
                      <a:lumMod val="60000"/>
                      <a:lumOff val="40000"/>
                    </a:srgbClr>
                  </a:solidFill>
                  <a:effectLst>
                    <a:innerShdw blurRad="49466" dist="39573" dir="18900000">
                      <a:srgbClr val="FF6105">
                        <a:lumMod val="75000"/>
                        <a:alpha val="50000"/>
                      </a:srgbClr>
                    </a:innerShdw>
                  </a:effectLst>
                  <a:uLnTx/>
                  <a:uFillTx/>
                  <a:latin typeface="腾讯体 W7" panose="020C08030202040F0204" pitchFamily="34" charset="-122"/>
                  <a:ea typeface="腾讯体 W7" panose="020C08030202040F0204" pitchFamily="34" charset="-122"/>
                  <a:cs typeface="+mn-cs"/>
                </a:rPr>
                <a:t>轻量流程</a:t>
              </a:r>
              <a:endParaRPr kumimoji="0" lang="en-US" altLang="zh-CN" sz="2181" b="0" i="0" u="none" strike="noStrike" kern="1200" cap="none" spc="0" normalizeH="0" baseline="0" noProof="0" dirty="0">
                <a:ln>
                  <a:noFill/>
                </a:ln>
                <a:solidFill>
                  <a:srgbClr val="FF6105">
                    <a:lumMod val="60000"/>
                    <a:lumOff val="40000"/>
                  </a:srgbClr>
                </a:solidFill>
                <a:effectLst>
                  <a:innerShdw blurRad="49466" dist="39573" dir="18900000">
                    <a:srgbClr val="FF6105">
                      <a:lumMod val="75000"/>
                      <a:alpha val="50000"/>
                    </a:srgbClr>
                  </a:innerShdw>
                </a:effectLst>
                <a:uLnTx/>
                <a:uFillTx/>
                <a:latin typeface="腾讯体 W7" panose="020C08030202040F0204" pitchFamily="34" charset="-122"/>
                <a:ea typeface="腾讯体 W7" panose="020C08030202040F0204" pitchFamily="34" charset="-122"/>
                <a:cs typeface="+mn-cs"/>
              </a:endParaRPr>
            </a:p>
          </p:txBody>
        </p:sp>
      </p:grpSp>
      <p:grpSp>
        <p:nvGrpSpPr>
          <p:cNvPr id="230" name="组合 229">
            <a:extLst>
              <a:ext uri="{FF2B5EF4-FFF2-40B4-BE49-F238E27FC236}">
                <a16:creationId xmlns:a16="http://schemas.microsoft.com/office/drawing/2014/main" id="{E39DE9A0-08DF-6F45-FAA3-A7329CEBE975}"/>
              </a:ext>
            </a:extLst>
          </p:cNvPr>
          <p:cNvGrpSpPr/>
          <p:nvPr/>
        </p:nvGrpSpPr>
        <p:grpSpPr>
          <a:xfrm>
            <a:off x="383872" y="5292768"/>
            <a:ext cx="2916101" cy="663696"/>
            <a:chOff x="383872" y="5239512"/>
            <a:chExt cx="2916101" cy="663696"/>
          </a:xfrm>
        </p:grpSpPr>
        <p:sp>
          <p:nvSpPr>
            <p:cNvPr id="231" name="矩形: 圆角 230">
              <a:extLst>
                <a:ext uri="{FF2B5EF4-FFF2-40B4-BE49-F238E27FC236}">
                  <a16:creationId xmlns:a16="http://schemas.microsoft.com/office/drawing/2014/main" id="{8CF3B358-9244-DEB1-5213-26981EC09032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383872" y="5239512"/>
              <a:ext cx="1558958" cy="41912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chemeClr val="tx2">
                  <a:lumMod val="40000"/>
                  <a:lumOff val="60000"/>
                </a:schemeClr>
              </a:solidFill>
            </a:ln>
            <a:effectLst>
              <a:outerShdw blurRad="159959" dist="39990" dir="2699991" algn="tl" rotWithShape="0">
                <a:srgbClr val="FF6600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5975" tIns="47988" rIns="95975" bIns="4798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79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60000"/>
                    <a:lumOff val="40000"/>
                  </a:srgbClr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232" name="文本框 231">
              <a:extLst>
                <a:ext uri="{FF2B5EF4-FFF2-40B4-BE49-F238E27FC236}">
                  <a16:creationId xmlns:a16="http://schemas.microsoft.com/office/drawing/2014/main" id="{3D1DE109-EEAC-6E04-56E6-65B266D1C53E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531463" y="5245278"/>
              <a:ext cx="1263776" cy="407588"/>
            </a:xfrm>
            <a:prstGeom prst="rect">
              <a:avLst/>
            </a:prstGeom>
            <a:noFill/>
            <a:effectLst/>
          </p:spPr>
          <p:txBody>
            <a:bodyPr wrap="none" lIns="71232" tIns="35616" rIns="71232" bIns="35616">
              <a:spAutoFit/>
            </a:bodyPr>
            <a:lstStyle>
              <a:defPPr>
                <a:defRPr lang="zh-CN"/>
              </a:defPPr>
              <a:lvl1pPr algn="just">
                <a:defRPr sz="2660"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innerShdw blurRad="60325" dist="48260" dir="18900003">
                      <a:schemeClr val="accent1">
                        <a:lumMod val="75000"/>
                        <a:alpha val="50000"/>
                      </a:schemeClr>
                    </a:innerShdw>
                  </a:effectLst>
                  <a:latin typeface="腾讯体 W7" panose="020C08030202040F0204" pitchFamily="34" charset="-122"/>
                  <a:ea typeface="腾讯体 W7" panose="020C08030202040F0204" pitchFamily="34" charset="-122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2181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>
                      <a:lumMod val="60000"/>
                      <a:lumOff val="40000"/>
                    </a:srgbClr>
                  </a:solidFill>
                  <a:effectLst>
                    <a:innerShdw blurRad="49466" dist="39573" dir="18900000">
                      <a:srgbClr val="44546A">
                        <a:lumMod val="75000"/>
                        <a:alpha val="50000"/>
                      </a:srgbClr>
                    </a:innerShdw>
                  </a:effectLst>
                  <a:uLnTx/>
                  <a:uFillTx/>
                  <a:latin typeface="腾讯体 W7" panose="020C08030202040F0204" pitchFamily="34" charset="-122"/>
                  <a:ea typeface="腾讯体 W7" panose="020C08030202040F0204" pitchFamily="34" charset="-122"/>
                  <a:cs typeface="+mn-cs"/>
                </a:rPr>
                <a:t>融入基层</a:t>
              </a:r>
              <a:endParaRPr kumimoji="0" lang="en-US" altLang="zh-CN" sz="2181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60000"/>
                    <a:lumOff val="40000"/>
                  </a:srgbClr>
                </a:solidFill>
                <a:effectLst>
                  <a:innerShdw blurRad="49466" dist="39573" dir="18900000">
                    <a:srgbClr val="44546A">
                      <a:lumMod val="75000"/>
                      <a:alpha val="50000"/>
                    </a:srgbClr>
                  </a:innerShdw>
                </a:effectLst>
                <a:uLnTx/>
                <a:uFillTx/>
                <a:latin typeface="腾讯体 W7" panose="020C08030202040F0204" pitchFamily="34" charset="-122"/>
                <a:ea typeface="腾讯体 W7" panose="020C08030202040F0204" pitchFamily="34" charset="-122"/>
                <a:cs typeface="+mn-cs"/>
              </a:endParaRPr>
            </a:p>
          </p:txBody>
        </p:sp>
        <p:sp>
          <p:nvSpPr>
            <p:cNvPr id="233" name="矩形: 圆角 232">
              <a:extLst>
                <a:ext uri="{FF2B5EF4-FFF2-40B4-BE49-F238E27FC236}">
                  <a16:creationId xmlns:a16="http://schemas.microsoft.com/office/drawing/2014/main" id="{CEAC5F49-1DC5-7842-5525-5FB029D303F4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1741015" y="5484087"/>
              <a:ext cx="1558958" cy="41912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outerShdw blurRad="159959" dist="39990" dir="2699991" algn="tl" rotWithShape="0">
                <a:srgbClr val="FF6600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5975" tIns="47988" rIns="95975" bIns="4798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79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 Light"/>
                <a:ea typeface="MiSans"/>
                <a:cs typeface="+mn-cs"/>
              </a:endParaRPr>
            </a:p>
          </p:txBody>
        </p:sp>
        <p:sp>
          <p:nvSpPr>
            <p:cNvPr id="234" name="文本框 233">
              <a:extLst>
                <a:ext uri="{FF2B5EF4-FFF2-40B4-BE49-F238E27FC236}">
                  <a16:creationId xmlns:a16="http://schemas.microsoft.com/office/drawing/2014/main" id="{FCE4916E-7C33-449E-6899-78F5D07F067A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1888607" y="5489854"/>
              <a:ext cx="1263776" cy="407588"/>
            </a:xfrm>
            <a:prstGeom prst="rect">
              <a:avLst/>
            </a:prstGeom>
            <a:noFill/>
            <a:effectLst/>
          </p:spPr>
          <p:txBody>
            <a:bodyPr wrap="none" lIns="71232" tIns="35616" rIns="71232" bIns="35616">
              <a:spAutoFit/>
            </a:bodyPr>
            <a:lstStyle>
              <a:defPPr>
                <a:defRPr lang="zh-CN"/>
              </a:defPPr>
              <a:lvl1pPr algn="just">
                <a:defRPr sz="2660"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innerShdw blurRad="60325" dist="48260" dir="18900003">
                      <a:schemeClr val="accent1">
                        <a:lumMod val="75000"/>
                        <a:alpha val="50000"/>
                      </a:schemeClr>
                    </a:innerShdw>
                  </a:effectLst>
                  <a:latin typeface="腾讯体 W7" panose="020C08030202040F0204" pitchFamily="34" charset="-122"/>
                  <a:ea typeface="腾讯体 W7" panose="020C08030202040F0204" pitchFamily="34" charset="-122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2181" b="0" i="0" u="none" strike="noStrike" kern="1200" cap="none" spc="0" normalizeH="0" baseline="0" noProof="0" dirty="0">
                  <a:ln>
                    <a:noFill/>
                  </a:ln>
                  <a:solidFill>
                    <a:srgbClr val="FF6105">
                      <a:lumMod val="60000"/>
                      <a:lumOff val="40000"/>
                    </a:srgbClr>
                  </a:solidFill>
                  <a:effectLst>
                    <a:innerShdw blurRad="49466" dist="39573" dir="18900000">
                      <a:srgbClr val="FF6105">
                        <a:lumMod val="75000"/>
                        <a:alpha val="50000"/>
                      </a:srgbClr>
                    </a:innerShdw>
                  </a:effectLst>
                  <a:uLnTx/>
                  <a:uFillTx/>
                  <a:latin typeface="腾讯体 W7" panose="020C08030202040F0204" pitchFamily="34" charset="-122"/>
                  <a:ea typeface="腾讯体 W7" panose="020C08030202040F0204" pitchFamily="34" charset="-122"/>
                  <a:cs typeface="+mn-cs"/>
                </a:rPr>
                <a:t>全员参与</a:t>
              </a:r>
              <a:endParaRPr kumimoji="0" lang="en-US" altLang="zh-CN" sz="2181" b="0" i="0" u="none" strike="noStrike" kern="1200" cap="none" spc="0" normalizeH="0" baseline="0" noProof="0" dirty="0">
                <a:ln>
                  <a:noFill/>
                </a:ln>
                <a:solidFill>
                  <a:srgbClr val="FF6105">
                    <a:lumMod val="60000"/>
                    <a:lumOff val="40000"/>
                  </a:srgbClr>
                </a:solidFill>
                <a:effectLst>
                  <a:innerShdw blurRad="49466" dist="39573" dir="18900000">
                    <a:srgbClr val="FF6105">
                      <a:lumMod val="75000"/>
                      <a:alpha val="50000"/>
                    </a:srgbClr>
                  </a:innerShdw>
                </a:effectLst>
                <a:uLnTx/>
                <a:uFillTx/>
                <a:latin typeface="腾讯体 W7" panose="020C08030202040F0204" pitchFamily="34" charset="-122"/>
                <a:ea typeface="腾讯体 W7" panose="020C08030202040F0204" pitchFamily="34" charset="-122"/>
                <a:cs typeface="+mn-cs"/>
              </a:endParaRPr>
            </a:p>
          </p:txBody>
        </p:sp>
      </p:grpSp>
      <p:sp>
        <p:nvSpPr>
          <p:cNvPr id="235" name="任意多边形: 形状 234">
            <a:extLst>
              <a:ext uri="{FF2B5EF4-FFF2-40B4-BE49-F238E27FC236}">
                <a16:creationId xmlns:a16="http://schemas.microsoft.com/office/drawing/2014/main" id="{8E7802D3-A4BF-C2F4-D2D0-3A14074E5DB8}"/>
              </a:ext>
            </a:extLst>
          </p:cNvPr>
          <p:cNvSpPr/>
          <p:nvPr/>
        </p:nvSpPr>
        <p:spPr>
          <a:xfrm>
            <a:off x="0" y="2792412"/>
            <a:ext cx="2133604" cy="475964"/>
          </a:xfrm>
          <a:custGeom>
            <a:avLst/>
            <a:gdLst>
              <a:gd name="connsiteX0" fmla="*/ 0 w 2133604"/>
              <a:gd name="connsiteY0" fmla="*/ 0 h 475964"/>
              <a:gd name="connsiteX1" fmla="*/ 2133604 w 2133604"/>
              <a:gd name="connsiteY1" fmla="*/ 0 h 475964"/>
              <a:gd name="connsiteX2" fmla="*/ 2029154 w 2133604"/>
              <a:gd name="connsiteY2" fmla="*/ 475964 h 475964"/>
              <a:gd name="connsiteX3" fmla="*/ 0 w 2133604"/>
              <a:gd name="connsiteY3" fmla="*/ 475964 h 47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3604" h="475964">
                <a:moveTo>
                  <a:pt x="0" y="0"/>
                </a:moveTo>
                <a:lnTo>
                  <a:pt x="2133604" y="0"/>
                </a:lnTo>
                <a:lnTo>
                  <a:pt x="2029154" y="475964"/>
                </a:lnTo>
                <a:lnTo>
                  <a:pt x="0" y="4759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sp>
        <p:nvSpPr>
          <p:cNvPr id="236" name="文本框 235">
            <a:extLst>
              <a:ext uri="{FF2B5EF4-FFF2-40B4-BE49-F238E27FC236}">
                <a16:creationId xmlns:a16="http://schemas.microsoft.com/office/drawing/2014/main" id="{DF1F3B10-B33A-92EE-A900-B0414D6368AF}"/>
              </a:ext>
            </a:extLst>
          </p:cNvPr>
          <p:cNvSpPr txBox="1"/>
          <p:nvPr/>
        </p:nvSpPr>
        <p:spPr>
          <a:xfrm>
            <a:off x="658813" y="2829431"/>
            <a:ext cx="1231106" cy="369332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lvl="0" algn="just">
              <a:defRPr kumimoji="0" sz="2800" b="0" i="0" u="none" strike="noStrike" cap="none" spc="0" normalizeH="0" baseline="0">
                <a:ln>
                  <a:noFill/>
                </a:ln>
                <a:solidFill>
                  <a:schemeClr val="bg2"/>
                </a:solidFill>
                <a:effectLst>
                  <a:innerShdw blurRad="50800" dist="50800" dir="18900000">
                    <a:schemeClr val="tx1">
                      <a:lumMod val="65000"/>
                      <a:lumOff val="35000"/>
                      <a:alpha val="12000"/>
                    </a:schemeClr>
                  </a:innerShdw>
                </a:effectLst>
                <a:uLnTx/>
                <a:uFillTx/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innerShdw blurRad="63500" dist="50800" dir="18900000">
                    <a:srgbClr val="FF6105">
                      <a:alpha val="50000"/>
                    </a:srgbClr>
                  </a:innerShdw>
                </a:effectLst>
                <a:uLnTx/>
                <a:uFillTx/>
                <a:latin typeface="腾讯体 W7" panose="020C08030202040F0204" pitchFamily="34" charset="-122"/>
                <a:ea typeface="腾讯体 W7" panose="020C08030202040F0204" pitchFamily="34" charset="-122"/>
                <a:cs typeface="+mn-cs"/>
              </a:rPr>
              <a:t>最终目标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innerShdw blurRad="63500" dist="50800" dir="18900000">
                  <a:srgbClr val="FF6105">
                    <a:alpha val="50000"/>
                  </a:srgbClr>
                </a:innerShdw>
              </a:effectLst>
              <a:uLnTx/>
              <a:uFillTx/>
              <a:latin typeface="腾讯体 W7" panose="020C08030202040F0204" pitchFamily="34" charset="-122"/>
              <a:ea typeface="腾讯体 W7" panose="020C08030202040F0204" pitchFamily="34" charset="-122"/>
              <a:cs typeface="+mn-cs"/>
            </a:endParaRPr>
          </a:p>
        </p:txBody>
      </p:sp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B2D803C6-DF31-D0DE-D7A6-57B0E8B0E2A4}"/>
              </a:ext>
            </a:extLst>
          </p:cNvPr>
          <p:cNvGrpSpPr/>
          <p:nvPr/>
        </p:nvGrpSpPr>
        <p:grpSpPr>
          <a:xfrm rot="16200000">
            <a:off x="2147186" y="2241964"/>
            <a:ext cx="1072743" cy="1314647"/>
            <a:chOff x="2448411" y="2408280"/>
            <a:chExt cx="1000583" cy="1226215"/>
          </a:xfrm>
        </p:grpSpPr>
        <p:pic>
          <p:nvPicPr>
            <p:cNvPr id="238" name="图片 237" descr="图片包含 橙子, 风筝, 男人, 飞行&#10;&#10;描述已自动生成">
              <a:extLst>
                <a:ext uri="{FF2B5EF4-FFF2-40B4-BE49-F238E27FC236}">
                  <a16:creationId xmlns:a16="http://schemas.microsoft.com/office/drawing/2014/main" id="{123D8498-44EA-B084-BF1B-3A4B77BAD2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448411" y="2408280"/>
              <a:ext cx="1000583" cy="1089117"/>
            </a:xfrm>
            <a:custGeom>
              <a:avLst/>
              <a:gdLst>
                <a:gd name="connsiteX0" fmla="*/ 4617235 w 4690387"/>
                <a:gd name="connsiteY0" fmla="*/ 0 h 5105400"/>
                <a:gd name="connsiteX1" fmla="*/ 4690387 w 4690387"/>
                <a:gd name="connsiteY1" fmla="*/ 25908 h 5105400"/>
                <a:gd name="connsiteX2" fmla="*/ 4473979 w 4690387"/>
                <a:gd name="connsiteY2" fmla="*/ 324612 h 5105400"/>
                <a:gd name="connsiteX3" fmla="*/ 3843042 w 4690387"/>
                <a:gd name="connsiteY3" fmla="*/ 1234440 h 5105400"/>
                <a:gd name="connsiteX4" fmla="*/ 2890542 w 4690387"/>
                <a:gd name="connsiteY4" fmla="*/ 2667000 h 5105400"/>
                <a:gd name="connsiteX5" fmla="*/ 3660162 w 4690387"/>
                <a:gd name="connsiteY5" fmla="*/ 3383280 h 5105400"/>
                <a:gd name="connsiteX6" fmla="*/ 3545862 w 4690387"/>
                <a:gd name="connsiteY6" fmla="*/ 3535680 h 5105400"/>
                <a:gd name="connsiteX7" fmla="*/ 2410482 w 4690387"/>
                <a:gd name="connsiteY7" fmla="*/ 3756660 h 5105400"/>
                <a:gd name="connsiteX8" fmla="*/ 2235222 w 4690387"/>
                <a:gd name="connsiteY8" fmla="*/ 4000500 h 5105400"/>
                <a:gd name="connsiteX9" fmla="*/ 1953282 w 4690387"/>
                <a:gd name="connsiteY9" fmla="*/ 4137660 h 5105400"/>
                <a:gd name="connsiteX10" fmla="*/ 1518942 w 4690387"/>
                <a:gd name="connsiteY10" fmla="*/ 4953000 h 5105400"/>
                <a:gd name="connsiteX11" fmla="*/ 1343682 w 4690387"/>
                <a:gd name="connsiteY11" fmla="*/ 5105400 h 5105400"/>
                <a:gd name="connsiteX12" fmla="*/ 520722 w 4690387"/>
                <a:gd name="connsiteY12" fmla="*/ 2255520 h 5105400"/>
                <a:gd name="connsiteX13" fmla="*/ 2837202 w 4690387"/>
                <a:gd name="connsiteY13" fmla="*/ 2644140 h 5105400"/>
                <a:gd name="connsiteX14" fmla="*/ 3812562 w 4690387"/>
                <a:gd name="connsiteY14" fmla="*/ 1196340 h 5105400"/>
                <a:gd name="connsiteX15" fmla="*/ 4406923 w 4690387"/>
                <a:gd name="connsiteY15" fmla="*/ 297180 h 510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90387" h="5105400">
                  <a:moveTo>
                    <a:pt x="4617235" y="0"/>
                  </a:moveTo>
                  <a:lnTo>
                    <a:pt x="4690387" y="25908"/>
                  </a:lnTo>
                  <a:cubicBezTo>
                    <a:pt x="4626379" y="131572"/>
                    <a:pt x="4531891" y="218948"/>
                    <a:pt x="4473979" y="324612"/>
                  </a:cubicBezTo>
                  <a:cubicBezTo>
                    <a:pt x="4651779" y="512064"/>
                    <a:pt x="4061483" y="937260"/>
                    <a:pt x="3843042" y="1234440"/>
                  </a:cubicBezTo>
                  <a:lnTo>
                    <a:pt x="2890542" y="2667000"/>
                  </a:lnTo>
                  <a:cubicBezTo>
                    <a:pt x="3208042" y="2899664"/>
                    <a:pt x="3421910" y="3138424"/>
                    <a:pt x="3660162" y="3383280"/>
                  </a:cubicBezTo>
                  <a:lnTo>
                    <a:pt x="3545862" y="3535680"/>
                  </a:lnTo>
                  <a:lnTo>
                    <a:pt x="2410482" y="3756660"/>
                  </a:lnTo>
                  <a:lnTo>
                    <a:pt x="2235222" y="4000500"/>
                  </a:lnTo>
                  <a:cubicBezTo>
                    <a:pt x="2153434" y="4149852"/>
                    <a:pt x="2047262" y="4128516"/>
                    <a:pt x="1953282" y="4137660"/>
                  </a:cubicBezTo>
                  <a:lnTo>
                    <a:pt x="1518942" y="4953000"/>
                  </a:lnTo>
                  <a:lnTo>
                    <a:pt x="1343682" y="5105400"/>
                  </a:lnTo>
                  <a:cubicBezTo>
                    <a:pt x="-387582" y="3929888"/>
                    <a:pt x="-192510" y="2577592"/>
                    <a:pt x="520722" y="2255520"/>
                  </a:cubicBezTo>
                  <a:cubicBezTo>
                    <a:pt x="1219730" y="1781556"/>
                    <a:pt x="2229634" y="2258568"/>
                    <a:pt x="2837202" y="2644140"/>
                  </a:cubicBezTo>
                  <a:lnTo>
                    <a:pt x="3812562" y="1196340"/>
                  </a:lnTo>
                  <a:cubicBezTo>
                    <a:pt x="4010683" y="896620"/>
                    <a:pt x="4068595" y="249428"/>
                    <a:pt x="4406923" y="297180"/>
                  </a:cubicBezTo>
                  <a:close/>
                </a:path>
              </a:pathLst>
            </a:custGeom>
          </p:spPr>
        </p:pic>
        <p:pic>
          <p:nvPicPr>
            <p:cNvPr id="239" name="图片 238" descr="图片包含 橙子, 风筝, 男人, 飞行&#10;&#10;描述已自动生成">
              <a:extLst>
                <a:ext uri="{FF2B5EF4-FFF2-40B4-BE49-F238E27FC236}">
                  <a16:creationId xmlns:a16="http://schemas.microsoft.com/office/drawing/2014/main" id="{8530915D-CCC0-2278-D48B-F5D4E1250E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817527" y="3194084"/>
              <a:ext cx="513349" cy="440411"/>
            </a:xfrm>
            <a:custGeom>
              <a:avLst/>
              <a:gdLst>
                <a:gd name="connsiteX0" fmla="*/ 1074420 w 1335688"/>
                <a:gd name="connsiteY0" fmla="*/ 0 h 1145910"/>
                <a:gd name="connsiteX1" fmla="*/ 1203960 w 1335688"/>
                <a:gd name="connsiteY1" fmla="*/ 949960 h 1145910"/>
                <a:gd name="connsiteX2" fmla="*/ 0 w 1335688"/>
                <a:gd name="connsiteY2" fmla="*/ 899160 h 1145910"/>
                <a:gd name="connsiteX3" fmla="*/ 261620 w 1335688"/>
                <a:gd name="connsiteY3" fmla="*/ 294640 h 1145910"/>
                <a:gd name="connsiteX4" fmla="*/ 327660 w 1335688"/>
                <a:gd name="connsiteY4" fmla="*/ 208280 h 1145910"/>
                <a:gd name="connsiteX5" fmla="*/ 424180 w 1335688"/>
                <a:gd name="connsiteY5" fmla="*/ 233680 h 1145910"/>
                <a:gd name="connsiteX6" fmla="*/ 388619 w 1335688"/>
                <a:gd name="connsiteY6" fmla="*/ 198120 h 1145910"/>
                <a:gd name="connsiteX7" fmla="*/ 454660 w 1335688"/>
                <a:gd name="connsiteY7" fmla="*/ 114300 h 114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5688" h="1145910">
                  <a:moveTo>
                    <a:pt x="1074420" y="0"/>
                  </a:moveTo>
                  <a:cubicBezTo>
                    <a:pt x="1178560" y="121073"/>
                    <a:pt x="1521460" y="590127"/>
                    <a:pt x="1203960" y="949960"/>
                  </a:cubicBezTo>
                  <a:cubicBezTo>
                    <a:pt x="833120" y="1329267"/>
                    <a:pt x="210820" y="1071033"/>
                    <a:pt x="0" y="899160"/>
                  </a:cubicBezTo>
                  <a:lnTo>
                    <a:pt x="261620" y="294640"/>
                  </a:lnTo>
                  <a:lnTo>
                    <a:pt x="327660" y="208280"/>
                  </a:lnTo>
                  <a:lnTo>
                    <a:pt x="424180" y="233680"/>
                  </a:lnTo>
                  <a:lnTo>
                    <a:pt x="388619" y="198120"/>
                  </a:lnTo>
                  <a:lnTo>
                    <a:pt x="454660" y="114300"/>
                  </a:lnTo>
                  <a:close/>
                </a:path>
              </a:pathLst>
            </a:custGeom>
          </p:spPr>
        </p:pic>
      </p:grpSp>
      <p:sp>
        <p:nvSpPr>
          <p:cNvPr id="240" name="椭圆 239">
            <a:extLst>
              <a:ext uri="{FF2B5EF4-FFF2-40B4-BE49-F238E27FC236}">
                <a16:creationId xmlns:a16="http://schemas.microsoft.com/office/drawing/2014/main" id="{4842B782-DC57-3D4C-7002-B7073FBCE115}"/>
              </a:ext>
            </a:extLst>
          </p:cNvPr>
          <p:cNvSpPr/>
          <p:nvPr/>
        </p:nvSpPr>
        <p:spPr>
          <a:xfrm>
            <a:off x="2387561" y="3560575"/>
            <a:ext cx="912412" cy="102145"/>
          </a:xfrm>
          <a:prstGeom prst="ellipse">
            <a:avLst/>
          </a:prstGeom>
          <a:gradFill flip="none" rotWithShape="1">
            <a:gsLst>
              <a:gs pos="79592">
                <a:schemeClr val="accent1">
                  <a:lumMod val="40000"/>
                  <a:lumOff val="60000"/>
                  <a:alpha val="0"/>
                </a:schemeClr>
              </a:gs>
              <a:gs pos="0">
                <a:schemeClr val="accent1">
                  <a:lumMod val="40000"/>
                  <a:lumOff val="60000"/>
                  <a:alpha val="48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Light"/>
              <a:ea typeface="MiSans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DD3D169-6B0C-012C-B529-A556A059ECE8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245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98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DF693-08BB-FC29-8E8B-0516A7DDFC5D}"/>
              </a:ext>
            </a:extLst>
          </p:cNvPr>
          <p:cNvSpPr txBox="1"/>
          <p:nvPr/>
        </p:nvSpPr>
        <p:spPr>
          <a:xfrm>
            <a:off x="552091" y="2665562"/>
            <a:ext cx="508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54955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9296;#52508;#159592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0.1229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0.1229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3557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0.1229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0.1229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0.1229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0.1229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1_Office 主题​​">
  <a:themeElements>
    <a:clrScheme name="自定义 20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6105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小米">
      <a:majorFont>
        <a:latin typeface="MiSans Demibold"/>
        <a:ea typeface="MiSans Semibold"/>
        <a:cs typeface=""/>
      </a:majorFont>
      <a:minorFont>
        <a:latin typeface="MiSans Light"/>
        <a:ea typeface="Mi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solidFill>
            <a:schemeClr val="accent1">
              <a:lumMod val="60000"/>
              <a:lumOff val="4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FE8"/>
      </a:accent1>
      <a:accent2>
        <a:srgbClr val="00EA79"/>
      </a:accent2>
      <a:accent3>
        <a:srgbClr val="01C9DF"/>
      </a:accent3>
      <a:accent4>
        <a:srgbClr val="01FE8A"/>
      </a:accent4>
      <a:accent5>
        <a:srgbClr val="909CA6"/>
      </a:accent5>
      <a:accent6>
        <a:srgbClr val="B3BBC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608</Words>
  <Application>Microsoft Office PowerPoint</Application>
  <PresentationFormat>宽屏</PresentationFormat>
  <Paragraphs>176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Akira Expanded</vt:lpstr>
      <vt:lpstr>MiSans</vt:lpstr>
      <vt:lpstr>MiSans Demibold</vt:lpstr>
      <vt:lpstr>MiSans Light</vt:lpstr>
      <vt:lpstr>MiSans Normal</vt:lpstr>
      <vt:lpstr>MiSans Semibold</vt:lpstr>
      <vt:lpstr>等线</vt:lpstr>
      <vt:lpstr>腾讯体 W7</vt:lpstr>
      <vt:lpstr>Arial</vt:lpstr>
      <vt:lpstr>1_Office 主题​​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极简约无纸化设备应用报告ppt模板</dc:title>
  <dc:creator>PPT竞技场</dc:creator>
  <cp:keywords>51PPT模板网</cp:keywords>
  <dc:description>www.51pptmoban.com</dc:description>
  <cp:lastModifiedBy>Win user</cp:lastModifiedBy>
  <cp:revision>7</cp:revision>
  <dcterms:created xsi:type="dcterms:W3CDTF">2022-05-12T02:45:56Z</dcterms:created>
  <dcterms:modified xsi:type="dcterms:W3CDTF">2022-07-17T11:05:17Z</dcterms:modified>
</cp:coreProperties>
</file>