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9" r:id="rId2"/>
    <p:sldId id="280" r:id="rId3"/>
    <p:sldId id="281" r:id="rId4"/>
    <p:sldId id="292" r:id="rId5"/>
    <p:sldId id="286" r:id="rId6"/>
    <p:sldId id="282" r:id="rId7"/>
    <p:sldId id="291" r:id="rId8"/>
    <p:sldId id="288" r:id="rId9"/>
    <p:sldId id="283" r:id="rId10"/>
    <p:sldId id="290" r:id="rId11"/>
    <p:sldId id="289" r:id="rId12"/>
    <p:sldId id="284" r:id="rId13"/>
    <p:sldId id="285" r:id="rId14"/>
    <p:sldId id="287" r:id="rId15"/>
    <p:sldId id="294" r:id="rId16"/>
    <p:sldId id="293" r:id="rId17"/>
    <p:sldId id="112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BCA8"/>
    <a:srgbClr val="C98B65"/>
    <a:srgbClr val="A17667"/>
    <a:srgbClr val="6A4C41"/>
    <a:srgbClr val="1C1411"/>
    <a:srgbClr val="F1E0D3"/>
    <a:srgbClr val="916859"/>
    <a:srgbClr val="F7E6D9"/>
    <a:srgbClr val="FFE3B7"/>
    <a:srgbClr val="D28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0" d="100"/>
          <a:sy n="100" d="100"/>
        </p:scale>
        <p:origin x="108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98-4277-8150-4C10FD148DF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98-4277-8150-4C10FD148D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6778856"/>
        <c:axId val="886775576"/>
      </c:barChart>
      <c:catAx>
        <c:axId val="886778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886775576"/>
        <c:crosses val="autoZero"/>
        <c:auto val="1"/>
        <c:lblAlgn val="ctr"/>
        <c:lblOffset val="100"/>
        <c:noMultiLvlLbl val="0"/>
      </c:catAx>
      <c:valAx>
        <c:axId val="886775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88677885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BCFE7-B0AC-4BAE-B0E0-362377B18E80}" type="datetimeFigureOut">
              <a:rPr lang="zh-CN" altLang="en-US" smtClean="0"/>
              <a:t>2022/7/18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A57776-6C35-4064-AD51-B9AEDF093E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46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441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606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4508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102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5798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619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7110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480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75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366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552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0751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238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082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3076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A57776-6C35-4064-AD51-B9AEDF093E0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968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2">
            <a:extLst>
              <a:ext uri="{FF2B5EF4-FFF2-40B4-BE49-F238E27FC236}">
                <a16:creationId xmlns:a16="http://schemas.microsoft.com/office/drawing/2014/main" id="{687929EB-79F3-F5BE-C5EE-2FF681F40B81}"/>
              </a:ext>
            </a:extLst>
          </p:cNvPr>
          <p:cNvSpPr/>
          <p:nvPr userDrawn="1"/>
        </p:nvSpPr>
        <p:spPr>
          <a:xfrm>
            <a:off x="851371" y="876877"/>
            <a:ext cx="3840480" cy="5354585"/>
          </a:xfrm>
          <a:custGeom>
            <a:avLst/>
            <a:gdLst/>
            <a:ahLst/>
            <a:cxnLst/>
            <a:rect l="l" t="t" r="r" b="b"/>
            <a:pathLst>
              <a:path w="4800600" h="6591300">
                <a:moveTo>
                  <a:pt x="0" y="0"/>
                </a:moveTo>
                <a:lnTo>
                  <a:pt x="4800109" y="0"/>
                </a:lnTo>
                <a:lnTo>
                  <a:pt x="4800109" y="6590847"/>
                </a:lnTo>
                <a:lnTo>
                  <a:pt x="0" y="65908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440"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DE0DD552-586B-47CA-DCE8-665F91E2A1F8}"/>
              </a:ext>
            </a:extLst>
          </p:cNvPr>
          <p:cNvSpPr/>
          <p:nvPr userDrawn="1"/>
        </p:nvSpPr>
        <p:spPr>
          <a:xfrm>
            <a:off x="8585214" y="6160310"/>
            <a:ext cx="474980" cy="0"/>
          </a:xfrm>
          <a:custGeom>
            <a:avLst/>
            <a:gdLst/>
            <a:ahLst/>
            <a:cxnLst/>
            <a:rect l="l" t="t" r="r" b="b"/>
            <a:pathLst>
              <a:path w="593725">
                <a:moveTo>
                  <a:pt x="0" y="0"/>
                </a:moveTo>
                <a:lnTo>
                  <a:pt x="593719" y="0"/>
                </a:lnTo>
              </a:path>
            </a:pathLst>
          </a:custGeom>
          <a:ln w="1876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440"/>
          </a:p>
        </p:txBody>
      </p:sp>
      <p:sp>
        <p:nvSpPr>
          <p:cNvPr id="12" name="object 8">
            <a:extLst>
              <a:ext uri="{FF2B5EF4-FFF2-40B4-BE49-F238E27FC236}">
                <a16:creationId xmlns:a16="http://schemas.microsoft.com/office/drawing/2014/main" id="{04706A8B-793F-6639-9040-309A4EF8C6BE}"/>
              </a:ext>
            </a:extLst>
          </p:cNvPr>
          <p:cNvSpPr/>
          <p:nvPr userDrawn="1"/>
        </p:nvSpPr>
        <p:spPr>
          <a:xfrm>
            <a:off x="3795609" y="1923079"/>
            <a:ext cx="3572764" cy="3566160"/>
          </a:xfrm>
          <a:custGeom>
            <a:avLst/>
            <a:gdLst/>
            <a:ahLst/>
            <a:cxnLst/>
            <a:rect l="l" t="t" r="r" b="b"/>
            <a:pathLst>
              <a:path w="4465955" h="4457700">
                <a:moveTo>
                  <a:pt x="2473069" y="4445000"/>
                </a:moveTo>
                <a:lnTo>
                  <a:pt x="1992760" y="4445000"/>
                </a:lnTo>
                <a:lnTo>
                  <a:pt x="2040243" y="4457700"/>
                </a:lnTo>
                <a:lnTo>
                  <a:pt x="2425586" y="4457700"/>
                </a:lnTo>
                <a:lnTo>
                  <a:pt x="2473069" y="4445000"/>
                </a:lnTo>
                <a:close/>
              </a:path>
              <a:path w="4465955" h="4457700">
                <a:moveTo>
                  <a:pt x="2659945" y="4419600"/>
                </a:moveTo>
                <a:lnTo>
                  <a:pt x="1805884" y="4419600"/>
                </a:lnTo>
                <a:lnTo>
                  <a:pt x="1898690" y="4445000"/>
                </a:lnTo>
                <a:lnTo>
                  <a:pt x="2567139" y="4445000"/>
                </a:lnTo>
                <a:lnTo>
                  <a:pt x="2659945" y="4419600"/>
                </a:lnTo>
                <a:close/>
              </a:path>
              <a:path w="4465955" h="4457700">
                <a:moveTo>
                  <a:pt x="2841431" y="76200"/>
                </a:moveTo>
                <a:lnTo>
                  <a:pt x="1624398" y="76200"/>
                </a:lnTo>
                <a:lnTo>
                  <a:pt x="1579947" y="88900"/>
                </a:lnTo>
                <a:lnTo>
                  <a:pt x="1535886" y="114300"/>
                </a:lnTo>
                <a:lnTo>
                  <a:pt x="1406142" y="152400"/>
                </a:lnTo>
                <a:lnTo>
                  <a:pt x="1363742" y="177800"/>
                </a:lnTo>
                <a:lnTo>
                  <a:pt x="1321784" y="190500"/>
                </a:lnTo>
                <a:lnTo>
                  <a:pt x="1280277" y="215900"/>
                </a:lnTo>
                <a:lnTo>
                  <a:pt x="1239234" y="228600"/>
                </a:lnTo>
                <a:lnTo>
                  <a:pt x="1158576" y="279400"/>
                </a:lnTo>
                <a:lnTo>
                  <a:pt x="1118983" y="292100"/>
                </a:lnTo>
                <a:lnTo>
                  <a:pt x="1041320" y="342900"/>
                </a:lnTo>
                <a:lnTo>
                  <a:pt x="965759" y="393700"/>
                </a:lnTo>
                <a:lnTo>
                  <a:pt x="928793" y="419100"/>
                </a:lnTo>
                <a:lnTo>
                  <a:pt x="892384" y="444500"/>
                </a:lnTo>
                <a:lnTo>
                  <a:pt x="856541" y="469900"/>
                </a:lnTo>
                <a:lnTo>
                  <a:pt x="821277" y="495300"/>
                </a:lnTo>
                <a:lnTo>
                  <a:pt x="786600" y="533400"/>
                </a:lnTo>
                <a:lnTo>
                  <a:pt x="752523" y="558800"/>
                </a:lnTo>
                <a:lnTo>
                  <a:pt x="719054" y="584200"/>
                </a:lnTo>
                <a:lnTo>
                  <a:pt x="686205" y="622300"/>
                </a:lnTo>
                <a:lnTo>
                  <a:pt x="653986" y="647700"/>
                </a:lnTo>
                <a:lnTo>
                  <a:pt x="622408" y="685800"/>
                </a:lnTo>
                <a:lnTo>
                  <a:pt x="591480" y="711200"/>
                </a:lnTo>
                <a:lnTo>
                  <a:pt x="561214" y="749300"/>
                </a:lnTo>
                <a:lnTo>
                  <a:pt x="531620" y="787400"/>
                </a:lnTo>
                <a:lnTo>
                  <a:pt x="502709" y="825500"/>
                </a:lnTo>
                <a:lnTo>
                  <a:pt x="474490" y="850900"/>
                </a:lnTo>
                <a:lnTo>
                  <a:pt x="446975" y="889000"/>
                </a:lnTo>
                <a:lnTo>
                  <a:pt x="420174" y="927100"/>
                </a:lnTo>
                <a:lnTo>
                  <a:pt x="394096" y="965200"/>
                </a:lnTo>
                <a:lnTo>
                  <a:pt x="368754" y="1003300"/>
                </a:lnTo>
                <a:lnTo>
                  <a:pt x="344157" y="1041400"/>
                </a:lnTo>
                <a:lnTo>
                  <a:pt x="320316" y="1079500"/>
                </a:lnTo>
                <a:lnTo>
                  <a:pt x="297241" y="1117600"/>
                </a:lnTo>
                <a:lnTo>
                  <a:pt x="274942" y="1155700"/>
                </a:lnTo>
                <a:lnTo>
                  <a:pt x="253431" y="1193800"/>
                </a:lnTo>
                <a:lnTo>
                  <a:pt x="232717" y="1231900"/>
                </a:lnTo>
                <a:lnTo>
                  <a:pt x="212811" y="1282700"/>
                </a:lnTo>
                <a:lnTo>
                  <a:pt x="193724" y="1320800"/>
                </a:lnTo>
                <a:lnTo>
                  <a:pt x="175466" y="1358900"/>
                </a:lnTo>
                <a:lnTo>
                  <a:pt x="158047" y="1409700"/>
                </a:lnTo>
                <a:lnTo>
                  <a:pt x="141478" y="1447800"/>
                </a:lnTo>
                <a:lnTo>
                  <a:pt x="125770" y="1485900"/>
                </a:lnTo>
                <a:lnTo>
                  <a:pt x="110933" y="1536700"/>
                </a:lnTo>
                <a:lnTo>
                  <a:pt x="96977" y="1574800"/>
                </a:lnTo>
                <a:lnTo>
                  <a:pt x="83913" y="1625600"/>
                </a:lnTo>
                <a:lnTo>
                  <a:pt x="71751" y="1663700"/>
                </a:lnTo>
                <a:lnTo>
                  <a:pt x="60502" y="1714500"/>
                </a:lnTo>
                <a:lnTo>
                  <a:pt x="50176" y="1752600"/>
                </a:lnTo>
                <a:lnTo>
                  <a:pt x="40784" y="1803400"/>
                </a:lnTo>
                <a:lnTo>
                  <a:pt x="32336" y="1854200"/>
                </a:lnTo>
                <a:lnTo>
                  <a:pt x="24842" y="1892300"/>
                </a:lnTo>
                <a:lnTo>
                  <a:pt x="18314" y="1943100"/>
                </a:lnTo>
                <a:lnTo>
                  <a:pt x="12762" y="1993900"/>
                </a:lnTo>
                <a:lnTo>
                  <a:pt x="8195" y="2044700"/>
                </a:lnTo>
                <a:lnTo>
                  <a:pt x="4625" y="2082800"/>
                </a:lnTo>
                <a:lnTo>
                  <a:pt x="2062" y="2133600"/>
                </a:lnTo>
                <a:lnTo>
                  <a:pt x="517" y="2184400"/>
                </a:lnTo>
                <a:lnTo>
                  <a:pt x="0" y="2235200"/>
                </a:lnTo>
                <a:lnTo>
                  <a:pt x="517" y="2286000"/>
                </a:lnTo>
                <a:lnTo>
                  <a:pt x="2062" y="2324100"/>
                </a:lnTo>
                <a:lnTo>
                  <a:pt x="4625" y="2374900"/>
                </a:lnTo>
                <a:lnTo>
                  <a:pt x="8195" y="2425700"/>
                </a:lnTo>
                <a:lnTo>
                  <a:pt x="12762" y="2476500"/>
                </a:lnTo>
                <a:lnTo>
                  <a:pt x="18314" y="2514600"/>
                </a:lnTo>
                <a:lnTo>
                  <a:pt x="24842" y="2565400"/>
                </a:lnTo>
                <a:lnTo>
                  <a:pt x="32336" y="2616200"/>
                </a:lnTo>
                <a:lnTo>
                  <a:pt x="40784" y="2654300"/>
                </a:lnTo>
                <a:lnTo>
                  <a:pt x="50176" y="2705100"/>
                </a:lnTo>
                <a:lnTo>
                  <a:pt x="60502" y="2755900"/>
                </a:lnTo>
                <a:lnTo>
                  <a:pt x="71751" y="2794000"/>
                </a:lnTo>
                <a:lnTo>
                  <a:pt x="83913" y="2844800"/>
                </a:lnTo>
                <a:lnTo>
                  <a:pt x="96977" y="2882900"/>
                </a:lnTo>
                <a:lnTo>
                  <a:pt x="110933" y="2933699"/>
                </a:lnTo>
                <a:lnTo>
                  <a:pt x="125770" y="2971799"/>
                </a:lnTo>
                <a:lnTo>
                  <a:pt x="141478" y="3009899"/>
                </a:lnTo>
                <a:lnTo>
                  <a:pt x="158047" y="3060699"/>
                </a:lnTo>
                <a:lnTo>
                  <a:pt x="175466" y="3098799"/>
                </a:lnTo>
                <a:lnTo>
                  <a:pt x="193724" y="3136899"/>
                </a:lnTo>
                <a:lnTo>
                  <a:pt x="212811" y="3187699"/>
                </a:lnTo>
                <a:lnTo>
                  <a:pt x="232717" y="3225799"/>
                </a:lnTo>
                <a:lnTo>
                  <a:pt x="253431" y="3263900"/>
                </a:lnTo>
                <a:lnTo>
                  <a:pt x="274942" y="3302000"/>
                </a:lnTo>
                <a:lnTo>
                  <a:pt x="297241" y="3340100"/>
                </a:lnTo>
                <a:lnTo>
                  <a:pt x="320316" y="3378200"/>
                </a:lnTo>
                <a:lnTo>
                  <a:pt x="344157" y="3429000"/>
                </a:lnTo>
                <a:lnTo>
                  <a:pt x="368754" y="3467100"/>
                </a:lnTo>
                <a:lnTo>
                  <a:pt x="394096" y="3492500"/>
                </a:lnTo>
                <a:lnTo>
                  <a:pt x="420174" y="3530600"/>
                </a:lnTo>
                <a:lnTo>
                  <a:pt x="446975" y="3568700"/>
                </a:lnTo>
                <a:lnTo>
                  <a:pt x="474490" y="3606800"/>
                </a:lnTo>
                <a:lnTo>
                  <a:pt x="502709" y="3644900"/>
                </a:lnTo>
                <a:lnTo>
                  <a:pt x="531620" y="3683000"/>
                </a:lnTo>
                <a:lnTo>
                  <a:pt x="561214" y="3708400"/>
                </a:lnTo>
                <a:lnTo>
                  <a:pt x="591480" y="3746500"/>
                </a:lnTo>
                <a:lnTo>
                  <a:pt x="622408" y="3771900"/>
                </a:lnTo>
                <a:lnTo>
                  <a:pt x="653986" y="3810000"/>
                </a:lnTo>
                <a:lnTo>
                  <a:pt x="686205" y="3835400"/>
                </a:lnTo>
                <a:lnTo>
                  <a:pt x="719054" y="3873500"/>
                </a:lnTo>
                <a:lnTo>
                  <a:pt x="752523" y="3898900"/>
                </a:lnTo>
                <a:lnTo>
                  <a:pt x="786600" y="3937000"/>
                </a:lnTo>
                <a:lnTo>
                  <a:pt x="821277" y="3962400"/>
                </a:lnTo>
                <a:lnTo>
                  <a:pt x="856541" y="3987800"/>
                </a:lnTo>
                <a:lnTo>
                  <a:pt x="892384" y="4013200"/>
                </a:lnTo>
                <a:lnTo>
                  <a:pt x="928793" y="4038600"/>
                </a:lnTo>
                <a:lnTo>
                  <a:pt x="965759" y="4064000"/>
                </a:lnTo>
                <a:lnTo>
                  <a:pt x="1041320" y="4114800"/>
                </a:lnTo>
                <a:lnTo>
                  <a:pt x="1118983" y="4165600"/>
                </a:lnTo>
                <a:lnTo>
                  <a:pt x="1198663" y="4216400"/>
                </a:lnTo>
                <a:lnTo>
                  <a:pt x="1239234" y="4229100"/>
                </a:lnTo>
                <a:lnTo>
                  <a:pt x="1280277" y="4254500"/>
                </a:lnTo>
                <a:lnTo>
                  <a:pt x="1321784" y="4267200"/>
                </a:lnTo>
                <a:lnTo>
                  <a:pt x="1363742" y="4292600"/>
                </a:lnTo>
                <a:lnTo>
                  <a:pt x="1448972" y="4318000"/>
                </a:lnTo>
                <a:lnTo>
                  <a:pt x="1492224" y="4343400"/>
                </a:lnTo>
                <a:lnTo>
                  <a:pt x="1759981" y="4419600"/>
                </a:lnTo>
                <a:lnTo>
                  <a:pt x="2705848" y="4419600"/>
                </a:lnTo>
                <a:lnTo>
                  <a:pt x="2973605" y="4343400"/>
                </a:lnTo>
                <a:lnTo>
                  <a:pt x="3016856" y="4318000"/>
                </a:lnTo>
                <a:lnTo>
                  <a:pt x="3102087" y="4292600"/>
                </a:lnTo>
                <a:lnTo>
                  <a:pt x="3144045" y="4267200"/>
                </a:lnTo>
                <a:lnTo>
                  <a:pt x="3185551" y="4254500"/>
                </a:lnTo>
                <a:lnTo>
                  <a:pt x="3226595" y="4229100"/>
                </a:lnTo>
                <a:lnTo>
                  <a:pt x="3267165" y="4216400"/>
                </a:lnTo>
                <a:lnTo>
                  <a:pt x="3346846" y="4165600"/>
                </a:lnTo>
                <a:lnTo>
                  <a:pt x="3424508" y="4114800"/>
                </a:lnTo>
                <a:lnTo>
                  <a:pt x="3500069" y="4064000"/>
                </a:lnTo>
                <a:lnTo>
                  <a:pt x="3537035" y="4038600"/>
                </a:lnTo>
                <a:lnTo>
                  <a:pt x="3573445" y="4013200"/>
                </a:lnTo>
                <a:lnTo>
                  <a:pt x="3609287" y="3987800"/>
                </a:lnTo>
                <a:lnTo>
                  <a:pt x="3644552" y="3962400"/>
                </a:lnTo>
                <a:lnTo>
                  <a:pt x="3679228" y="3937000"/>
                </a:lnTo>
                <a:lnTo>
                  <a:pt x="3713306" y="3898900"/>
                </a:lnTo>
                <a:lnTo>
                  <a:pt x="3746775" y="3873500"/>
                </a:lnTo>
                <a:lnTo>
                  <a:pt x="3779624" y="3835400"/>
                </a:lnTo>
                <a:lnTo>
                  <a:pt x="3811842" y="3810000"/>
                </a:lnTo>
                <a:lnTo>
                  <a:pt x="3843421" y="3771900"/>
                </a:lnTo>
                <a:lnTo>
                  <a:pt x="3874348" y="3746500"/>
                </a:lnTo>
                <a:lnTo>
                  <a:pt x="3904614" y="3708400"/>
                </a:lnTo>
                <a:lnTo>
                  <a:pt x="3934208" y="3683000"/>
                </a:lnTo>
                <a:lnTo>
                  <a:pt x="3963119" y="3644900"/>
                </a:lnTo>
                <a:lnTo>
                  <a:pt x="3991338" y="3606800"/>
                </a:lnTo>
                <a:lnTo>
                  <a:pt x="4018853" y="3568700"/>
                </a:lnTo>
                <a:lnTo>
                  <a:pt x="4045655" y="3530600"/>
                </a:lnTo>
                <a:lnTo>
                  <a:pt x="4071732" y="3492500"/>
                </a:lnTo>
                <a:lnTo>
                  <a:pt x="4097074" y="3467100"/>
                </a:lnTo>
                <a:lnTo>
                  <a:pt x="4121671" y="3429000"/>
                </a:lnTo>
                <a:lnTo>
                  <a:pt x="4145513" y="3378200"/>
                </a:lnTo>
                <a:lnTo>
                  <a:pt x="4168588" y="3340100"/>
                </a:lnTo>
                <a:lnTo>
                  <a:pt x="4190886" y="3302000"/>
                </a:lnTo>
                <a:lnTo>
                  <a:pt x="4212398" y="3263900"/>
                </a:lnTo>
                <a:lnTo>
                  <a:pt x="4233111" y="3225799"/>
                </a:lnTo>
                <a:lnTo>
                  <a:pt x="4253017" y="3187699"/>
                </a:lnTo>
                <a:lnTo>
                  <a:pt x="4272104" y="3136899"/>
                </a:lnTo>
                <a:lnTo>
                  <a:pt x="4290362" y="3098799"/>
                </a:lnTo>
                <a:lnTo>
                  <a:pt x="4307781" y="3060699"/>
                </a:lnTo>
                <a:lnTo>
                  <a:pt x="4324350" y="3009899"/>
                </a:lnTo>
                <a:lnTo>
                  <a:pt x="4329586" y="2997199"/>
                </a:lnTo>
                <a:lnTo>
                  <a:pt x="2136217" y="2997199"/>
                </a:lnTo>
                <a:lnTo>
                  <a:pt x="2089166" y="2984499"/>
                </a:lnTo>
                <a:lnTo>
                  <a:pt x="2043100" y="2984499"/>
                </a:lnTo>
                <a:lnTo>
                  <a:pt x="1998110" y="2971799"/>
                </a:lnTo>
                <a:lnTo>
                  <a:pt x="1954287" y="2946399"/>
                </a:lnTo>
                <a:lnTo>
                  <a:pt x="1911720" y="2933699"/>
                </a:lnTo>
                <a:lnTo>
                  <a:pt x="1870500" y="2908300"/>
                </a:lnTo>
                <a:lnTo>
                  <a:pt x="1830718" y="2882900"/>
                </a:lnTo>
                <a:lnTo>
                  <a:pt x="1792464" y="2870200"/>
                </a:lnTo>
                <a:lnTo>
                  <a:pt x="1755828" y="2832100"/>
                </a:lnTo>
                <a:lnTo>
                  <a:pt x="1720900" y="2806700"/>
                </a:lnTo>
                <a:lnTo>
                  <a:pt x="1687771" y="2781300"/>
                </a:lnTo>
                <a:lnTo>
                  <a:pt x="1656532" y="2743200"/>
                </a:lnTo>
                <a:lnTo>
                  <a:pt x="1627273" y="2705100"/>
                </a:lnTo>
                <a:lnTo>
                  <a:pt x="1600083" y="2667000"/>
                </a:lnTo>
                <a:lnTo>
                  <a:pt x="1575055" y="2628900"/>
                </a:lnTo>
                <a:lnTo>
                  <a:pt x="1552277" y="2590800"/>
                </a:lnTo>
                <a:lnTo>
                  <a:pt x="1531840" y="2552700"/>
                </a:lnTo>
                <a:lnTo>
                  <a:pt x="1513835" y="2514600"/>
                </a:lnTo>
                <a:lnTo>
                  <a:pt x="1498352" y="2463800"/>
                </a:lnTo>
                <a:lnTo>
                  <a:pt x="1485481" y="2425700"/>
                </a:lnTo>
                <a:lnTo>
                  <a:pt x="1475314" y="2374900"/>
                </a:lnTo>
                <a:lnTo>
                  <a:pt x="1467939" y="2324100"/>
                </a:lnTo>
                <a:lnTo>
                  <a:pt x="1463448" y="2286000"/>
                </a:lnTo>
                <a:lnTo>
                  <a:pt x="1461931" y="2235200"/>
                </a:lnTo>
                <a:lnTo>
                  <a:pt x="1463448" y="2184400"/>
                </a:lnTo>
                <a:lnTo>
                  <a:pt x="1467939" y="2133600"/>
                </a:lnTo>
                <a:lnTo>
                  <a:pt x="1475314" y="2082800"/>
                </a:lnTo>
                <a:lnTo>
                  <a:pt x="1485481" y="2044700"/>
                </a:lnTo>
                <a:lnTo>
                  <a:pt x="1498352" y="1993900"/>
                </a:lnTo>
                <a:lnTo>
                  <a:pt x="1513835" y="1955800"/>
                </a:lnTo>
                <a:lnTo>
                  <a:pt x="1531840" y="1905000"/>
                </a:lnTo>
                <a:lnTo>
                  <a:pt x="1552277" y="1866900"/>
                </a:lnTo>
                <a:lnTo>
                  <a:pt x="1575055" y="1828800"/>
                </a:lnTo>
                <a:lnTo>
                  <a:pt x="1600083" y="1790700"/>
                </a:lnTo>
                <a:lnTo>
                  <a:pt x="1627273" y="1752600"/>
                </a:lnTo>
                <a:lnTo>
                  <a:pt x="1656532" y="1714500"/>
                </a:lnTo>
                <a:lnTo>
                  <a:pt x="1687771" y="1689100"/>
                </a:lnTo>
                <a:lnTo>
                  <a:pt x="1720900" y="1651000"/>
                </a:lnTo>
                <a:lnTo>
                  <a:pt x="1755828" y="1625600"/>
                </a:lnTo>
                <a:lnTo>
                  <a:pt x="1792464" y="1600200"/>
                </a:lnTo>
                <a:lnTo>
                  <a:pt x="1830718" y="1574800"/>
                </a:lnTo>
                <a:lnTo>
                  <a:pt x="1870500" y="1549400"/>
                </a:lnTo>
                <a:lnTo>
                  <a:pt x="1911720" y="1524000"/>
                </a:lnTo>
                <a:lnTo>
                  <a:pt x="1998110" y="1498600"/>
                </a:lnTo>
                <a:lnTo>
                  <a:pt x="2136217" y="1460500"/>
                </a:lnTo>
                <a:lnTo>
                  <a:pt x="4329586" y="1460500"/>
                </a:lnTo>
                <a:lnTo>
                  <a:pt x="4324350" y="1447800"/>
                </a:lnTo>
                <a:lnTo>
                  <a:pt x="4307781" y="1409700"/>
                </a:lnTo>
                <a:lnTo>
                  <a:pt x="4290362" y="1358900"/>
                </a:lnTo>
                <a:lnTo>
                  <a:pt x="4272104" y="1320800"/>
                </a:lnTo>
                <a:lnTo>
                  <a:pt x="4253017" y="1282700"/>
                </a:lnTo>
                <a:lnTo>
                  <a:pt x="4233111" y="1231900"/>
                </a:lnTo>
                <a:lnTo>
                  <a:pt x="4212398" y="1193800"/>
                </a:lnTo>
                <a:lnTo>
                  <a:pt x="4190886" y="1155700"/>
                </a:lnTo>
                <a:lnTo>
                  <a:pt x="4168588" y="1117600"/>
                </a:lnTo>
                <a:lnTo>
                  <a:pt x="4145513" y="1079500"/>
                </a:lnTo>
                <a:lnTo>
                  <a:pt x="4121671" y="1041400"/>
                </a:lnTo>
                <a:lnTo>
                  <a:pt x="4097074" y="1003300"/>
                </a:lnTo>
                <a:lnTo>
                  <a:pt x="4071732" y="965200"/>
                </a:lnTo>
                <a:lnTo>
                  <a:pt x="4045655" y="927100"/>
                </a:lnTo>
                <a:lnTo>
                  <a:pt x="4018853" y="889000"/>
                </a:lnTo>
                <a:lnTo>
                  <a:pt x="3991338" y="850900"/>
                </a:lnTo>
                <a:lnTo>
                  <a:pt x="3963119" y="825500"/>
                </a:lnTo>
                <a:lnTo>
                  <a:pt x="3934208" y="787400"/>
                </a:lnTo>
                <a:lnTo>
                  <a:pt x="3904614" y="749300"/>
                </a:lnTo>
                <a:lnTo>
                  <a:pt x="3874348" y="711200"/>
                </a:lnTo>
                <a:lnTo>
                  <a:pt x="3843421" y="685800"/>
                </a:lnTo>
                <a:lnTo>
                  <a:pt x="3811842" y="647700"/>
                </a:lnTo>
                <a:lnTo>
                  <a:pt x="3779624" y="622300"/>
                </a:lnTo>
                <a:lnTo>
                  <a:pt x="3746775" y="584200"/>
                </a:lnTo>
                <a:lnTo>
                  <a:pt x="3713306" y="558800"/>
                </a:lnTo>
                <a:lnTo>
                  <a:pt x="3679228" y="533400"/>
                </a:lnTo>
                <a:lnTo>
                  <a:pt x="3644552" y="495300"/>
                </a:lnTo>
                <a:lnTo>
                  <a:pt x="3609287" y="469900"/>
                </a:lnTo>
                <a:lnTo>
                  <a:pt x="3573445" y="444500"/>
                </a:lnTo>
                <a:lnTo>
                  <a:pt x="3537035" y="419100"/>
                </a:lnTo>
                <a:lnTo>
                  <a:pt x="3500069" y="393700"/>
                </a:lnTo>
                <a:lnTo>
                  <a:pt x="3424508" y="342900"/>
                </a:lnTo>
                <a:lnTo>
                  <a:pt x="3346846" y="292100"/>
                </a:lnTo>
                <a:lnTo>
                  <a:pt x="3307253" y="279400"/>
                </a:lnTo>
                <a:lnTo>
                  <a:pt x="3226595" y="228600"/>
                </a:lnTo>
                <a:lnTo>
                  <a:pt x="3185551" y="215900"/>
                </a:lnTo>
                <a:lnTo>
                  <a:pt x="3144045" y="190500"/>
                </a:lnTo>
                <a:lnTo>
                  <a:pt x="3102087" y="177800"/>
                </a:lnTo>
                <a:lnTo>
                  <a:pt x="3059687" y="152400"/>
                </a:lnTo>
                <a:lnTo>
                  <a:pt x="2929943" y="114300"/>
                </a:lnTo>
                <a:lnTo>
                  <a:pt x="2885882" y="88900"/>
                </a:lnTo>
                <a:lnTo>
                  <a:pt x="2841431" y="76200"/>
                </a:lnTo>
                <a:close/>
              </a:path>
              <a:path w="4465955" h="4457700">
                <a:moveTo>
                  <a:pt x="4329586" y="1460500"/>
                </a:moveTo>
                <a:lnTo>
                  <a:pt x="2329613" y="1460500"/>
                </a:lnTo>
                <a:lnTo>
                  <a:pt x="2467720" y="1498600"/>
                </a:lnTo>
                <a:lnTo>
                  <a:pt x="2554111" y="1524000"/>
                </a:lnTo>
                <a:lnTo>
                  <a:pt x="2595331" y="1549400"/>
                </a:lnTo>
                <a:lnTo>
                  <a:pt x="2635113" y="1574800"/>
                </a:lnTo>
                <a:lnTo>
                  <a:pt x="2673368" y="1600200"/>
                </a:lnTo>
                <a:lnTo>
                  <a:pt x="2710004" y="1625600"/>
                </a:lnTo>
                <a:lnTo>
                  <a:pt x="2744932" y="1651000"/>
                </a:lnTo>
                <a:lnTo>
                  <a:pt x="2778060" y="1689100"/>
                </a:lnTo>
                <a:lnTo>
                  <a:pt x="2809300" y="1714500"/>
                </a:lnTo>
                <a:lnTo>
                  <a:pt x="2838559" y="1752600"/>
                </a:lnTo>
                <a:lnTo>
                  <a:pt x="2865749" y="1790700"/>
                </a:lnTo>
                <a:lnTo>
                  <a:pt x="2890777" y="1828800"/>
                </a:lnTo>
                <a:lnTo>
                  <a:pt x="2913555" y="1866900"/>
                </a:lnTo>
                <a:lnTo>
                  <a:pt x="2933992" y="1905000"/>
                </a:lnTo>
                <a:lnTo>
                  <a:pt x="2951997" y="1955800"/>
                </a:lnTo>
                <a:lnTo>
                  <a:pt x="2967480" y="1993900"/>
                </a:lnTo>
                <a:lnTo>
                  <a:pt x="2980351" y="2044700"/>
                </a:lnTo>
                <a:lnTo>
                  <a:pt x="2990519" y="2082800"/>
                </a:lnTo>
                <a:lnTo>
                  <a:pt x="2997893" y="2133600"/>
                </a:lnTo>
                <a:lnTo>
                  <a:pt x="3002384" y="2184400"/>
                </a:lnTo>
                <a:lnTo>
                  <a:pt x="3003901" y="2235200"/>
                </a:lnTo>
                <a:lnTo>
                  <a:pt x="3002384" y="2286000"/>
                </a:lnTo>
                <a:lnTo>
                  <a:pt x="2997893" y="2324100"/>
                </a:lnTo>
                <a:lnTo>
                  <a:pt x="2990519" y="2374900"/>
                </a:lnTo>
                <a:lnTo>
                  <a:pt x="2980351" y="2425700"/>
                </a:lnTo>
                <a:lnTo>
                  <a:pt x="2967480" y="2463800"/>
                </a:lnTo>
                <a:lnTo>
                  <a:pt x="2951997" y="2514600"/>
                </a:lnTo>
                <a:lnTo>
                  <a:pt x="2933992" y="2552700"/>
                </a:lnTo>
                <a:lnTo>
                  <a:pt x="2913555" y="2590800"/>
                </a:lnTo>
                <a:lnTo>
                  <a:pt x="2890777" y="2628900"/>
                </a:lnTo>
                <a:lnTo>
                  <a:pt x="2865749" y="2667000"/>
                </a:lnTo>
                <a:lnTo>
                  <a:pt x="2838559" y="2705100"/>
                </a:lnTo>
                <a:lnTo>
                  <a:pt x="2809300" y="2743200"/>
                </a:lnTo>
                <a:lnTo>
                  <a:pt x="2778060" y="2781300"/>
                </a:lnTo>
                <a:lnTo>
                  <a:pt x="2744932" y="2806700"/>
                </a:lnTo>
                <a:lnTo>
                  <a:pt x="2710004" y="2832100"/>
                </a:lnTo>
                <a:lnTo>
                  <a:pt x="2673368" y="2870200"/>
                </a:lnTo>
                <a:lnTo>
                  <a:pt x="2635113" y="2882900"/>
                </a:lnTo>
                <a:lnTo>
                  <a:pt x="2595331" y="2908300"/>
                </a:lnTo>
                <a:lnTo>
                  <a:pt x="2554111" y="2933699"/>
                </a:lnTo>
                <a:lnTo>
                  <a:pt x="2511544" y="2946399"/>
                </a:lnTo>
                <a:lnTo>
                  <a:pt x="2467720" y="2971799"/>
                </a:lnTo>
                <a:lnTo>
                  <a:pt x="2422730" y="2984499"/>
                </a:lnTo>
                <a:lnTo>
                  <a:pt x="2376665" y="2984499"/>
                </a:lnTo>
                <a:lnTo>
                  <a:pt x="2329613" y="2997199"/>
                </a:lnTo>
                <a:lnTo>
                  <a:pt x="4329586" y="2997199"/>
                </a:lnTo>
                <a:lnTo>
                  <a:pt x="4340058" y="2971799"/>
                </a:lnTo>
                <a:lnTo>
                  <a:pt x="4354896" y="2933699"/>
                </a:lnTo>
                <a:lnTo>
                  <a:pt x="4368852" y="2882900"/>
                </a:lnTo>
                <a:lnTo>
                  <a:pt x="4381916" y="2844800"/>
                </a:lnTo>
                <a:lnTo>
                  <a:pt x="4394078" y="2794000"/>
                </a:lnTo>
                <a:lnTo>
                  <a:pt x="4405327" y="2755900"/>
                </a:lnTo>
                <a:lnTo>
                  <a:pt x="4415653" y="2705100"/>
                </a:lnTo>
                <a:lnTo>
                  <a:pt x="4425045" y="2654300"/>
                </a:lnTo>
                <a:lnTo>
                  <a:pt x="4433493" y="2616200"/>
                </a:lnTo>
                <a:lnTo>
                  <a:pt x="4440986" y="2565400"/>
                </a:lnTo>
                <a:lnTo>
                  <a:pt x="4447514" y="2514600"/>
                </a:lnTo>
                <a:lnTo>
                  <a:pt x="4453067" y="2476500"/>
                </a:lnTo>
                <a:lnTo>
                  <a:pt x="4457633" y="2425700"/>
                </a:lnTo>
                <a:lnTo>
                  <a:pt x="4461203" y="2374900"/>
                </a:lnTo>
                <a:lnTo>
                  <a:pt x="4463766" y="2324100"/>
                </a:lnTo>
                <a:lnTo>
                  <a:pt x="4465311" y="2286000"/>
                </a:lnTo>
                <a:lnTo>
                  <a:pt x="4465829" y="2235200"/>
                </a:lnTo>
                <a:lnTo>
                  <a:pt x="4465311" y="2184400"/>
                </a:lnTo>
                <a:lnTo>
                  <a:pt x="4463766" y="2133600"/>
                </a:lnTo>
                <a:lnTo>
                  <a:pt x="4461203" y="2082800"/>
                </a:lnTo>
                <a:lnTo>
                  <a:pt x="4457633" y="2044700"/>
                </a:lnTo>
                <a:lnTo>
                  <a:pt x="4453067" y="1993900"/>
                </a:lnTo>
                <a:lnTo>
                  <a:pt x="4447514" y="1943100"/>
                </a:lnTo>
                <a:lnTo>
                  <a:pt x="4440986" y="1892300"/>
                </a:lnTo>
                <a:lnTo>
                  <a:pt x="4433493" y="1854200"/>
                </a:lnTo>
                <a:lnTo>
                  <a:pt x="4425045" y="1803400"/>
                </a:lnTo>
                <a:lnTo>
                  <a:pt x="4415653" y="1752600"/>
                </a:lnTo>
                <a:lnTo>
                  <a:pt x="4405327" y="1714500"/>
                </a:lnTo>
                <a:lnTo>
                  <a:pt x="4394078" y="1663700"/>
                </a:lnTo>
                <a:lnTo>
                  <a:pt x="4381916" y="1625600"/>
                </a:lnTo>
                <a:lnTo>
                  <a:pt x="4368852" y="1574800"/>
                </a:lnTo>
                <a:lnTo>
                  <a:pt x="4354896" y="1536700"/>
                </a:lnTo>
                <a:lnTo>
                  <a:pt x="4340058" y="1485900"/>
                </a:lnTo>
                <a:lnTo>
                  <a:pt x="4329586" y="1460500"/>
                </a:lnTo>
                <a:close/>
              </a:path>
              <a:path w="4465955" h="4457700">
                <a:moveTo>
                  <a:pt x="2613705" y="25400"/>
                </a:moveTo>
                <a:lnTo>
                  <a:pt x="1852124" y="25400"/>
                </a:lnTo>
                <a:lnTo>
                  <a:pt x="1669228" y="76200"/>
                </a:lnTo>
                <a:lnTo>
                  <a:pt x="2796601" y="76200"/>
                </a:lnTo>
                <a:lnTo>
                  <a:pt x="2613705" y="25400"/>
                </a:lnTo>
                <a:close/>
              </a:path>
              <a:path w="4465955" h="4457700">
                <a:moveTo>
                  <a:pt x="2520257" y="12700"/>
                </a:moveTo>
                <a:lnTo>
                  <a:pt x="1945573" y="12700"/>
                </a:lnTo>
                <a:lnTo>
                  <a:pt x="1898690" y="25400"/>
                </a:lnTo>
                <a:lnTo>
                  <a:pt x="2567139" y="25400"/>
                </a:lnTo>
                <a:lnTo>
                  <a:pt x="2520257" y="12700"/>
                </a:lnTo>
                <a:close/>
              </a:path>
              <a:path w="4465955" h="4457700">
                <a:moveTo>
                  <a:pt x="2377819" y="0"/>
                </a:moveTo>
                <a:lnTo>
                  <a:pt x="2088010" y="0"/>
                </a:lnTo>
                <a:lnTo>
                  <a:pt x="2040243" y="12700"/>
                </a:lnTo>
                <a:lnTo>
                  <a:pt x="2425586" y="12700"/>
                </a:lnTo>
                <a:lnTo>
                  <a:pt x="2377819" y="0"/>
                </a:lnTo>
                <a:close/>
              </a:path>
            </a:pathLst>
          </a:custGeom>
          <a:solidFill>
            <a:srgbClr val="333333">
              <a:alpha val="7998"/>
            </a:srgbClr>
          </a:solidFill>
        </p:spPr>
        <p:txBody>
          <a:bodyPr wrap="square" lIns="0" tIns="0" rIns="0" bIns="0" rtlCol="0"/>
          <a:lstStyle/>
          <a:p>
            <a:endParaRPr sz="1440"/>
          </a:p>
        </p:txBody>
      </p:sp>
      <p:sp>
        <p:nvSpPr>
          <p:cNvPr id="13" name="object 9">
            <a:extLst>
              <a:ext uri="{FF2B5EF4-FFF2-40B4-BE49-F238E27FC236}">
                <a16:creationId xmlns:a16="http://schemas.microsoft.com/office/drawing/2014/main" id="{DB8FA16D-C981-6363-0BEA-EDEEB373327C}"/>
              </a:ext>
            </a:extLst>
          </p:cNvPr>
          <p:cNvSpPr/>
          <p:nvPr userDrawn="1"/>
        </p:nvSpPr>
        <p:spPr>
          <a:xfrm>
            <a:off x="1793277" y="1875783"/>
            <a:ext cx="1497076" cy="3613404"/>
          </a:xfrm>
          <a:custGeom>
            <a:avLst/>
            <a:gdLst/>
            <a:ahLst/>
            <a:cxnLst/>
            <a:rect l="l" t="t" r="r" b="b"/>
            <a:pathLst>
              <a:path w="1871345" h="4516755">
                <a:moveTo>
                  <a:pt x="578200" y="0"/>
                </a:moveTo>
                <a:lnTo>
                  <a:pt x="554885" y="43457"/>
                </a:lnTo>
                <a:lnTo>
                  <a:pt x="532005" y="87180"/>
                </a:lnTo>
                <a:lnTo>
                  <a:pt x="509563" y="131167"/>
                </a:lnTo>
                <a:lnTo>
                  <a:pt x="487562" y="175414"/>
                </a:lnTo>
                <a:lnTo>
                  <a:pt x="466005" y="219918"/>
                </a:lnTo>
                <a:lnTo>
                  <a:pt x="444895" y="264677"/>
                </a:lnTo>
                <a:lnTo>
                  <a:pt x="424234" y="309688"/>
                </a:lnTo>
                <a:lnTo>
                  <a:pt x="404026" y="354947"/>
                </a:lnTo>
                <a:lnTo>
                  <a:pt x="384274" y="400452"/>
                </a:lnTo>
                <a:lnTo>
                  <a:pt x="364980" y="446200"/>
                </a:lnTo>
                <a:lnTo>
                  <a:pt x="346147" y="492188"/>
                </a:lnTo>
                <a:lnTo>
                  <a:pt x="327778" y="538413"/>
                </a:lnTo>
                <a:lnTo>
                  <a:pt x="309877" y="584872"/>
                </a:lnTo>
                <a:lnTo>
                  <a:pt x="292446" y="631562"/>
                </a:lnTo>
                <a:lnTo>
                  <a:pt x="275488" y="678481"/>
                </a:lnTo>
                <a:lnTo>
                  <a:pt x="259005" y="725625"/>
                </a:lnTo>
                <a:lnTo>
                  <a:pt x="243002" y="772991"/>
                </a:lnTo>
                <a:lnTo>
                  <a:pt x="227480" y="820577"/>
                </a:lnTo>
                <a:lnTo>
                  <a:pt x="212443" y="868380"/>
                </a:lnTo>
                <a:lnTo>
                  <a:pt x="197893" y="916396"/>
                </a:lnTo>
                <a:lnTo>
                  <a:pt x="183834" y="964624"/>
                </a:lnTo>
                <a:lnTo>
                  <a:pt x="170269" y="1013059"/>
                </a:lnTo>
                <a:lnTo>
                  <a:pt x="157105" y="1062065"/>
                </a:lnTo>
                <a:lnTo>
                  <a:pt x="144629" y="1110542"/>
                </a:lnTo>
                <a:lnTo>
                  <a:pt x="132561" y="1159583"/>
                </a:lnTo>
                <a:lnTo>
                  <a:pt x="120998" y="1208821"/>
                </a:lnTo>
                <a:lnTo>
                  <a:pt x="109943" y="1258252"/>
                </a:lnTo>
                <a:lnTo>
                  <a:pt x="99399" y="1307874"/>
                </a:lnTo>
                <a:lnTo>
                  <a:pt x="89368" y="1357683"/>
                </a:lnTo>
                <a:lnTo>
                  <a:pt x="79855" y="1407677"/>
                </a:lnTo>
                <a:lnTo>
                  <a:pt x="70861" y="1457853"/>
                </a:lnTo>
                <a:lnTo>
                  <a:pt x="62389" y="1508207"/>
                </a:lnTo>
                <a:lnTo>
                  <a:pt x="54443" y="1558737"/>
                </a:lnTo>
                <a:lnTo>
                  <a:pt x="47025" y="1609441"/>
                </a:lnTo>
                <a:lnTo>
                  <a:pt x="40139" y="1660314"/>
                </a:lnTo>
                <a:lnTo>
                  <a:pt x="33786" y="1711355"/>
                </a:lnTo>
                <a:lnTo>
                  <a:pt x="27971" y="1762559"/>
                </a:lnTo>
                <a:lnTo>
                  <a:pt x="22696" y="1813926"/>
                </a:lnTo>
                <a:lnTo>
                  <a:pt x="17963" y="1865450"/>
                </a:lnTo>
                <a:lnTo>
                  <a:pt x="13777" y="1917130"/>
                </a:lnTo>
                <a:lnTo>
                  <a:pt x="10139" y="1968963"/>
                </a:lnTo>
                <a:lnTo>
                  <a:pt x="7053" y="2020945"/>
                </a:lnTo>
                <a:lnTo>
                  <a:pt x="4522" y="2073075"/>
                </a:lnTo>
                <a:lnTo>
                  <a:pt x="2548" y="2125348"/>
                </a:lnTo>
                <a:lnTo>
                  <a:pt x="1134" y="2177762"/>
                </a:lnTo>
                <a:lnTo>
                  <a:pt x="278" y="2231354"/>
                </a:lnTo>
                <a:lnTo>
                  <a:pt x="0" y="2283001"/>
                </a:lnTo>
                <a:lnTo>
                  <a:pt x="282" y="2335536"/>
                </a:lnTo>
                <a:lnTo>
                  <a:pt x="1128" y="2387937"/>
                </a:lnTo>
                <a:lnTo>
                  <a:pt x="2534" y="2440200"/>
                </a:lnTo>
                <a:lnTo>
                  <a:pt x="4498" y="2492324"/>
                </a:lnTo>
                <a:lnTo>
                  <a:pt x="7016" y="2544304"/>
                </a:lnTo>
                <a:lnTo>
                  <a:pt x="10086" y="2596139"/>
                </a:lnTo>
                <a:lnTo>
                  <a:pt x="13704" y="2647824"/>
                </a:lnTo>
                <a:lnTo>
                  <a:pt x="17869" y="2699358"/>
                </a:lnTo>
                <a:lnTo>
                  <a:pt x="22576" y="2750738"/>
                </a:lnTo>
                <a:lnTo>
                  <a:pt x="27823" y="2801960"/>
                </a:lnTo>
                <a:lnTo>
                  <a:pt x="33608" y="2853022"/>
                </a:lnTo>
                <a:lnTo>
                  <a:pt x="39927" y="2903921"/>
                </a:lnTo>
                <a:lnTo>
                  <a:pt x="46777" y="2954653"/>
                </a:lnTo>
                <a:lnTo>
                  <a:pt x="54155" y="3005217"/>
                </a:lnTo>
                <a:lnTo>
                  <a:pt x="62059" y="3055608"/>
                </a:lnTo>
                <a:lnTo>
                  <a:pt x="70486" y="3105825"/>
                </a:lnTo>
                <a:lnTo>
                  <a:pt x="79432" y="3155864"/>
                </a:lnTo>
                <a:lnTo>
                  <a:pt x="88896" y="3205723"/>
                </a:lnTo>
                <a:lnTo>
                  <a:pt x="98873" y="3255398"/>
                </a:lnTo>
                <a:lnTo>
                  <a:pt x="109361" y="3304887"/>
                </a:lnTo>
                <a:lnTo>
                  <a:pt x="120358" y="3354187"/>
                </a:lnTo>
                <a:lnTo>
                  <a:pt x="131859" y="3403294"/>
                </a:lnTo>
                <a:lnTo>
                  <a:pt x="143863" y="3452207"/>
                </a:lnTo>
                <a:lnTo>
                  <a:pt x="156367" y="3500921"/>
                </a:lnTo>
                <a:lnTo>
                  <a:pt x="169367" y="3549435"/>
                </a:lnTo>
                <a:lnTo>
                  <a:pt x="182860" y="3597745"/>
                </a:lnTo>
                <a:lnTo>
                  <a:pt x="196844" y="3645849"/>
                </a:lnTo>
                <a:lnTo>
                  <a:pt x="211316" y="3693743"/>
                </a:lnTo>
                <a:lnTo>
                  <a:pt x="226274" y="3741425"/>
                </a:lnTo>
                <a:lnTo>
                  <a:pt x="241713" y="3788892"/>
                </a:lnTo>
                <a:lnTo>
                  <a:pt x="257631" y="3836140"/>
                </a:lnTo>
                <a:lnTo>
                  <a:pt x="274025" y="3883167"/>
                </a:lnTo>
                <a:lnTo>
                  <a:pt x="290893" y="3929971"/>
                </a:lnTo>
                <a:lnTo>
                  <a:pt x="308231" y="3976547"/>
                </a:lnTo>
                <a:lnTo>
                  <a:pt x="326037" y="4022894"/>
                </a:lnTo>
                <a:lnTo>
                  <a:pt x="344307" y="4069009"/>
                </a:lnTo>
                <a:lnTo>
                  <a:pt x="363040" y="4114888"/>
                </a:lnTo>
                <a:lnTo>
                  <a:pt x="382230" y="4160528"/>
                </a:lnTo>
                <a:lnTo>
                  <a:pt x="401877" y="4205928"/>
                </a:lnTo>
                <a:lnTo>
                  <a:pt x="421977" y="4251083"/>
                </a:lnTo>
                <a:lnTo>
                  <a:pt x="442527" y="4295991"/>
                </a:lnTo>
                <a:lnTo>
                  <a:pt x="463524" y="4340649"/>
                </a:lnTo>
                <a:lnTo>
                  <a:pt x="484966" y="4385055"/>
                </a:lnTo>
                <a:lnTo>
                  <a:pt x="506849" y="4429205"/>
                </a:lnTo>
                <a:lnTo>
                  <a:pt x="529170" y="4473096"/>
                </a:lnTo>
                <a:lnTo>
                  <a:pt x="551928" y="4516725"/>
                </a:lnTo>
                <a:lnTo>
                  <a:pt x="1853233" y="3822260"/>
                </a:lnTo>
                <a:lnTo>
                  <a:pt x="1830896" y="3778955"/>
                </a:lnTo>
                <a:lnTo>
                  <a:pt x="1809179" y="3735283"/>
                </a:lnTo>
                <a:lnTo>
                  <a:pt x="1788088" y="3691248"/>
                </a:lnTo>
                <a:lnTo>
                  <a:pt x="1767629" y="3646857"/>
                </a:lnTo>
                <a:lnTo>
                  <a:pt x="1747808" y="3602115"/>
                </a:lnTo>
                <a:lnTo>
                  <a:pt x="1728630" y="3557028"/>
                </a:lnTo>
                <a:lnTo>
                  <a:pt x="1710102" y="3511603"/>
                </a:lnTo>
                <a:lnTo>
                  <a:pt x="1692230" y="3465845"/>
                </a:lnTo>
                <a:lnTo>
                  <a:pt x="1675018" y="3419760"/>
                </a:lnTo>
                <a:lnTo>
                  <a:pt x="1658473" y="3373353"/>
                </a:lnTo>
                <a:lnTo>
                  <a:pt x="1642601" y="3326632"/>
                </a:lnTo>
                <a:lnTo>
                  <a:pt x="1627408" y="3279600"/>
                </a:lnTo>
                <a:lnTo>
                  <a:pt x="1612898" y="3232265"/>
                </a:lnTo>
                <a:lnTo>
                  <a:pt x="1599080" y="3184633"/>
                </a:lnTo>
                <a:lnTo>
                  <a:pt x="1585957" y="3136708"/>
                </a:lnTo>
                <a:lnTo>
                  <a:pt x="1573536" y="3088497"/>
                </a:lnTo>
                <a:lnTo>
                  <a:pt x="1561822" y="3040007"/>
                </a:lnTo>
                <a:lnTo>
                  <a:pt x="1550823" y="2991241"/>
                </a:lnTo>
                <a:lnTo>
                  <a:pt x="1540542" y="2942207"/>
                </a:lnTo>
                <a:lnTo>
                  <a:pt x="1530987" y="2892911"/>
                </a:lnTo>
                <a:lnTo>
                  <a:pt x="1522162" y="2843358"/>
                </a:lnTo>
                <a:lnTo>
                  <a:pt x="1514075" y="2793554"/>
                </a:lnTo>
                <a:lnTo>
                  <a:pt x="1506730" y="2743505"/>
                </a:lnTo>
                <a:lnTo>
                  <a:pt x="1500133" y="2693216"/>
                </a:lnTo>
                <a:lnTo>
                  <a:pt x="1494291" y="2642695"/>
                </a:lnTo>
                <a:lnTo>
                  <a:pt x="1489208" y="2591945"/>
                </a:lnTo>
                <a:lnTo>
                  <a:pt x="1484892" y="2540975"/>
                </a:lnTo>
                <a:lnTo>
                  <a:pt x="1481348" y="2489788"/>
                </a:lnTo>
                <a:lnTo>
                  <a:pt x="1478580" y="2438391"/>
                </a:lnTo>
                <a:lnTo>
                  <a:pt x="1476597" y="2386791"/>
                </a:lnTo>
                <a:lnTo>
                  <a:pt x="1475402" y="2334992"/>
                </a:lnTo>
                <a:lnTo>
                  <a:pt x="1475003" y="2283001"/>
                </a:lnTo>
                <a:lnTo>
                  <a:pt x="1475397" y="2231354"/>
                </a:lnTo>
                <a:lnTo>
                  <a:pt x="1476577" y="2179898"/>
                </a:lnTo>
                <a:lnTo>
                  <a:pt x="1478537" y="2128637"/>
                </a:lnTo>
                <a:lnTo>
                  <a:pt x="1481270" y="2077579"/>
                </a:lnTo>
                <a:lnTo>
                  <a:pt x="1484770" y="2026728"/>
                </a:lnTo>
                <a:lnTo>
                  <a:pt x="1489034" y="1976090"/>
                </a:lnTo>
                <a:lnTo>
                  <a:pt x="1494053" y="1925671"/>
                </a:lnTo>
                <a:lnTo>
                  <a:pt x="1499824" y="1875477"/>
                </a:lnTo>
                <a:lnTo>
                  <a:pt x="1506339" y="1825513"/>
                </a:lnTo>
                <a:lnTo>
                  <a:pt x="1513593" y="1775785"/>
                </a:lnTo>
                <a:lnTo>
                  <a:pt x="1521581" y="1726299"/>
                </a:lnTo>
                <a:lnTo>
                  <a:pt x="1530296" y="1677060"/>
                </a:lnTo>
                <a:lnTo>
                  <a:pt x="1539733" y="1628075"/>
                </a:lnTo>
                <a:lnTo>
                  <a:pt x="1549887" y="1579348"/>
                </a:lnTo>
                <a:lnTo>
                  <a:pt x="1560750" y="1530885"/>
                </a:lnTo>
                <a:lnTo>
                  <a:pt x="1572318" y="1482693"/>
                </a:lnTo>
                <a:lnTo>
                  <a:pt x="1584585" y="1434777"/>
                </a:lnTo>
                <a:lnTo>
                  <a:pt x="1597545" y="1387143"/>
                </a:lnTo>
                <a:lnTo>
                  <a:pt x="1611193" y="1339795"/>
                </a:lnTo>
                <a:lnTo>
                  <a:pt x="1625522" y="1292741"/>
                </a:lnTo>
                <a:lnTo>
                  <a:pt x="1640526" y="1245986"/>
                </a:lnTo>
                <a:lnTo>
                  <a:pt x="1656201" y="1199534"/>
                </a:lnTo>
                <a:lnTo>
                  <a:pt x="1672540" y="1153393"/>
                </a:lnTo>
                <a:lnTo>
                  <a:pt x="1689537" y="1107568"/>
                </a:lnTo>
                <a:lnTo>
                  <a:pt x="1707187" y="1062065"/>
                </a:lnTo>
                <a:lnTo>
                  <a:pt x="1725484" y="1016888"/>
                </a:lnTo>
                <a:lnTo>
                  <a:pt x="1744422" y="972045"/>
                </a:lnTo>
                <a:lnTo>
                  <a:pt x="1763996" y="927540"/>
                </a:lnTo>
                <a:lnTo>
                  <a:pt x="1784199" y="883379"/>
                </a:lnTo>
                <a:lnTo>
                  <a:pt x="1805026" y="839569"/>
                </a:lnTo>
                <a:lnTo>
                  <a:pt x="1826471" y="796114"/>
                </a:lnTo>
                <a:lnTo>
                  <a:pt x="1848529" y="753020"/>
                </a:lnTo>
                <a:lnTo>
                  <a:pt x="1871193" y="710294"/>
                </a:lnTo>
                <a:lnTo>
                  <a:pt x="578200" y="0"/>
                </a:lnTo>
                <a:close/>
              </a:path>
            </a:pathLst>
          </a:custGeom>
          <a:solidFill>
            <a:srgbClr val="333333">
              <a:alpha val="7998"/>
            </a:srgbClr>
          </a:solidFill>
        </p:spPr>
        <p:txBody>
          <a:bodyPr wrap="square" lIns="0" tIns="0" rIns="0" bIns="0" rtlCol="0"/>
          <a:lstStyle/>
          <a:p>
            <a:endParaRPr sz="144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0C7B6CA-8683-AB82-7B09-130AD3447CA2}"/>
              </a:ext>
            </a:extLst>
          </p:cNvPr>
          <p:cNvSpPr txBox="1"/>
          <p:nvPr userDrawn="1"/>
        </p:nvSpPr>
        <p:spPr>
          <a:xfrm>
            <a:off x="9135745" y="5991225"/>
            <a:ext cx="2540000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SUMMARY REPORT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4F99643-B2D2-8A93-6560-FF11D16ED07D}"/>
              </a:ext>
            </a:extLst>
          </p:cNvPr>
          <p:cNvSpPr txBox="1"/>
          <p:nvPr userDrawn="1"/>
        </p:nvSpPr>
        <p:spPr>
          <a:xfrm>
            <a:off x="11540430" y="635000"/>
            <a:ext cx="400110" cy="2346325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 algn="dist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SUMMARY REPORT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88E0EDB0-A3B1-3AB9-B05E-99FC1311C0DA}"/>
              </a:ext>
            </a:extLst>
          </p:cNvPr>
          <p:cNvSpPr/>
          <p:nvPr userDrawn="1"/>
        </p:nvSpPr>
        <p:spPr>
          <a:xfrm rot="16200000">
            <a:off x="11695427" y="3121022"/>
            <a:ext cx="468000" cy="372110"/>
          </a:xfrm>
          <a:custGeom>
            <a:avLst/>
            <a:gdLst/>
            <a:ahLst/>
            <a:cxnLst/>
            <a:rect l="l" t="t" r="r" b="b"/>
            <a:pathLst>
              <a:path w="593725">
                <a:moveTo>
                  <a:pt x="0" y="0"/>
                </a:moveTo>
                <a:lnTo>
                  <a:pt x="593719" y="0"/>
                </a:lnTo>
              </a:path>
            </a:pathLst>
          </a:custGeom>
          <a:ln w="1876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1440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 descr="7b0a20202020227461726765744d6f64756c65223a202270726f636573734f6e6c696e65466f6e7473220a7d0a">
            <a:extLst>
              <a:ext uri="{FF2B5EF4-FFF2-40B4-BE49-F238E27FC236}">
                <a16:creationId xmlns:a16="http://schemas.microsoft.com/office/drawing/2014/main" id="{67DCFBFA-C4C7-2E56-A86A-1871FEA4FB3D}"/>
              </a:ext>
            </a:extLst>
          </p:cNvPr>
          <p:cNvSpPr>
            <a:spLocks noGrp="1"/>
          </p:cNvSpPr>
          <p:nvPr userDrawn="1">
            <p:custDataLst>
              <p:tags r:id="rId1"/>
            </p:custDataLst>
          </p:nvPr>
        </p:nvSpPr>
        <p:spPr>
          <a:xfrm>
            <a:off x="610870" y="807085"/>
            <a:ext cx="3028315" cy="7099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600" tIns="38100" rIns="25400" bIns="38100" numCol="1" anchor="b" anchorCtr="0" compatLnSpc="1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400" b="1" kern="1200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4000" b="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+mj-ea"/>
                <a:ea typeface="+mj-ea"/>
                <a:sym typeface="+mn-ea"/>
              </a:rPr>
              <a:t>目录</a:t>
            </a:r>
            <a:endParaRPr lang="zh-CN" altLang="en-US" sz="4000" b="0" i="0" spc="0" dirty="0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+mj-ea"/>
              <a:ea typeface="+mj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标题 1" descr="7b0a20202020227461726765744d6f64756c65223a202270726f636573734f6e6c696e65466f6e7473220a7d0a">
            <a:extLst>
              <a:ext uri="{FF2B5EF4-FFF2-40B4-BE49-F238E27FC236}">
                <a16:creationId xmlns:a16="http://schemas.microsoft.com/office/drawing/2014/main" id="{C04BC1F7-2336-97EA-AD75-56BE3C4D8069}"/>
              </a:ext>
            </a:extLst>
          </p:cNvPr>
          <p:cNvSpPr>
            <a:spLocks noGrp="1"/>
          </p:cNvSpPr>
          <p:nvPr userDrawn="1">
            <p:custDataLst>
              <p:tags r:id="rId2"/>
            </p:custDataLst>
          </p:nvPr>
        </p:nvSpPr>
        <p:spPr>
          <a:xfrm>
            <a:off x="611505" y="1501140"/>
            <a:ext cx="3642995" cy="7099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600" tIns="38100" rIns="25400" bIns="38100" numCol="1" anchor="b" anchorCtr="0" compatLnSpc="1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400" b="1" kern="1200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en-US" altLang="zh-CN" sz="4400" spc="0" dirty="0">
                <a:ln w="127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素材集市酷方体" panose="02010600010101010101" pitchFamily="2" charset="-122"/>
                <a:cs typeface="Arial" panose="020B0604020202020204" pitchFamily="34" charset="0"/>
                <a:sym typeface="江城正义体 300W" panose="020B0300000000000000" pitchFamily="34" charset="-122"/>
              </a:rPr>
              <a:t>CONTENTS</a:t>
            </a:r>
            <a:endParaRPr lang="en-US" altLang="zh-CN" sz="4400" b="1" i="0" spc="0" dirty="0">
              <a:ln w="12700">
                <a:solidFill>
                  <a:schemeClr val="accent1"/>
                </a:solidFill>
              </a:ln>
              <a:noFill/>
              <a:effectLst/>
              <a:uFillTx/>
              <a:latin typeface="Arial" panose="020B0604020202020204" pitchFamily="34" charset="0"/>
              <a:ea typeface="素材集市酷方体" panose="02010600010101010101" pitchFamily="2" charset="-122"/>
              <a:cs typeface="Arial" panose="020B0604020202020204" pitchFamily="34" charset="0"/>
              <a:sym typeface="江城正义体 300W" panose="020B03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E04E655-F0EB-DE50-E755-DD2E29B36AE9}"/>
              </a:ext>
            </a:extLst>
          </p:cNvPr>
          <p:cNvSpPr/>
          <p:nvPr userDrawn="1"/>
        </p:nvSpPr>
        <p:spPr>
          <a:xfrm flipH="1">
            <a:off x="12144888" y="1515190"/>
            <a:ext cx="72000" cy="4535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CC2189D-2AAA-8474-54A3-C7D2B1F8260E}"/>
              </a:ext>
            </a:extLst>
          </p:cNvPr>
          <p:cNvSpPr/>
          <p:nvPr userDrawn="1"/>
        </p:nvSpPr>
        <p:spPr>
          <a:xfrm rot="16200000">
            <a:off x="3017325" y="4518000"/>
            <a:ext cx="36000" cy="4680000"/>
          </a:xfrm>
          <a:prstGeom prst="rect">
            <a:avLst/>
          </a:prstGeom>
          <a:solidFill>
            <a:srgbClr val="E61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31E19CE-DFEE-B818-364D-2D5AC0384D3E}"/>
              </a:ext>
            </a:extLst>
          </p:cNvPr>
          <p:cNvSpPr/>
          <p:nvPr userDrawn="1"/>
        </p:nvSpPr>
        <p:spPr>
          <a:xfrm>
            <a:off x="0" y="823595"/>
            <a:ext cx="36000" cy="12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4FA9489-8B44-A565-E0A5-03D21D7DF2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2543170"/>
            <a:ext cx="4676993" cy="350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481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2C1129DA-D06A-A3D7-777B-D022D8BCAA00}"/>
              </a:ext>
            </a:extLst>
          </p:cNvPr>
          <p:cNvSpPr/>
          <p:nvPr userDrawn="1"/>
        </p:nvSpPr>
        <p:spPr>
          <a:xfrm>
            <a:off x="0" y="3213735"/>
            <a:ext cx="12192000" cy="2820035"/>
          </a:xfrm>
          <a:custGeom>
            <a:avLst/>
            <a:gdLst/>
            <a:ahLst/>
            <a:cxnLst/>
            <a:rect l="l" t="t" r="r" b="b"/>
            <a:pathLst>
              <a:path w="4800600" h="6591300">
                <a:moveTo>
                  <a:pt x="0" y="0"/>
                </a:moveTo>
                <a:lnTo>
                  <a:pt x="4800109" y="0"/>
                </a:lnTo>
                <a:lnTo>
                  <a:pt x="4800109" y="6590847"/>
                </a:lnTo>
                <a:lnTo>
                  <a:pt x="0" y="65908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44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BD6E4E5-0D9C-3299-78FC-D035C89626AF}"/>
              </a:ext>
            </a:extLst>
          </p:cNvPr>
          <p:cNvSpPr/>
          <p:nvPr userDrawn="1"/>
        </p:nvSpPr>
        <p:spPr>
          <a:xfrm rot="16200000">
            <a:off x="3921850" y="-2970000"/>
            <a:ext cx="36000" cy="59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BC5F8BA-1A24-C84D-BD9C-482A053A97AC}"/>
              </a:ext>
            </a:extLst>
          </p:cNvPr>
          <p:cNvSpPr/>
          <p:nvPr userDrawn="1"/>
        </p:nvSpPr>
        <p:spPr>
          <a:xfrm>
            <a:off x="12162888" y="1160145"/>
            <a:ext cx="36000" cy="9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http://photo-static-api.fotomore.com/creative/vcg/400/version23/VCG41157189322.jpg" descr="&amp;pky110_sjzg_VCG41157189322&amp;2&amp;src_toppic_inpsrchzd1&amp;">
            <a:extLst>
              <a:ext uri="{FF2B5EF4-FFF2-40B4-BE49-F238E27FC236}">
                <a16:creationId xmlns:a16="http://schemas.microsoft.com/office/drawing/2014/main" id="{FB51780A-4690-D273-365E-A9A00B6ECE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580" y="1160145"/>
            <a:ext cx="5970270" cy="396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101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9">
            <a:extLst>
              <a:ext uri="{FF2B5EF4-FFF2-40B4-BE49-F238E27FC236}">
                <a16:creationId xmlns:a16="http://schemas.microsoft.com/office/drawing/2014/main" id="{6E38DAC4-835F-023C-D719-205B4A80E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664" y="380061"/>
            <a:ext cx="5523004" cy="523220"/>
          </a:xfrm>
          <a:prstGeom prst="rect">
            <a:avLst/>
          </a:prstGeom>
        </p:spPr>
        <p:txBody>
          <a:bodyPr lIns="0" r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057786B-8322-04C3-55D1-6088FA671B04}"/>
              </a:ext>
            </a:extLst>
          </p:cNvPr>
          <p:cNvSpPr/>
          <p:nvPr userDrawn="1"/>
        </p:nvSpPr>
        <p:spPr>
          <a:xfrm>
            <a:off x="-5080" y="380061"/>
            <a:ext cx="144000" cy="4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436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493D5E1-1CAC-A2A5-746A-FACAE0B9E0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32765" y="0"/>
            <a:ext cx="12788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683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3B1BBFD-FEF6-42D3-8E37-58CD34FDB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8969-3439-4644-B2E0-6106456C40A3}" type="datetimeFigureOut">
              <a:rPr lang="zh-CN" altLang="en-US" smtClean="0"/>
              <a:t>2022/7/18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8632BC-5097-4E96-93E0-87B7EFB61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17CB84-9E04-4AC3-AA24-CBEEF7650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9E0B-8D2D-4F83-8B0F-E4D517EBEC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203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4" r:id="rId5"/>
    <p:sldLayoutId id="214748365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38" userDrawn="1">
          <p15:clr>
            <a:srgbClr val="F26B43"/>
          </p15:clr>
        </p15:guide>
        <p15:guide id="4" pos="7242" userDrawn="1">
          <p15:clr>
            <a:srgbClr val="F26B43"/>
          </p15:clr>
        </p15:guide>
        <p15:guide id="5" orient="horz" pos="346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userDrawn="1">
          <p15:clr>
            <a:srgbClr val="F26B43"/>
          </p15:clr>
        </p15:guide>
        <p15:guide id="8" orient="horz" pos="4320" userDrawn="1">
          <p15:clr>
            <a:srgbClr val="F26B43"/>
          </p15:clr>
        </p15:guide>
        <p15:guide id="9" userDrawn="1">
          <p15:clr>
            <a:srgbClr val="F26B43"/>
          </p15:clr>
        </p15:guide>
        <p15:guide id="10" pos="767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tags" Target="../tags/tag7.xml"/><Relationship Id="rId7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4.jpe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 descr="7b0a20202020227461726765744d6f64756c65223a202270726f636573734f6e6c696e65466f6e7473220a7d0a">
            <a:extLst>
              <a:ext uri="{FF2B5EF4-FFF2-40B4-BE49-F238E27FC236}">
                <a16:creationId xmlns:a16="http://schemas.microsoft.com/office/drawing/2014/main" id="{3F41C3BB-515D-48E9-7C6E-BE769E4B1465}"/>
              </a:ext>
            </a:extLst>
          </p:cNvPr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506107" y="2494880"/>
            <a:ext cx="2152833" cy="11849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101600" tIns="38100" rIns="25400" bIns="38100" numCol="1" anchor="b" anchorCtr="0" compatLnSpc="1"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400" b="1" kern="1200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en-US" altLang="zh-CN" sz="7200" spc="0" dirty="0">
                <a:solidFill>
                  <a:schemeClr val="accent1"/>
                </a:solidFill>
                <a:latin typeface="+mj-lt"/>
                <a:ea typeface="思源黑体 CN Normal"/>
                <a:cs typeface="+mn-cs"/>
                <a:sym typeface="+mn-ea"/>
              </a:rPr>
              <a:t>20XX</a:t>
            </a:r>
            <a:endParaRPr lang="zh-CN" altLang="zh-CN" sz="7200" spc="0" dirty="0">
              <a:solidFill>
                <a:schemeClr val="accent1"/>
              </a:solidFill>
              <a:effectLst/>
              <a:uFillTx/>
              <a:latin typeface="+mj-lt"/>
              <a:ea typeface="+mj-ea"/>
              <a:sym typeface="+mn-ea"/>
            </a:endParaRPr>
          </a:p>
        </p:txBody>
      </p:sp>
      <p:sp>
        <p:nvSpPr>
          <p:cNvPr id="14" name="标题 1" descr="7b0a20202020227461726765744d6f64756c65223a202270726f636573734f6e6c696e65466f6e7473220a7d0a">
            <a:extLst>
              <a:ext uri="{FF2B5EF4-FFF2-40B4-BE49-F238E27FC236}">
                <a16:creationId xmlns:a16="http://schemas.microsoft.com/office/drawing/2014/main" id="{DE2D7B83-C322-C406-9A03-AD498D8DEAC7}"/>
              </a:ext>
            </a:extLst>
          </p:cNvPr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506107" y="3679820"/>
            <a:ext cx="5052665" cy="81560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101600" tIns="38100" rIns="25400" bIns="38100" numCol="1" anchor="b" anchorCtr="0" compatLnSpc="1"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400" b="1" kern="1200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4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企业年中工作总结</a:t>
            </a:r>
            <a:endParaRPr lang="zh-CN" altLang="zh-CN" sz="2800" b="0" spc="0" dirty="0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+mj-ea"/>
              <a:ea typeface="+mj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80569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B2B64D5A-434D-F8DF-160A-3B82D8A46C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81" y="0"/>
            <a:ext cx="12197081" cy="5638799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FEEDABC5-3257-92C7-45DF-C0B9285D4673}"/>
              </a:ext>
            </a:extLst>
          </p:cNvPr>
          <p:cNvSpPr/>
          <p:nvPr/>
        </p:nvSpPr>
        <p:spPr>
          <a:xfrm>
            <a:off x="0" y="3670301"/>
            <a:ext cx="12192000" cy="3187699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00D4535-3428-4E35-24B3-2879B090757A}"/>
              </a:ext>
            </a:extLst>
          </p:cNvPr>
          <p:cNvSpPr/>
          <p:nvPr/>
        </p:nvSpPr>
        <p:spPr>
          <a:xfrm>
            <a:off x="825433" y="414212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更换标题</a:t>
            </a:r>
          </a:p>
        </p:txBody>
      </p:sp>
      <p:sp>
        <p:nvSpPr>
          <p:cNvPr id="22" name="文本框 23">
            <a:extLst>
              <a:ext uri="{FF2B5EF4-FFF2-40B4-BE49-F238E27FC236}">
                <a16:creationId xmlns:a16="http://schemas.microsoft.com/office/drawing/2014/main" id="{4915B8BD-55E2-8340-0B2C-A6BF3A1E7728}"/>
              </a:ext>
            </a:extLst>
          </p:cNvPr>
          <p:cNvSpPr txBox="1"/>
          <p:nvPr/>
        </p:nvSpPr>
        <p:spPr>
          <a:xfrm>
            <a:off x="825433" y="5327377"/>
            <a:ext cx="10503502" cy="9053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在此处替换您的内容，或者复制您的文本后，在此框中选择只保留文本粘贴。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5B92043-2951-5C62-3799-8BD219EF2B22}"/>
              </a:ext>
            </a:extLst>
          </p:cNvPr>
          <p:cNvCxnSpPr>
            <a:cxnSpLocks/>
          </p:cNvCxnSpPr>
          <p:nvPr/>
        </p:nvCxnSpPr>
        <p:spPr>
          <a:xfrm flipH="1">
            <a:off x="919748" y="5222876"/>
            <a:ext cx="58015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112F410C-679A-783E-01CA-DF2DD73EC4B5}"/>
              </a:ext>
            </a:extLst>
          </p:cNvPr>
          <p:cNvSpPr/>
          <p:nvPr/>
        </p:nvSpPr>
        <p:spPr>
          <a:xfrm>
            <a:off x="825433" y="4651255"/>
            <a:ext cx="5895909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Fill in the detailed text content here</a:t>
            </a:r>
          </a:p>
        </p:txBody>
      </p:sp>
      <p:sp>
        <p:nvSpPr>
          <p:cNvPr id="35" name="标题 1">
            <a:extLst>
              <a:ext uri="{FF2B5EF4-FFF2-40B4-BE49-F238E27FC236}">
                <a16:creationId xmlns:a16="http://schemas.microsoft.com/office/drawing/2014/main" id="{C03B9E41-57BB-836A-7833-957A5705D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664" y="380061"/>
            <a:ext cx="5523004" cy="523220"/>
          </a:xfrm>
        </p:spPr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A0F740E-E023-B40E-F0D3-AF386E192DDE}"/>
              </a:ext>
            </a:extLst>
          </p:cNvPr>
          <p:cNvSpPr/>
          <p:nvPr/>
        </p:nvSpPr>
        <p:spPr>
          <a:xfrm>
            <a:off x="-5080" y="380061"/>
            <a:ext cx="144000" cy="4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400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4E4147-66C0-DF61-B3B1-938601B5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F7C6E594-CDB3-FBB7-BC8F-834CF47DDD99}"/>
              </a:ext>
            </a:extLst>
          </p:cNvPr>
          <p:cNvSpPr/>
          <p:nvPr/>
        </p:nvSpPr>
        <p:spPr>
          <a:xfrm>
            <a:off x="7018015" y="1270636"/>
            <a:ext cx="941278" cy="2742865"/>
          </a:xfrm>
          <a:custGeom>
            <a:avLst/>
            <a:gdLst/>
            <a:ahLst/>
            <a:cxnLst/>
            <a:rect l="l" t="t" r="r" b="b"/>
            <a:pathLst>
              <a:path w="4800600" h="6591300">
                <a:moveTo>
                  <a:pt x="0" y="0"/>
                </a:moveTo>
                <a:lnTo>
                  <a:pt x="4800109" y="0"/>
                </a:lnTo>
                <a:lnTo>
                  <a:pt x="4800109" y="6590847"/>
                </a:lnTo>
                <a:lnTo>
                  <a:pt x="0" y="65908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440"/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C39AD9CA-0905-6523-39BB-A6CC98619202}"/>
              </a:ext>
            </a:extLst>
          </p:cNvPr>
          <p:cNvSpPr/>
          <p:nvPr/>
        </p:nvSpPr>
        <p:spPr>
          <a:xfrm>
            <a:off x="4623202" y="4151299"/>
            <a:ext cx="2049219" cy="2326639"/>
          </a:xfrm>
          <a:custGeom>
            <a:avLst/>
            <a:gdLst/>
            <a:ahLst/>
            <a:cxnLst/>
            <a:rect l="l" t="t" r="r" b="b"/>
            <a:pathLst>
              <a:path w="4800600" h="6591300">
                <a:moveTo>
                  <a:pt x="0" y="0"/>
                </a:moveTo>
                <a:lnTo>
                  <a:pt x="4800109" y="0"/>
                </a:lnTo>
                <a:lnTo>
                  <a:pt x="4800109" y="6590847"/>
                </a:lnTo>
                <a:lnTo>
                  <a:pt x="0" y="65908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440"/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34099DAE-4238-F731-FAE2-9EC5DB593EC6}"/>
              </a:ext>
            </a:extLst>
          </p:cNvPr>
          <p:cNvSpPr/>
          <p:nvPr/>
        </p:nvSpPr>
        <p:spPr>
          <a:xfrm>
            <a:off x="10125838" y="1270636"/>
            <a:ext cx="2066162" cy="5207303"/>
          </a:xfrm>
          <a:custGeom>
            <a:avLst/>
            <a:gdLst/>
            <a:ahLst/>
            <a:cxnLst/>
            <a:rect l="l" t="t" r="r" b="b"/>
            <a:pathLst>
              <a:path w="4800600" h="6591300">
                <a:moveTo>
                  <a:pt x="0" y="0"/>
                </a:moveTo>
                <a:lnTo>
                  <a:pt x="4800109" y="0"/>
                </a:lnTo>
                <a:lnTo>
                  <a:pt x="4800109" y="6590847"/>
                </a:lnTo>
                <a:lnTo>
                  <a:pt x="0" y="65908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44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773C9F51-C145-F800-5682-E4C447B93F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1839" y="4151300"/>
            <a:ext cx="3107823" cy="2326639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662596B4-A3EF-22BA-0FC4-A0E76B7B6B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344" y="1270637"/>
            <a:ext cx="6309495" cy="2742864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39F2B9B8-E66B-40C3-69EF-5B2EB63B2F0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344" y="4151299"/>
            <a:ext cx="3901440" cy="232664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8F19F83-A8CC-9182-3B24-04011355C4B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8711" y="1270637"/>
            <a:ext cx="1820951" cy="2742864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5" name="object 2">
            <a:extLst>
              <a:ext uri="{FF2B5EF4-FFF2-40B4-BE49-F238E27FC236}">
                <a16:creationId xmlns:a16="http://schemas.microsoft.com/office/drawing/2014/main" id="{53F197F4-9762-EEFD-20AB-C098A3916DD1}"/>
              </a:ext>
            </a:extLst>
          </p:cNvPr>
          <p:cNvSpPr/>
          <p:nvPr/>
        </p:nvSpPr>
        <p:spPr>
          <a:xfrm>
            <a:off x="0" y="1270636"/>
            <a:ext cx="403664" cy="5207303"/>
          </a:xfrm>
          <a:custGeom>
            <a:avLst/>
            <a:gdLst/>
            <a:ahLst/>
            <a:cxnLst/>
            <a:rect l="l" t="t" r="r" b="b"/>
            <a:pathLst>
              <a:path w="4800600" h="6591300">
                <a:moveTo>
                  <a:pt x="0" y="0"/>
                </a:moveTo>
                <a:lnTo>
                  <a:pt x="4800109" y="0"/>
                </a:lnTo>
                <a:lnTo>
                  <a:pt x="4800109" y="6590847"/>
                </a:lnTo>
                <a:lnTo>
                  <a:pt x="0" y="65908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440"/>
          </a:p>
        </p:txBody>
      </p:sp>
      <p:sp>
        <p:nvSpPr>
          <p:cNvPr id="26" name="TextBox 27" descr="7b0a20202020227461726765744d6f64756c65223a20226b6f6e6c696e65666f6e7473220a7d0a">
            <a:extLst>
              <a:ext uri="{FF2B5EF4-FFF2-40B4-BE49-F238E27FC236}">
                <a16:creationId xmlns:a16="http://schemas.microsoft.com/office/drawing/2014/main" id="{A5E7D154-6823-3FAC-CB63-4569B5F7B3E7}"/>
              </a:ext>
            </a:extLst>
          </p:cNvPr>
          <p:cNvSpPr txBox="1"/>
          <p:nvPr/>
        </p:nvSpPr>
        <p:spPr>
          <a:xfrm>
            <a:off x="4871317" y="4626980"/>
            <a:ext cx="1531825" cy="1465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E01B56C-1F09-F48E-87FD-4DB089464FE4}"/>
              </a:ext>
            </a:extLst>
          </p:cNvPr>
          <p:cNvGrpSpPr/>
          <p:nvPr/>
        </p:nvGrpSpPr>
        <p:grpSpPr>
          <a:xfrm>
            <a:off x="10368802" y="1968147"/>
            <a:ext cx="1526065" cy="1788109"/>
            <a:chOff x="10483056" y="1586723"/>
            <a:chExt cx="1526065" cy="1788109"/>
          </a:xfrm>
        </p:grpSpPr>
        <p:sp>
          <p:nvSpPr>
            <p:cNvPr id="27" name="TextBox 27" descr="7b0a20202020227461726765744d6f64756c65223a20226b6f6e6c696e65666f6e7473220a7d0a">
              <a:extLst>
                <a:ext uri="{FF2B5EF4-FFF2-40B4-BE49-F238E27FC236}">
                  <a16:creationId xmlns:a16="http://schemas.microsoft.com/office/drawing/2014/main" id="{14F428B1-3318-DC69-27B2-CB7F73CB446D}"/>
                </a:ext>
              </a:extLst>
            </p:cNvPr>
            <p:cNvSpPr txBox="1"/>
            <p:nvPr/>
          </p:nvSpPr>
          <p:spPr>
            <a:xfrm>
              <a:off x="10483057" y="1909303"/>
              <a:ext cx="1526064" cy="1465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6FAF2B0-D15F-6096-8A5B-99BDEEE285AC}"/>
                </a:ext>
              </a:extLst>
            </p:cNvPr>
            <p:cNvSpPr/>
            <p:nvPr/>
          </p:nvSpPr>
          <p:spPr>
            <a:xfrm>
              <a:off x="10483056" y="1586723"/>
              <a:ext cx="1182582" cy="3683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5D7618F-7E34-795B-79A3-CA2DB47190A1}"/>
              </a:ext>
            </a:extLst>
          </p:cNvPr>
          <p:cNvGrpSpPr/>
          <p:nvPr/>
        </p:nvGrpSpPr>
        <p:grpSpPr>
          <a:xfrm>
            <a:off x="10368802" y="4123568"/>
            <a:ext cx="1526065" cy="1788109"/>
            <a:chOff x="10483056" y="1586723"/>
            <a:chExt cx="1526065" cy="1788109"/>
          </a:xfrm>
        </p:grpSpPr>
        <p:sp>
          <p:nvSpPr>
            <p:cNvPr id="31" name="TextBox 27" descr="7b0a20202020227461726765744d6f64756c65223a20226b6f6e6c696e65666f6e7473220a7d0a">
              <a:extLst>
                <a:ext uri="{FF2B5EF4-FFF2-40B4-BE49-F238E27FC236}">
                  <a16:creationId xmlns:a16="http://schemas.microsoft.com/office/drawing/2014/main" id="{63E6F525-F0B6-AD23-F2C3-B1E12E29E810}"/>
                </a:ext>
              </a:extLst>
            </p:cNvPr>
            <p:cNvSpPr txBox="1"/>
            <p:nvPr/>
          </p:nvSpPr>
          <p:spPr>
            <a:xfrm>
              <a:off x="10483057" y="1909303"/>
              <a:ext cx="1526064" cy="1465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C8B29FA-3A35-EE68-CD9C-B739818FC2AA}"/>
                </a:ext>
              </a:extLst>
            </p:cNvPr>
            <p:cNvSpPr/>
            <p:nvPr/>
          </p:nvSpPr>
          <p:spPr>
            <a:xfrm>
              <a:off x="10483056" y="1586723"/>
              <a:ext cx="1182582" cy="3683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1218565"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5206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AECD0DB9-4A81-4F5F-FA5F-0FA7403DC735}"/>
              </a:ext>
            </a:extLst>
          </p:cNvPr>
          <p:cNvSpPr/>
          <p:nvPr/>
        </p:nvSpPr>
        <p:spPr>
          <a:xfrm>
            <a:off x="7389495" y="2341880"/>
            <a:ext cx="3757295" cy="7531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600" tIns="38100" rIns="25400" bIns="38100" numCol="1" anchor="b" anchorCtr="0" compatLnSpc="1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400" b="1" kern="1200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5400" spc="0" dirty="0">
                <a:ln w="127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素材集市酷方体" panose="02010600010101010101" pitchFamily="2" charset="-122"/>
                <a:cs typeface="Arial" panose="020B0604020202020204" pitchFamily="34" charset="0"/>
                <a:sym typeface="素材集市酷方体" panose="02010600010101010101" pitchFamily="2" charset="-122"/>
              </a:rPr>
              <a:t>PART.04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0B2A676-DD69-96F7-490D-80EC88133B33}"/>
              </a:ext>
            </a:extLst>
          </p:cNvPr>
          <p:cNvSpPr txBox="1"/>
          <p:nvPr/>
        </p:nvSpPr>
        <p:spPr>
          <a:xfrm>
            <a:off x="7407275" y="3683000"/>
            <a:ext cx="279654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  <a:sym typeface="+mn-ea"/>
              </a:rPr>
              <a:t>下一年计划</a:t>
            </a:r>
            <a:endParaRPr lang="en-US" altLang="zh-CN" sz="3600" b="1" dirty="0">
              <a:solidFill>
                <a:schemeClr val="bg1"/>
              </a:solidFill>
              <a:latin typeface="+mj-ea"/>
              <a:ea typeface="+mj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E35CABF-0047-8D5C-EB5B-654EF829A549}"/>
              </a:ext>
            </a:extLst>
          </p:cNvPr>
          <p:cNvSpPr txBox="1"/>
          <p:nvPr/>
        </p:nvSpPr>
        <p:spPr>
          <a:xfrm>
            <a:off x="7407274" y="4263065"/>
            <a:ext cx="352702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  <a:cs typeface="微软雅黑" panose="020B0503020204020204" pitchFamily="34" charset="-122"/>
                <a:sym typeface="+mn-ea"/>
              </a:rPr>
              <a:t>Planning for next year</a:t>
            </a:r>
          </a:p>
        </p:txBody>
      </p:sp>
    </p:spTree>
    <p:extLst>
      <p:ext uri="{BB962C8B-B14F-4D97-AF65-F5344CB8AC3E}">
        <p14:creationId xmlns:p14="http://schemas.microsoft.com/office/powerpoint/2010/main" val="625721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4E4147-66C0-DF61-B3B1-938601B5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7FD5D0C-EC05-02F4-92B4-12A686223CE1}"/>
              </a:ext>
            </a:extLst>
          </p:cNvPr>
          <p:cNvSpPr/>
          <p:nvPr/>
        </p:nvSpPr>
        <p:spPr>
          <a:xfrm>
            <a:off x="1373188" y="3571824"/>
            <a:ext cx="2841625" cy="19704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5974357-EEE6-986F-5A98-54C8846AC467}"/>
              </a:ext>
            </a:extLst>
          </p:cNvPr>
          <p:cNvSpPr/>
          <p:nvPr/>
        </p:nvSpPr>
        <p:spPr>
          <a:xfrm>
            <a:off x="4677728" y="3571824"/>
            <a:ext cx="2841625" cy="19704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21FEB30-DCBE-D7E7-4717-693314D44C74}"/>
              </a:ext>
            </a:extLst>
          </p:cNvPr>
          <p:cNvSpPr/>
          <p:nvPr/>
        </p:nvSpPr>
        <p:spPr>
          <a:xfrm>
            <a:off x="7977188" y="3571824"/>
            <a:ext cx="2841625" cy="19704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TextBox 27" descr="7b0a20202020227461726765744d6f64756c65223a20226b6f6e6c696e65666f6e7473220a7d0a">
            <a:extLst>
              <a:ext uri="{FF2B5EF4-FFF2-40B4-BE49-F238E27FC236}">
                <a16:creationId xmlns:a16="http://schemas.microsoft.com/office/drawing/2014/main" id="{D5CFD488-CAEB-53F1-CBE9-090EAF498CB8}"/>
              </a:ext>
            </a:extLst>
          </p:cNvPr>
          <p:cNvSpPr txBox="1"/>
          <p:nvPr/>
        </p:nvSpPr>
        <p:spPr>
          <a:xfrm>
            <a:off x="1896803" y="2019952"/>
            <a:ext cx="8398394" cy="625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29D4A6F-C465-6C4B-D9FB-985E1BE8642B}"/>
              </a:ext>
            </a:extLst>
          </p:cNvPr>
          <p:cNvSpPr/>
          <p:nvPr/>
        </p:nvSpPr>
        <p:spPr>
          <a:xfrm>
            <a:off x="5082766" y="1531461"/>
            <a:ext cx="2026468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1218565"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更换标题</a:t>
            </a:r>
            <a:endParaRPr lang="en-US" altLang="zh-CN" sz="2000" b="1" kern="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615924E-D0E6-2CB8-829F-E913A366C9A8}"/>
              </a:ext>
            </a:extLst>
          </p:cNvPr>
          <p:cNvGrpSpPr/>
          <p:nvPr/>
        </p:nvGrpSpPr>
        <p:grpSpPr>
          <a:xfrm>
            <a:off x="1641642" y="3932119"/>
            <a:ext cx="2304716" cy="1249814"/>
            <a:chOff x="936989" y="4584249"/>
            <a:chExt cx="3014252" cy="1249814"/>
          </a:xfrm>
        </p:grpSpPr>
        <p:sp>
          <p:nvSpPr>
            <p:cNvPr id="19" name="TextBox 27" descr="7b0a20202020227461726765744d6f64756c65223a20226b6f6e6c696e65666f6e7473220a7d0a">
              <a:extLst>
                <a:ext uri="{FF2B5EF4-FFF2-40B4-BE49-F238E27FC236}">
                  <a16:creationId xmlns:a16="http://schemas.microsoft.com/office/drawing/2014/main" id="{BF6F6C1C-64AF-E2F8-8CDA-E208E23E44AF}"/>
                </a:ext>
              </a:extLst>
            </p:cNvPr>
            <p:cNvSpPr txBox="1"/>
            <p:nvPr/>
          </p:nvSpPr>
          <p:spPr>
            <a:xfrm>
              <a:off x="936989" y="4928687"/>
              <a:ext cx="3014252" cy="905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D4D568B-CA17-DAA6-15FE-4371044256E9}"/>
                </a:ext>
              </a:extLst>
            </p:cNvPr>
            <p:cNvSpPr/>
            <p:nvPr/>
          </p:nvSpPr>
          <p:spPr>
            <a:xfrm>
              <a:off x="1626993" y="4584249"/>
              <a:ext cx="163424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BA1293B-E0E5-225F-3D05-9E8C2F5D5024}"/>
              </a:ext>
            </a:extLst>
          </p:cNvPr>
          <p:cNvGrpSpPr/>
          <p:nvPr/>
        </p:nvGrpSpPr>
        <p:grpSpPr>
          <a:xfrm>
            <a:off x="4943642" y="3932119"/>
            <a:ext cx="2304716" cy="1249814"/>
            <a:chOff x="936989" y="4584249"/>
            <a:chExt cx="3014252" cy="1249814"/>
          </a:xfrm>
        </p:grpSpPr>
        <p:sp>
          <p:nvSpPr>
            <p:cNvPr id="22" name="TextBox 27" descr="7b0a20202020227461726765744d6f64756c65223a20226b6f6e6c696e65666f6e7473220a7d0a">
              <a:extLst>
                <a:ext uri="{FF2B5EF4-FFF2-40B4-BE49-F238E27FC236}">
                  <a16:creationId xmlns:a16="http://schemas.microsoft.com/office/drawing/2014/main" id="{9B9ADAA0-4A15-0B7B-AF33-1F4AA17DA08D}"/>
                </a:ext>
              </a:extLst>
            </p:cNvPr>
            <p:cNvSpPr txBox="1"/>
            <p:nvPr/>
          </p:nvSpPr>
          <p:spPr>
            <a:xfrm>
              <a:off x="936989" y="4928687"/>
              <a:ext cx="3014252" cy="905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2A8BAD2-0699-B6F9-3187-4E6EE3222070}"/>
                </a:ext>
              </a:extLst>
            </p:cNvPr>
            <p:cNvSpPr/>
            <p:nvPr/>
          </p:nvSpPr>
          <p:spPr>
            <a:xfrm>
              <a:off x="1626993" y="4584249"/>
              <a:ext cx="163424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9EF2330-F59E-98D5-7D3B-E8A8BC415FED}"/>
              </a:ext>
            </a:extLst>
          </p:cNvPr>
          <p:cNvGrpSpPr/>
          <p:nvPr/>
        </p:nvGrpSpPr>
        <p:grpSpPr>
          <a:xfrm>
            <a:off x="8245642" y="3932119"/>
            <a:ext cx="2304716" cy="1249814"/>
            <a:chOff x="936989" y="4584249"/>
            <a:chExt cx="3014252" cy="1249814"/>
          </a:xfrm>
        </p:grpSpPr>
        <p:sp>
          <p:nvSpPr>
            <p:cNvPr id="25" name="TextBox 27" descr="7b0a20202020227461726765744d6f64756c65223a20226b6f6e6c696e65666f6e7473220a7d0a">
              <a:extLst>
                <a:ext uri="{FF2B5EF4-FFF2-40B4-BE49-F238E27FC236}">
                  <a16:creationId xmlns:a16="http://schemas.microsoft.com/office/drawing/2014/main" id="{AB557D81-BAB3-930D-3BD9-2599E04B006E}"/>
                </a:ext>
              </a:extLst>
            </p:cNvPr>
            <p:cNvSpPr txBox="1"/>
            <p:nvPr/>
          </p:nvSpPr>
          <p:spPr>
            <a:xfrm>
              <a:off x="936989" y="4928687"/>
              <a:ext cx="3014252" cy="905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5294235C-9994-F85A-A909-1B0C2B2407A9}"/>
                </a:ext>
              </a:extLst>
            </p:cNvPr>
            <p:cNvSpPr/>
            <p:nvPr/>
          </p:nvSpPr>
          <p:spPr>
            <a:xfrm>
              <a:off x="1626993" y="4584249"/>
              <a:ext cx="163424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27" name="object 2">
            <a:extLst>
              <a:ext uri="{FF2B5EF4-FFF2-40B4-BE49-F238E27FC236}">
                <a16:creationId xmlns:a16="http://schemas.microsoft.com/office/drawing/2014/main" id="{29850B68-0D72-6DAD-F7D9-7A7FF2205F51}"/>
              </a:ext>
            </a:extLst>
          </p:cNvPr>
          <p:cNvSpPr/>
          <p:nvPr/>
        </p:nvSpPr>
        <p:spPr>
          <a:xfrm>
            <a:off x="0" y="6477939"/>
            <a:ext cx="12192000" cy="380061"/>
          </a:xfrm>
          <a:custGeom>
            <a:avLst/>
            <a:gdLst/>
            <a:ahLst/>
            <a:cxnLst/>
            <a:rect l="l" t="t" r="r" b="b"/>
            <a:pathLst>
              <a:path w="4800600" h="6591300">
                <a:moveTo>
                  <a:pt x="0" y="0"/>
                </a:moveTo>
                <a:lnTo>
                  <a:pt x="4800109" y="0"/>
                </a:lnTo>
                <a:lnTo>
                  <a:pt x="4800109" y="6590847"/>
                </a:lnTo>
                <a:lnTo>
                  <a:pt x="0" y="65908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1440"/>
          </a:p>
        </p:txBody>
      </p:sp>
    </p:spTree>
    <p:extLst>
      <p:ext uri="{BB962C8B-B14F-4D97-AF65-F5344CB8AC3E}">
        <p14:creationId xmlns:p14="http://schemas.microsoft.com/office/powerpoint/2010/main" val="30104225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>
                <a16:creationId xmlns:a16="http://schemas.microsoft.com/office/drawing/2014/main" id="{2F77FB6C-86AC-4EAD-461D-2A16FF2E8DC6}"/>
              </a:ext>
            </a:extLst>
          </p:cNvPr>
          <p:cNvSpPr/>
          <p:nvPr/>
        </p:nvSpPr>
        <p:spPr>
          <a:xfrm>
            <a:off x="4360545" y="4318635"/>
            <a:ext cx="3505200" cy="183388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8A61880-EF28-7BA1-18B8-BDE9FBAAC358}"/>
              </a:ext>
            </a:extLst>
          </p:cNvPr>
          <p:cNvSpPr/>
          <p:nvPr/>
        </p:nvSpPr>
        <p:spPr>
          <a:xfrm>
            <a:off x="8029575" y="4318635"/>
            <a:ext cx="3352165" cy="183388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C115F5B-68E2-09B0-966D-F6CE5FD0E83C}"/>
              </a:ext>
            </a:extLst>
          </p:cNvPr>
          <p:cNvSpPr/>
          <p:nvPr/>
        </p:nvSpPr>
        <p:spPr>
          <a:xfrm>
            <a:off x="691515" y="4318635"/>
            <a:ext cx="3505200" cy="183388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http://photo-static-api.fotomore.com/creative/vcg/400/new/VCG41516980507.jpg" descr="&amp;pky140_sjzg_VCG41516980507&amp;2&amp;src_toppic_inpsrchzd1&amp;">
            <a:extLst>
              <a:ext uri="{FF2B5EF4-FFF2-40B4-BE49-F238E27FC236}">
                <a16:creationId xmlns:a16="http://schemas.microsoft.com/office/drawing/2014/main" id="{1ECC05D5-285E-BB15-91D7-8818F455540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635"/>
            <a:ext cx="12192000" cy="342582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38FEB1F-F6BA-6584-3934-15BE3770A3FF}"/>
              </a:ext>
            </a:extLst>
          </p:cNvPr>
          <p:cNvSpPr/>
          <p:nvPr/>
        </p:nvSpPr>
        <p:spPr>
          <a:xfrm>
            <a:off x="0" y="-635"/>
            <a:ext cx="12204065" cy="3425825"/>
          </a:xfrm>
          <a:prstGeom prst="rect">
            <a:avLst/>
          </a:prstGeom>
          <a:solidFill>
            <a:schemeClr val="tx1">
              <a:lumMod val="95000"/>
              <a:lumOff val="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E919F2C-F11C-BEA8-8825-ABAE6CA87A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74545" y="5930900"/>
            <a:ext cx="739140" cy="58166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buClrTx/>
              <a:buSzTx/>
              <a:buFontTx/>
            </a:pPr>
            <a:r>
              <a:rPr lang="en-US" altLang="zh-CN" sz="3200" b="1"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5C38825-1622-2460-BC50-9A87087C1EF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43575" y="5930900"/>
            <a:ext cx="739140" cy="58166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buClrTx/>
              <a:buSzTx/>
              <a:buFontTx/>
            </a:pPr>
            <a:r>
              <a:rPr lang="en-US" altLang="zh-CN" sz="3200" b="1"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7052C9E-2A15-946E-CC9C-50CE2267AA17}"/>
              </a:ext>
            </a:extLst>
          </p:cNvPr>
          <p:cNvGrpSpPr/>
          <p:nvPr/>
        </p:nvGrpSpPr>
        <p:grpSpPr>
          <a:xfrm>
            <a:off x="4848225" y="1989210"/>
            <a:ext cx="2495550" cy="2495550"/>
            <a:chOff x="4848225" y="1989210"/>
            <a:chExt cx="2495550" cy="249555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132DEC1-C5C0-135A-B825-622DD52F9D6D}"/>
                </a:ext>
              </a:extLst>
            </p:cNvPr>
            <p:cNvSpPr/>
            <p:nvPr/>
          </p:nvSpPr>
          <p:spPr>
            <a:xfrm>
              <a:off x="4848225" y="1989210"/>
              <a:ext cx="2495550" cy="24955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30200" sx="112000" sy="112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7" descr="32313535393135353b32313535393136373bc4bfb1eab9e6bbaebcc6bbae">
              <a:extLst>
                <a:ext uri="{FF2B5EF4-FFF2-40B4-BE49-F238E27FC236}">
                  <a16:creationId xmlns:a16="http://schemas.microsoft.com/office/drawing/2014/main" id="{2072E5F1-5871-41ED-7A0F-9BD03A2D4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293822" y="2508288"/>
              <a:ext cx="1606550" cy="1606550"/>
            </a:xfrm>
            <a:prstGeom prst="rect">
              <a:avLst/>
            </a:prstGeom>
          </p:spPr>
        </p:pic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C16BF975-32FD-FE3D-CA51-3A3A9FFCE86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412605" y="5930900"/>
            <a:ext cx="739140" cy="58166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buClrTx/>
              <a:buSzTx/>
              <a:buFontTx/>
            </a:pPr>
            <a:r>
              <a:rPr lang="en-US" altLang="zh-CN" sz="3200" b="1" dirty="0">
                <a:latin typeface="+mj-lt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74E4147-66C0-DF61-B3B1-938601B5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4DF018C-8F28-3643-B478-E0A1D84DAC39}"/>
              </a:ext>
            </a:extLst>
          </p:cNvPr>
          <p:cNvSpPr/>
          <p:nvPr/>
        </p:nvSpPr>
        <p:spPr>
          <a:xfrm>
            <a:off x="-5080" y="380061"/>
            <a:ext cx="144000" cy="4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2FEC7A2-EFDE-1623-5740-1C6669592418}"/>
              </a:ext>
            </a:extLst>
          </p:cNvPr>
          <p:cNvGrpSpPr/>
          <p:nvPr/>
        </p:nvGrpSpPr>
        <p:grpSpPr>
          <a:xfrm>
            <a:off x="1060509" y="4619616"/>
            <a:ext cx="2767212" cy="1261745"/>
            <a:chOff x="1060509" y="4572318"/>
            <a:chExt cx="2767212" cy="1261745"/>
          </a:xfrm>
        </p:grpSpPr>
        <p:sp>
          <p:nvSpPr>
            <p:cNvPr id="19" name="TextBox 27" descr="7b0a20202020227461726765744d6f64756c65223a20226b6f6e6c696e65666f6e7473220a7d0a">
              <a:extLst>
                <a:ext uri="{FF2B5EF4-FFF2-40B4-BE49-F238E27FC236}">
                  <a16:creationId xmlns:a16="http://schemas.microsoft.com/office/drawing/2014/main" id="{E06A8CD9-7CC7-9BC5-E2F6-FF1B9F12A830}"/>
                </a:ext>
              </a:extLst>
            </p:cNvPr>
            <p:cNvSpPr txBox="1"/>
            <p:nvPr/>
          </p:nvSpPr>
          <p:spPr>
            <a:xfrm>
              <a:off x="1060509" y="4928687"/>
              <a:ext cx="2767212" cy="905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2DF1473-1A61-907A-ED2B-E140A44056ED}"/>
                </a:ext>
              </a:extLst>
            </p:cNvPr>
            <p:cNvSpPr/>
            <p:nvPr/>
          </p:nvSpPr>
          <p:spPr>
            <a:xfrm>
              <a:off x="1852824" y="4572318"/>
              <a:ext cx="1182582" cy="3683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CA7B6A2-CDBF-062B-DE86-2096F0A0D74B}"/>
              </a:ext>
            </a:extLst>
          </p:cNvPr>
          <p:cNvGrpSpPr/>
          <p:nvPr/>
        </p:nvGrpSpPr>
        <p:grpSpPr>
          <a:xfrm>
            <a:off x="4729539" y="4619616"/>
            <a:ext cx="2767212" cy="1261745"/>
            <a:chOff x="1060509" y="4572318"/>
            <a:chExt cx="2767212" cy="1261745"/>
          </a:xfrm>
        </p:grpSpPr>
        <p:sp>
          <p:nvSpPr>
            <p:cNvPr id="23" name="TextBox 27" descr="7b0a20202020227461726765744d6f64756c65223a20226b6f6e6c696e65666f6e7473220a7d0a">
              <a:extLst>
                <a:ext uri="{FF2B5EF4-FFF2-40B4-BE49-F238E27FC236}">
                  <a16:creationId xmlns:a16="http://schemas.microsoft.com/office/drawing/2014/main" id="{3AEB3977-CC7B-A4F0-A222-60132A7F4905}"/>
                </a:ext>
              </a:extLst>
            </p:cNvPr>
            <p:cNvSpPr txBox="1"/>
            <p:nvPr/>
          </p:nvSpPr>
          <p:spPr>
            <a:xfrm>
              <a:off x="1060509" y="4928687"/>
              <a:ext cx="2767212" cy="905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7124046-3C41-E4BC-5B41-8AC669496F16}"/>
                </a:ext>
              </a:extLst>
            </p:cNvPr>
            <p:cNvSpPr/>
            <p:nvPr/>
          </p:nvSpPr>
          <p:spPr>
            <a:xfrm>
              <a:off x="1852824" y="4572318"/>
              <a:ext cx="1182582" cy="3683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22C19A6-AD9C-8361-67BC-0D87BB28E209}"/>
              </a:ext>
            </a:extLst>
          </p:cNvPr>
          <p:cNvGrpSpPr/>
          <p:nvPr/>
        </p:nvGrpSpPr>
        <p:grpSpPr>
          <a:xfrm>
            <a:off x="8398569" y="4619616"/>
            <a:ext cx="2767212" cy="1261745"/>
            <a:chOff x="1060509" y="4572318"/>
            <a:chExt cx="2767212" cy="1261745"/>
          </a:xfrm>
        </p:grpSpPr>
        <p:sp>
          <p:nvSpPr>
            <p:cNvPr id="27" name="TextBox 27" descr="7b0a20202020227461726765744d6f64756c65223a20226b6f6e6c696e65666f6e7473220a7d0a">
              <a:extLst>
                <a:ext uri="{FF2B5EF4-FFF2-40B4-BE49-F238E27FC236}">
                  <a16:creationId xmlns:a16="http://schemas.microsoft.com/office/drawing/2014/main" id="{00F218FA-64AA-CE4F-5E92-7A9403507D87}"/>
                </a:ext>
              </a:extLst>
            </p:cNvPr>
            <p:cNvSpPr txBox="1"/>
            <p:nvPr/>
          </p:nvSpPr>
          <p:spPr>
            <a:xfrm>
              <a:off x="1060509" y="4928687"/>
              <a:ext cx="2767212" cy="905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E4501D5-5ABC-079A-3683-283E6B28370A}"/>
                </a:ext>
              </a:extLst>
            </p:cNvPr>
            <p:cNvSpPr/>
            <p:nvPr/>
          </p:nvSpPr>
          <p:spPr>
            <a:xfrm>
              <a:off x="1852824" y="4572318"/>
              <a:ext cx="1182582" cy="3683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8565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更换标题</a:t>
              </a:r>
              <a:endParaRPr lang="en-US" altLang="zh-CN" b="1" kern="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4661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 descr="7b0a20202020227461726765744d6f64756c65223a202270726f636573734f6e6c696e65466f6e7473220a7d0a">
            <a:extLst>
              <a:ext uri="{FF2B5EF4-FFF2-40B4-BE49-F238E27FC236}">
                <a16:creationId xmlns:a16="http://schemas.microsoft.com/office/drawing/2014/main" id="{DE2D7B83-C322-C406-9A03-AD498D8DEAC7}"/>
              </a:ext>
            </a:extLst>
          </p:cNvPr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506107" y="3679820"/>
            <a:ext cx="5332686" cy="81560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600" tIns="38100" rIns="25400" bIns="38100" numCol="1" anchor="b" anchorCtr="0" compatLnSpc="1"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400" b="1" kern="1200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4800" b="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乘风破浪</a:t>
            </a:r>
            <a:r>
              <a:rPr lang="en-US" altLang="zh-CN" sz="4800" b="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  </a:t>
            </a:r>
            <a:r>
              <a:rPr lang="zh-CN" altLang="en-US" sz="4800" b="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+mj-ea"/>
                <a:ea typeface="+mj-ea"/>
                <a:sym typeface="+mn-ea"/>
              </a:rPr>
              <a:t>共创未来</a:t>
            </a:r>
            <a:endParaRPr lang="zh-CN" altLang="zh-CN" sz="2800" b="0" spc="0" dirty="0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+mj-ea"/>
              <a:ea typeface="+mj-ea"/>
              <a:sym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29D90A-C8CF-8DE1-C047-503E73C57F9B}"/>
              </a:ext>
            </a:extLst>
          </p:cNvPr>
          <p:cNvSpPr txBox="1"/>
          <p:nvPr/>
        </p:nvSpPr>
        <p:spPr>
          <a:xfrm>
            <a:off x="5506107" y="2664157"/>
            <a:ext cx="60976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6000" b="1" spc="0" dirty="0">
                <a:solidFill>
                  <a:schemeClr val="accent1"/>
                </a:solidFill>
                <a:effectLst/>
                <a:uFillTx/>
                <a:latin typeface="+mj-lt"/>
                <a:sym typeface="+mn-ea"/>
              </a:rPr>
              <a:t>THANKS</a:t>
            </a:r>
            <a:r>
              <a:rPr lang="en-US" altLang="zh-CN" sz="6000" b="1" spc="0" dirty="0">
                <a:solidFill>
                  <a:schemeClr val="accent1"/>
                </a:solidFill>
                <a:effectLst/>
                <a:uFillTx/>
                <a:latin typeface="+mj-lt"/>
                <a:cs typeface="Arial" panose="020B0604020202020204" pitchFamily="34" charset="0"/>
                <a:sym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449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0783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水母君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7787E84F-913A-CF6D-28A4-C9D660BB38DC}"/>
              </a:ext>
            </a:extLst>
          </p:cNvPr>
          <p:cNvGrpSpPr/>
          <p:nvPr/>
        </p:nvGrpSpPr>
        <p:grpSpPr>
          <a:xfrm>
            <a:off x="7825112" y="1501140"/>
            <a:ext cx="2704734" cy="769441"/>
            <a:chOff x="8112979" y="1484392"/>
            <a:chExt cx="2704734" cy="769441"/>
          </a:xfrm>
        </p:grpSpPr>
        <p:sp>
          <p:nvSpPr>
            <p:cNvPr id="10" name="文本框 17">
              <a:extLst>
                <a:ext uri="{FF2B5EF4-FFF2-40B4-BE49-F238E27FC236}">
                  <a16:creationId xmlns:a16="http://schemas.microsoft.com/office/drawing/2014/main" id="{F718DEAF-C7ED-CD50-1AC5-8A4F708E884E}"/>
                </a:ext>
              </a:extLst>
            </p:cNvPr>
            <p:cNvSpPr txBox="1"/>
            <p:nvPr/>
          </p:nvSpPr>
          <p:spPr>
            <a:xfrm>
              <a:off x="8112979" y="1484392"/>
              <a:ext cx="668774" cy="76944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4400" b="1" dirty="0">
                  <a:solidFill>
                    <a:schemeClr val="accent1"/>
                  </a:solidFill>
                  <a:latin typeface="+mj-lt"/>
                  <a:ea typeface="汉仪晓波花月圆W" panose="00020600040101010101" charset="-122"/>
                  <a:cs typeface="汉仪晓波花月圆W" panose="00020600040101010101" charset="-122"/>
                  <a:sym typeface="+mn-ea"/>
                </a:rPr>
                <a:t>01</a:t>
              </a:r>
            </a:p>
          </p:txBody>
        </p:sp>
        <p:sp>
          <p:nvSpPr>
            <p:cNvPr id="11" name="文本框 16">
              <a:extLst>
                <a:ext uri="{FF2B5EF4-FFF2-40B4-BE49-F238E27FC236}">
                  <a16:creationId xmlns:a16="http://schemas.microsoft.com/office/drawing/2014/main" id="{0F906CE7-5509-5700-BE77-79BA2C11FA49}"/>
                </a:ext>
              </a:extLst>
            </p:cNvPr>
            <p:cNvSpPr txBox="1"/>
            <p:nvPr/>
          </p:nvSpPr>
          <p:spPr>
            <a:xfrm>
              <a:off x="8858103" y="1484392"/>
              <a:ext cx="1959610" cy="7694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晓波花月圆W" panose="00020600040101010101" charset="-122"/>
                  <a:sym typeface="+mn-ea"/>
                </a:rPr>
                <a:t>重点工作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晓波花月圆W" panose="00020600040101010101" charset="-122"/>
                <a:sym typeface="+mn-ea"/>
              </a:endParaRPr>
            </a:p>
            <a:p>
              <a:pPr algn="l">
                <a:lnSpc>
                  <a:spcPct val="10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汉仪晓波花月圆W" panose="00020600040101010101" charset="-122"/>
                  <a:sym typeface="+mn-ea"/>
                </a:rPr>
                <a:t>Key work</a:t>
              </a:r>
            </a:p>
            <a:p>
              <a:pPr algn="l">
                <a:lnSpc>
                  <a:spcPct val="10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汉仪晓波花月圆W" panose="00020600040101010101" charset="-122"/>
                  <a:sym typeface="+mn-ea"/>
                </a:rPr>
                <a:t>/3-5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3A6748B-E3EE-CF97-CA40-998BAF6B57D3}"/>
              </a:ext>
            </a:extLst>
          </p:cNvPr>
          <p:cNvGrpSpPr/>
          <p:nvPr/>
        </p:nvGrpSpPr>
        <p:grpSpPr>
          <a:xfrm>
            <a:off x="6534276" y="2712308"/>
            <a:ext cx="2788089" cy="769441"/>
            <a:chOff x="6822143" y="2645771"/>
            <a:chExt cx="2788089" cy="769441"/>
          </a:xfrm>
        </p:grpSpPr>
        <p:sp>
          <p:nvSpPr>
            <p:cNvPr id="13" name="文本框 6">
              <a:extLst>
                <a:ext uri="{FF2B5EF4-FFF2-40B4-BE49-F238E27FC236}">
                  <a16:creationId xmlns:a16="http://schemas.microsoft.com/office/drawing/2014/main" id="{94F0F835-62DD-1F18-26DA-E53C2045A600}"/>
                </a:ext>
              </a:extLst>
            </p:cNvPr>
            <p:cNvSpPr txBox="1"/>
            <p:nvPr/>
          </p:nvSpPr>
          <p:spPr>
            <a:xfrm>
              <a:off x="8858103" y="2645771"/>
              <a:ext cx="752129" cy="76944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4400" b="1" dirty="0">
                  <a:solidFill>
                    <a:schemeClr val="accent1"/>
                  </a:solidFill>
                  <a:latin typeface="+mj-lt"/>
                  <a:ea typeface="汉仪晓波花月圆W" panose="00020600040101010101" charset="-122"/>
                  <a:cs typeface="汉仪晓波花月圆W" panose="00020600040101010101" charset="-122"/>
                  <a:sym typeface="+mn-ea"/>
                </a:rPr>
                <a:t>02</a:t>
              </a:r>
            </a:p>
          </p:txBody>
        </p:sp>
        <p:sp>
          <p:nvSpPr>
            <p:cNvPr id="14" name="文本框 21">
              <a:extLst>
                <a:ext uri="{FF2B5EF4-FFF2-40B4-BE49-F238E27FC236}">
                  <a16:creationId xmlns:a16="http://schemas.microsoft.com/office/drawing/2014/main" id="{6E59643B-BBB3-5B75-F797-6AB35A3DAB82}"/>
                </a:ext>
              </a:extLst>
            </p:cNvPr>
            <p:cNvSpPr txBox="1"/>
            <p:nvPr/>
          </p:nvSpPr>
          <p:spPr>
            <a:xfrm flipH="1">
              <a:off x="6822143" y="2645771"/>
              <a:ext cx="1959610" cy="7694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晓波花月圆W" panose="00020600040101010101" charset="-122"/>
                  <a:sym typeface="+mn-ea"/>
                </a:rPr>
                <a:t>亮点工作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晓波花月圆W" panose="00020600040101010101" charset="-122"/>
                <a:sym typeface="+mn-ea"/>
              </a:endParaRPr>
            </a:p>
            <a:p>
              <a:pPr algn="r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汉仪晓波花月圆W" panose="00020600040101010101" charset="-122"/>
                  <a:sym typeface="+mn-ea"/>
                </a:rPr>
                <a:t>Highlight work</a:t>
              </a:r>
            </a:p>
            <a:p>
              <a:pPr algn="r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汉仪晓波花月圆W" panose="00020600040101010101" charset="-122"/>
                  <a:sym typeface="+mn-ea"/>
                </a:rPr>
                <a:t>/6-8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汉仪晓波花月圆W" panose="00020600040101010101" charset="-122"/>
                <a:sym typeface="+mn-ea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9542698-8BBD-17DA-2119-C69E21EA00B6}"/>
              </a:ext>
            </a:extLst>
          </p:cNvPr>
          <p:cNvGrpSpPr/>
          <p:nvPr/>
        </p:nvGrpSpPr>
        <p:grpSpPr>
          <a:xfrm>
            <a:off x="7736948" y="3923476"/>
            <a:ext cx="2965601" cy="769441"/>
            <a:chOff x="8024815" y="3880503"/>
            <a:chExt cx="2965601" cy="769441"/>
          </a:xfrm>
        </p:grpSpPr>
        <p:sp>
          <p:nvSpPr>
            <p:cNvPr id="16" name="文本框 11">
              <a:extLst>
                <a:ext uri="{FF2B5EF4-FFF2-40B4-BE49-F238E27FC236}">
                  <a16:creationId xmlns:a16="http://schemas.microsoft.com/office/drawing/2014/main" id="{8E33F7FE-5406-4FF6-B2C2-1FF8AB8DA717}"/>
                </a:ext>
              </a:extLst>
            </p:cNvPr>
            <p:cNvSpPr txBox="1"/>
            <p:nvPr/>
          </p:nvSpPr>
          <p:spPr>
            <a:xfrm>
              <a:off x="8024815" y="3880503"/>
              <a:ext cx="756938" cy="76944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4400" b="1">
                  <a:solidFill>
                    <a:schemeClr val="accent1"/>
                  </a:solidFill>
                  <a:latin typeface="+mj-lt"/>
                  <a:ea typeface="汉仪晓波花月圆W" panose="00020600040101010101" charset="-122"/>
                  <a:cs typeface="汉仪晓波花月圆W" panose="00020600040101010101" charset="-122"/>
                  <a:sym typeface="+mn-ea"/>
                </a:rPr>
                <a:t>03</a:t>
              </a:r>
            </a:p>
          </p:txBody>
        </p:sp>
        <p:sp>
          <p:nvSpPr>
            <p:cNvPr id="17" name="文本框 26">
              <a:extLst>
                <a:ext uri="{FF2B5EF4-FFF2-40B4-BE49-F238E27FC236}">
                  <a16:creationId xmlns:a16="http://schemas.microsoft.com/office/drawing/2014/main" id="{8FE84690-17D4-3EF3-38CA-0C6637713006}"/>
                </a:ext>
              </a:extLst>
            </p:cNvPr>
            <p:cNvSpPr txBox="1"/>
            <p:nvPr/>
          </p:nvSpPr>
          <p:spPr>
            <a:xfrm>
              <a:off x="8858103" y="3880503"/>
              <a:ext cx="2132313" cy="7694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晓波花月圆W" panose="00020600040101010101" charset="-122"/>
                  <a:sym typeface="+mn-ea"/>
                </a:rPr>
                <a:t>缺点不足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晓波花月圆W" panose="00020600040101010101" charset="-122"/>
                <a:sym typeface="+mn-ea"/>
              </a:endParaRPr>
            </a:p>
            <a:p>
              <a:pPr algn="l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汉仪晓波花月圆W" panose="00020600040101010101" charset="-122"/>
                  <a:sym typeface="+mn-ea"/>
                </a:rPr>
                <a:t>Insufficient shortcomings</a:t>
              </a:r>
            </a:p>
            <a:p>
              <a:pPr algn="l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汉仪晓波花月圆W" panose="00020600040101010101" charset="-122"/>
                  <a:sym typeface="+mn-ea"/>
                </a:rPr>
                <a:t>/9-11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437623B-273E-0AFB-3861-3BCCCB73A0BD}"/>
              </a:ext>
            </a:extLst>
          </p:cNvPr>
          <p:cNvGrpSpPr/>
          <p:nvPr/>
        </p:nvGrpSpPr>
        <p:grpSpPr>
          <a:xfrm>
            <a:off x="6534276" y="5134644"/>
            <a:ext cx="2802517" cy="769441"/>
            <a:chOff x="6822143" y="5117896"/>
            <a:chExt cx="2802517" cy="769441"/>
          </a:xfrm>
        </p:grpSpPr>
        <p:sp>
          <p:nvSpPr>
            <p:cNvPr id="19" name="文本框 14">
              <a:extLst>
                <a:ext uri="{FF2B5EF4-FFF2-40B4-BE49-F238E27FC236}">
                  <a16:creationId xmlns:a16="http://schemas.microsoft.com/office/drawing/2014/main" id="{6E34B35B-40D5-5F14-0F78-95E26BB641B8}"/>
                </a:ext>
              </a:extLst>
            </p:cNvPr>
            <p:cNvSpPr txBox="1"/>
            <p:nvPr/>
          </p:nvSpPr>
          <p:spPr>
            <a:xfrm>
              <a:off x="8858103" y="5117896"/>
              <a:ext cx="766557" cy="76944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4400" b="1" dirty="0">
                  <a:solidFill>
                    <a:schemeClr val="accent1"/>
                  </a:solidFill>
                  <a:latin typeface="+mj-lt"/>
                  <a:ea typeface="汉仪晓波花月圆W" panose="00020600040101010101" charset="-122"/>
                  <a:cs typeface="汉仪晓波花月圆W" panose="00020600040101010101" charset="-122"/>
                  <a:sym typeface="+mn-ea"/>
                </a:rPr>
                <a:t>04</a:t>
              </a:r>
            </a:p>
          </p:txBody>
        </p:sp>
        <p:sp>
          <p:nvSpPr>
            <p:cNvPr id="20" name="文本框 30">
              <a:extLst>
                <a:ext uri="{FF2B5EF4-FFF2-40B4-BE49-F238E27FC236}">
                  <a16:creationId xmlns:a16="http://schemas.microsoft.com/office/drawing/2014/main" id="{83D762CF-E641-F274-1B22-5BBA1AEB7C5D}"/>
                </a:ext>
              </a:extLst>
            </p:cNvPr>
            <p:cNvSpPr txBox="1"/>
            <p:nvPr/>
          </p:nvSpPr>
          <p:spPr>
            <a:xfrm>
              <a:off x="6822143" y="5117896"/>
              <a:ext cx="1959610" cy="7694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晓波花月圆W" panose="00020600040101010101" charset="-122"/>
                  <a:sym typeface="+mn-ea"/>
                </a:rPr>
                <a:t>下一年计划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汉仪晓波花月圆W" panose="00020600040101010101" charset="-122"/>
                <a:sym typeface="+mn-ea"/>
              </a:endParaRPr>
            </a:p>
            <a:p>
              <a:pPr algn="r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汉仪晓波花月圆W" panose="00020600040101010101" charset="-122"/>
                  <a:sym typeface="+mn-ea"/>
                </a:rPr>
                <a:t>Planning for next year</a:t>
              </a:r>
            </a:p>
            <a:p>
              <a:pPr algn="r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汉仪晓波花月圆W" panose="00020600040101010101" charset="-122"/>
                  <a:sym typeface="+mn-ea"/>
                </a:rPr>
                <a:t>/12-14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9931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AECD0DB9-4A81-4F5F-FA5F-0FA7403DC735}"/>
              </a:ext>
            </a:extLst>
          </p:cNvPr>
          <p:cNvSpPr/>
          <p:nvPr/>
        </p:nvSpPr>
        <p:spPr>
          <a:xfrm>
            <a:off x="7389495" y="2341880"/>
            <a:ext cx="3757295" cy="7531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600" tIns="38100" rIns="25400" bIns="38100" numCol="1" anchor="b" anchorCtr="0" compatLnSpc="1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400" b="1" kern="1200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5400" spc="0" dirty="0">
                <a:ln w="127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素材集市酷方体" panose="02010600010101010101" pitchFamily="2" charset="-122"/>
                <a:cs typeface="Arial" panose="020B0604020202020204" pitchFamily="34" charset="0"/>
                <a:sym typeface="素材集市酷方体" panose="02010600010101010101" pitchFamily="2" charset="-122"/>
              </a:rPr>
              <a:t>PART.01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0B2A676-DD69-96F7-490D-80EC88133B33}"/>
              </a:ext>
            </a:extLst>
          </p:cNvPr>
          <p:cNvSpPr txBox="1"/>
          <p:nvPr/>
        </p:nvSpPr>
        <p:spPr>
          <a:xfrm>
            <a:off x="7407275" y="3683000"/>
            <a:ext cx="279654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defRPr/>
            </a:pPr>
            <a:r>
              <a:rPr lang="zh-CN" altLang="en-US" sz="3600" b="1" noProof="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  <a:sym typeface="+mn-ea"/>
              </a:rPr>
              <a:t>重点工作</a:t>
            </a:r>
            <a:endParaRPr kumimoji="0" lang="zh-CN" altLang="en-US" sz="3600" b="1" i="0" kern="1200" cap="none" spc="0" normalizeH="0" noProof="0" dirty="0">
              <a:solidFill>
                <a:schemeClr val="bg1"/>
              </a:solidFill>
              <a:latin typeface="+mj-ea"/>
              <a:ea typeface="+mj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E35CABF-0047-8D5C-EB5B-654EF829A549}"/>
              </a:ext>
            </a:extLst>
          </p:cNvPr>
          <p:cNvSpPr txBox="1"/>
          <p:nvPr/>
        </p:nvSpPr>
        <p:spPr>
          <a:xfrm>
            <a:off x="7407275" y="4263065"/>
            <a:ext cx="279654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defRPr/>
            </a:pPr>
            <a:r>
              <a:rPr lang="en-US" altLang="zh-CN" sz="2800" noProof="0" dirty="0">
                <a:solidFill>
                  <a:schemeClr val="bg1"/>
                </a:solidFill>
                <a:latin typeface="+mj-lt"/>
                <a:ea typeface="+mj-ea"/>
                <a:cs typeface="微软雅黑" panose="020B0503020204020204" pitchFamily="34" charset="-122"/>
                <a:sym typeface="+mn-ea"/>
              </a:rPr>
              <a:t>Key work</a:t>
            </a:r>
          </a:p>
        </p:txBody>
      </p:sp>
    </p:spTree>
    <p:extLst>
      <p:ext uri="{BB962C8B-B14F-4D97-AF65-F5344CB8AC3E}">
        <p14:creationId xmlns:p14="http://schemas.microsoft.com/office/powerpoint/2010/main" val="1647451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4E4147-66C0-DF61-B3B1-938601B5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3" name="文本框 7">
            <a:extLst>
              <a:ext uri="{FF2B5EF4-FFF2-40B4-BE49-F238E27FC236}">
                <a16:creationId xmlns:a16="http://schemas.microsoft.com/office/drawing/2014/main" id="{B48CA8B5-51C8-3A2E-8034-EFC77F7B0556}"/>
              </a:ext>
            </a:extLst>
          </p:cNvPr>
          <p:cNvSpPr txBox="1"/>
          <p:nvPr/>
        </p:nvSpPr>
        <p:spPr>
          <a:xfrm rot="10800000">
            <a:off x="10421187" y="4539565"/>
            <a:ext cx="123571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3000" dirty="0">
                <a:solidFill>
                  <a:schemeClr val="accent1"/>
                </a:solidFill>
              </a:rPr>
              <a:t>“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A1C41EB-07DB-B1CF-6EA4-578AC795620C}"/>
              </a:ext>
            </a:extLst>
          </p:cNvPr>
          <p:cNvGrpSpPr/>
          <p:nvPr/>
        </p:nvGrpSpPr>
        <p:grpSpPr>
          <a:xfrm>
            <a:off x="695325" y="4477139"/>
            <a:ext cx="10267850" cy="1502834"/>
            <a:chOff x="267954" y="4040804"/>
            <a:chExt cx="10267850" cy="1502834"/>
          </a:xfrm>
        </p:grpSpPr>
        <p:sp>
          <p:nvSpPr>
            <p:cNvPr id="6" name="文本框 3">
              <a:extLst>
                <a:ext uri="{FF2B5EF4-FFF2-40B4-BE49-F238E27FC236}">
                  <a16:creationId xmlns:a16="http://schemas.microsoft.com/office/drawing/2014/main" id="{9D1F33AB-B06B-FBD4-99C6-489FB7D49481}"/>
                </a:ext>
              </a:extLst>
            </p:cNvPr>
            <p:cNvSpPr txBox="1"/>
            <p:nvPr/>
          </p:nvSpPr>
          <p:spPr>
            <a:xfrm>
              <a:off x="267954" y="4040804"/>
              <a:ext cx="2031325" cy="6463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600" b="1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更换标题</a:t>
              </a:r>
              <a:endParaRPr lang="en-US" altLang="zh-CN" sz="3600" b="1" dirty="0">
                <a:solidFill>
                  <a:schemeClr val="accent1"/>
                </a:soli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7" name="FLYING IMPRESSION FID FEIZHAO    qq:1964271550">
              <a:extLst>
                <a:ext uri="{FF2B5EF4-FFF2-40B4-BE49-F238E27FC236}">
                  <a16:creationId xmlns:a16="http://schemas.microsoft.com/office/drawing/2014/main" id="{0EC28C14-CE84-2B0C-CA06-E299B7AC31D3}"/>
                </a:ext>
              </a:extLst>
            </p:cNvPr>
            <p:cNvSpPr txBox="1"/>
            <p:nvPr/>
          </p:nvSpPr>
          <p:spPr>
            <a:xfrm>
              <a:off x="267954" y="4754511"/>
              <a:ext cx="10267850" cy="789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在此处替换您的内容，或者复制您的文本后，在此框中选择只保留文本粘贴。在此处替换您的内容，或者复制您的文本后，在此框中选择只保留文本粘贴。在此处替换您的内容，或者复制您的文本后，在此框中选择只保留文本粘贴。在此处替换您的内容，或者复制您的文本后，在此框中选择只保留文本粘贴。在此处替换您的内容，或者复制您的文本后，在此框中选择只保留文本粘贴。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ED1B25D1-00BB-6AEC-2AA0-90C530A4A28C}"/>
              </a:ext>
            </a:extLst>
          </p:cNvPr>
          <p:cNvSpPr/>
          <p:nvPr/>
        </p:nvSpPr>
        <p:spPr>
          <a:xfrm>
            <a:off x="3484345" y="1282991"/>
            <a:ext cx="259882" cy="2996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EE6C5C6-4822-5382-271C-360B7B98CD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4308" y="1282992"/>
            <a:ext cx="7462367" cy="2996550"/>
          </a:xfrm>
          <a:prstGeom prst="rect">
            <a:avLst/>
          </a:prstGeom>
        </p:spPr>
      </p:pic>
      <p:sp>
        <p:nvSpPr>
          <p:cNvPr id="18" name="文本框 7">
            <a:extLst>
              <a:ext uri="{FF2B5EF4-FFF2-40B4-BE49-F238E27FC236}">
                <a16:creationId xmlns:a16="http://schemas.microsoft.com/office/drawing/2014/main" id="{75373D0D-BEF2-C634-2988-37CC37BFF64C}"/>
              </a:ext>
            </a:extLst>
          </p:cNvPr>
          <p:cNvSpPr txBox="1"/>
          <p:nvPr/>
        </p:nvSpPr>
        <p:spPr>
          <a:xfrm rot="10800000" flipV="1">
            <a:off x="682341" y="3218054"/>
            <a:ext cx="123571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3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E81FF0C-1B78-ECA5-2E41-2E70109C11DC}"/>
              </a:ext>
            </a:extLst>
          </p:cNvPr>
          <p:cNvSpPr/>
          <p:nvPr/>
        </p:nvSpPr>
        <p:spPr>
          <a:xfrm>
            <a:off x="6324852" y="1282991"/>
            <a:ext cx="259882" cy="2996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B3428B6-ADFD-0741-20B4-B8D2A27CA2AE}"/>
              </a:ext>
            </a:extLst>
          </p:cNvPr>
          <p:cNvSpPr/>
          <p:nvPr/>
        </p:nvSpPr>
        <p:spPr>
          <a:xfrm>
            <a:off x="8925863" y="1282991"/>
            <a:ext cx="259882" cy="2996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215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F0C8D7BA-EFDC-6485-0FE5-87374A7086CC}"/>
              </a:ext>
            </a:extLst>
          </p:cNvPr>
          <p:cNvGrpSpPr/>
          <p:nvPr/>
        </p:nvGrpSpPr>
        <p:grpSpPr>
          <a:xfrm>
            <a:off x="579440" y="1647119"/>
            <a:ext cx="3402000" cy="4374000"/>
            <a:chOff x="579440" y="1647119"/>
            <a:chExt cx="3402000" cy="4374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3BB4D01-DD65-6291-6FAB-B179DAEA0DDE}"/>
                </a:ext>
              </a:extLst>
            </p:cNvPr>
            <p:cNvSpPr/>
            <p:nvPr/>
          </p:nvSpPr>
          <p:spPr>
            <a:xfrm>
              <a:off x="579440" y="1647119"/>
              <a:ext cx="3402000" cy="437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4494C2B-F919-F0C7-14E1-4C0F3B1FBB7F}"/>
                </a:ext>
              </a:extLst>
            </p:cNvPr>
            <p:cNvSpPr/>
            <p:nvPr/>
          </p:nvSpPr>
          <p:spPr>
            <a:xfrm>
              <a:off x="584922" y="1905296"/>
              <a:ext cx="128521" cy="691261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74D7259-0730-C8CB-602D-7FFCA3196F95}"/>
              </a:ext>
            </a:extLst>
          </p:cNvPr>
          <p:cNvGrpSpPr/>
          <p:nvPr/>
        </p:nvGrpSpPr>
        <p:grpSpPr>
          <a:xfrm>
            <a:off x="8229813" y="1647119"/>
            <a:ext cx="3402000" cy="4374000"/>
            <a:chOff x="8229813" y="1647119"/>
            <a:chExt cx="3402000" cy="437400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007B256-9AEE-3EDB-756A-828B12F39341}"/>
                </a:ext>
              </a:extLst>
            </p:cNvPr>
            <p:cNvSpPr/>
            <p:nvPr/>
          </p:nvSpPr>
          <p:spPr>
            <a:xfrm>
              <a:off x="8229813" y="1647119"/>
              <a:ext cx="3402000" cy="4374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4A5B28F4-C2F1-8989-76E3-17D27B7D2D67}"/>
                </a:ext>
              </a:extLst>
            </p:cNvPr>
            <p:cNvSpPr/>
            <p:nvPr/>
          </p:nvSpPr>
          <p:spPr>
            <a:xfrm>
              <a:off x="8229813" y="1905296"/>
              <a:ext cx="128521" cy="691261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E74E4147-66C0-DF61-B3B1-938601B5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70E7552-86BF-3678-F379-EEDC00BC7458}"/>
              </a:ext>
            </a:extLst>
          </p:cNvPr>
          <p:cNvSpPr/>
          <p:nvPr/>
        </p:nvSpPr>
        <p:spPr>
          <a:xfrm>
            <a:off x="1189930" y="2581090"/>
            <a:ext cx="218102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更换标题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105D4F0-0774-67D0-22A1-7D40126F0F93}"/>
              </a:ext>
            </a:extLst>
          </p:cNvPr>
          <p:cNvSpPr/>
          <p:nvPr/>
        </p:nvSpPr>
        <p:spPr>
          <a:xfrm>
            <a:off x="909959" y="3108458"/>
            <a:ext cx="2743200" cy="51110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在此处替换您的内容，或者复制您的文本后，在此框中选择只保留文本粘贴。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1E09C07-A830-CAB9-7367-262A0E45A854}"/>
              </a:ext>
            </a:extLst>
          </p:cNvPr>
          <p:cNvSpPr/>
          <p:nvPr/>
        </p:nvSpPr>
        <p:spPr>
          <a:xfrm>
            <a:off x="8840303" y="2581090"/>
            <a:ext cx="218102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更换标题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5942CC-8BCE-6567-244B-0472930EC3BD}"/>
              </a:ext>
            </a:extLst>
          </p:cNvPr>
          <p:cNvSpPr/>
          <p:nvPr/>
        </p:nvSpPr>
        <p:spPr>
          <a:xfrm>
            <a:off x="8536376" y="3108458"/>
            <a:ext cx="2788874" cy="51110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在此处替换您的内容，或者复制您的文本后，在此框中选择只保留文本粘贴。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2CACA9D-EE7B-0365-951D-259147A96CFB}"/>
              </a:ext>
            </a:extLst>
          </p:cNvPr>
          <p:cNvSpPr/>
          <p:nvPr/>
        </p:nvSpPr>
        <p:spPr>
          <a:xfrm>
            <a:off x="4356064" y="1647119"/>
            <a:ext cx="3402000" cy="4374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572EBFA-60C4-6111-C021-25E9FB726782}"/>
              </a:ext>
            </a:extLst>
          </p:cNvPr>
          <p:cNvSpPr/>
          <p:nvPr/>
        </p:nvSpPr>
        <p:spPr>
          <a:xfrm>
            <a:off x="4966554" y="2581090"/>
            <a:ext cx="218102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更换标题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C0DB298-F0D1-F269-7BBE-208069B11B22}"/>
              </a:ext>
            </a:extLst>
          </p:cNvPr>
          <p:cNvSpPr/>
          <p:nvPr/>
        </p:nvSpPr>
        <p:spPr>
          <a:xfrm>
            <a:off x="4704286" y="3108458"/>
            <a:ext cx="2705557" cy="511102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kumimoji="1" lang="zh-CN" altLang="en-US" sz="1100" dirty="0">
                <a:solidFill>
                  <a:schemeClr val="bg1"/>
                </a:solidFill>
                <a:latin typeface="+mn-ea"/>
              </a:rPr>
              <a:t>在此处替换您的内容，或者复制您的文本后，在此框中选择只保留文本粘贴。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AE6AFF2-5475-5C73-9CB3-8708BB37A6CD}"/>
              </a:ext>
            </a:extLst>
          </p:cNvPr>
          <p:cNvCxnSpPr/>
          <p:nvPr/>
        </p:nvCxnSpPr>
        <p:spPr>
          <a:xfrm>
            <a:off x="1216634" y="2966530"/>
            <a:ext cx="2121408" cy="0"/>
          </a:xfrm>
          <a:prstGeom prst="line">
            <a:avLst/>
          </a:prstGeom>
          <a:ln w="158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71404B6-901B-50B6-EB9A-A74DCAF46300}"/>
              </a:ext>
            </a:extLst>
          </p:cNvPr>
          <p:cNvCxnSpPr/>
          <p:nvPr/>
        </p:nvCxnSpPr>
        <p:spPr>
          <a:xfrm>
            <a:off x="4996864" y="2966530"/>
            <a:ext cx="2120400" cy="0"/>
          </a:xfrm>
          <a:prstGeom prst="line">
            <a:avLst/>
          </a:prstGeom>
          <a:ln w="158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9315F9F-2C88-89F2-2CF9-53818493DDEA}"/>
              </a:ext>
            </a:extLst>
          </p:cNvPr>
          <p:cNvCxnSpPr/>
          <p:nvPr/>
        </p:nvCxnSpPr>
        <p:spPr>
          <a:xfrm>
            <a:off x="8870613" y="2966530"/>
            <a:ext cx="2120400" cy="0"/>
          </a:xfrm>
          <a:prstGeom prst="line">
            <a:avLst/>
          </a:prstGeom>
          <a:ln w="158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4616287-7EE8-2ACB-DF7F-AC38229C3761}"/>
              </a:ext>
            </a:extLst>
          </p:cNvPr>
          <p:cNvGrpSpPr/>
          <p:nvPr/>
        </p:nvGrpSpPr>
        <p:grpSpPr>
          <a:xfrm>
            <a:off x="5356457" y="4083517"/>
            <a:ext cx="1479086" cy="1479086"/>
            <a:chOff x="1080783" y="4344809"/>
            <a:chExt cx="1479086" cy="147908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BC2315B-26B5-0CF5-B013-2F2E850F6C15}"/>
                </a:ext>
              </a:extLst>
            </p:cNvPr>
            <p:cNvGrpSpPr/>
            <p:nvPr/>
          </p:nvGrpSpPr>
          <p:grpSpPr>
            <a:xfrm>
              <a:off x="1080783" y="4344809"/>
              <a:ext cx="1479086" cy="1479086"/>
              <a:chOff x="2563585" y="2114486"/>
              <a:chExt cx="2841172" cy="2841172"/>
            </a:xfrm>
          </p:grpSpPr>
          <p:sp>
            <p:nvSpPr>
              <p:cNvPr id="29" name="弧形 28">
                <a:extLst>
                  <a:ext uri="{FF2B5EF4-FFF2-40B4-BE49-F238E27FC236}">
                    <a16:creationId xmlns:a16="http://schemas.microsoft.com/office/drawing/2014/main" id="{CDA220E8-225E-A218-2F9F-21CFF652CE64}"/>
                  </a:ext>
                </a:extLst>
              </p:cNvPr>
              <p:cNvSpPr/>
              <p:nvPr/>
            </p:nvSpPr>
            <p:spPr>
              <a:xfrm>
                <a:off x="2563585" y="2114486"/>
                <a:ext cx="2841172" cy="2841172"/>
              </a:xfrm>
              <a:prstGeom prst="arc">
                <a:avLst>
                  <a:gd name="adj1" fmla="val 18953712"/>
                  <a:gd name="adj2" fmla="val 17320014"/>
                </a:avLst>
              </a:prstGeom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98D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弧形 29">
                <a:extLst>
                  <a:ext uri="{FF2B5EF4-FFF2-40B4-BE49-F238E27FC236}">
                    <a16:creationId xmlns:a16="http://schemas.microsoft.com/office/drawing/2014/main" id="{B00CC385-2F4F-EDB6-AE1A-6D758A342BE7}"/>
                  </a:ext>
                </a:extLst>
              </p:cNvPr>
              <p:cNvSpPr/>
              <p:nvPr/>
            </p:nvSpPr>
            <p:spPr>
              <a:xfrm>
                <a:off x="2563585" y="2114486"/>
                <a:ext cx="2841172" cy="2841172"/>
              </a:xfrm>
              <a:prstGeom prst="arc">
                <a:avLst>
                  <a:gd name="adj1" fmla="val 16200000"/>
                  <a:gd name="adj2" fmla="val 8348046"/>
                </a:avLst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98D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E5B4A24-6B35-12F7-552D-A96DE08801B2}"/>
                </a:ext>
              </a:extLst>
            </p:cNvPr>
            <p:cNvSpPr txBox="1"/>
            <p:nvPr/>
          </p:nvSpPr>
          <p:spPr>
            <a:xfrm>
              <a:off x="1367999" y="4790862"/>
              <a:ext cx="970137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3200" b="1" dirty="0">
                  <a:solidFill>
                    <a:schemeClr val="bg2"/>
                  </a:solidFill>
                  <a:latin typeface="+mj-lt"/>
                  <a:ea typeface="微软雅黑" panose="020B0503020204020204" pitchFamily="34" charset="-122"/>
                </a:rPr>
                <a:t>65%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A8507C9-6FED-D234-3AD8-13D7EB0CD1D1}"/>
              </a:ext>
            </a:extLst>
          </p:cNvPr>
          <p:cNvGrpSpPr/>
          <p:nvPr/>
        </p:nvGrpSpPr>
        <p:grpSpPr>
          <a:xfrm>
            <a:off x="1496338" y="4083517"/>
            <a:ext cx="1479086" cy="1479086"/>
            <a:chOff x="1080783" y="2152426"/>
            <a:chExt cx="1479086" cy="147908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F9D6644-71E4-4C28-5210-F1865DE9CA1D}"/>
                </a:ext>
              </a:extLst>
            </p:cNvPr>
            <p:cNvGrpSpPr/>
            <p:nvPr/>
          </p:nvGrpSpPr>
          <p:grpSpPr>
            <a:xfrm>
              <a:off x="1080783" y="2152426"/>
              <a:ext cx="1479086" cy="1479086"/>
              <a:chOff x="2563585" y="2114486"/>
              <a:chExt cx="2841172" cy="2841172"/>
            </a:xfrm>
          </p:grpSpPr>
          <p:sp>
            <p:nvSpPr>
              <p:cNvPr id="34" name="弧形 33">
                <a:extLst>
                  <a:ext uri="{FF2B5EF4-FFF2-40B4-BE49-F238E27FC236}">
                    <a16:creationId xmlns:a16="http://schemas.microsoft.com/office/drawing/2014/main" id="{2ABCA2B9-DE01-5CD2-A2AC-7E56E87147E7}"/>
                  </a:ext>
                </a:extLst>
              </p:cNvPr>
              <p:cNvSpPr/>
              <p:nvPr/>
            </p:nvSpPr>
            <p:spPr>
              <a:xfrm>
                <a:off x="2563585" y="2114486"/>
                <a:ext cx="2841172" cy="2841172"/>
              </a:xfrm>
              <a:prstGeom prst="arc">
                <a:avLst>
                  <a:gd name="adj1" fmla="val 18953712"/>
                  <a:gd name="adj2" fmla="val 17320014"/>
                </a:avLst>
              </a:prstGeom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98D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弧形 34">
                <a:extLst>
                  <a:ext uri="{FF2B5EF4-FFF2-40B4-BE49-F238E27FC236}">
                    <a16:creationId xmlns:a16="http://schemas.microsoft.com/office/drawing/2014/main" id="{F1DBE978-82F9-7B5E-93F9-13CC2DD86629}"/>
                  </a:ext>
                </a:extLst>
              </p:cNvPr>
              <p:cNvSpPr/>
              <p:nvPr/>
            </p:nvSpPr>
            <p:spPr>
              <a:xfrm>
                <a:off x="2563585" y="2114486"/>
                <a:ext cx="2841172" cy="2841172"/>
              </a:xfrm>
              <a:prstGeom prst="arc">
                <a:avLst>
                  <a:gd name="adj1" fmla="val 16200000"/>
                  <a:gd name="adj2" fmla="val 13747656"/>
                </a:avLst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98D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7730625-A7E2-2B95-01EC-ED3763E9BD37}"/>
                </a:ext>
              </a:extLst>
            </p:cNvPr>
            <p:cNvSpPr txBox="1"/>
            <p:nvPr/>
          </p:nvSpPr>
          <p:spPr>
            <a:xfrm>
              <a:off x="1396853" y="2631348"/>
              <a:ext cx="9124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cs"/>
                </a:rPr>
                <a:t>81%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E1B6628-4338-22C5-9B45-7B5FEB71128C}"/>
              </a:ext>
            </a:extLst>
          </p:cNvPr>
          <p:cNvGrpSpPr/>
          <p:nvPr/>
        </p:nvGrpSpPr>
        <p:grpSpPr>
          <a:xfrm>
            <a:off x="9216577" y="4083517"/>
            <a:ext cx="1479086" cy="1479086"/>
            <a:chOff x="1080783" y="2152426"/>
            <a:chExt cx="1479086" cy="147908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53E03B38-FB49-F64E-4269-F8C138EB5289}"/>
                </a:ext>
              </a:extLst>
            </p:cNvPr>
            <p:cNvGrpSpPr/>
            <p:nvPr/>
          </p:nvGrpSpPr>
          <p:grpSpPr>
            <a:xfrm>
              <a:off x="1080783" y="2152426"/>
              <a:ext cx="1479086" cy="1479086"/>
              <a:chOff x="2563585" y="2114486"/>
              <a:chExt cx="2841172" cy="2841172"/>
            </a:xfrm>
          </p:grpSpPr>
          <p:sp>
            <p:nvSpPr>
              <p:cNvPr id="39" name="弧形 38">
                <a:extLst>
                  <a:ext uri="{FF2B5EF4-FFF2-40B4-BE49-F238E27FC236}">
                    <a16:creationId xmlns:a16="http://schemas.microsoft.com/office/drawing/2014/main" id="{421CA1FE-56A4-ADAC-43C8-1562CFC66F66}"/>
                  </a:ext>
                </a:extLst>
              </p:cNvPr>
              <p:cNvSpPr/>
              <p:nvPr/>
            </p:nvSpPr>
            <p:spPr>
              <a:xfrm>
                <a:off x="2563585" y="2114486"/>
                <a:ext cx="2841172" cy="2841172"/>
              </a:xfrm>
              <a:prstGeom prst="arc">
                <a:avLst>
                  <a:gd name="adj1" fmla="val 18953712"/>
                  <a:gd name="adj2" fmla="val 17320014"/>
                </a:avLst>
              </a:prstGeom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98D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弧形 39">
                <a:extLst>
                  <a:ext uri="{FF2B5EF4-FFF2-40B4-BE49-F238E27FC236}">
                    <a16:creationId xmlns:a16="http://schemas.microsoft.com/office/drawing/2014/main" id="{5B8390BB-3860-66BC-6E78-40D42494F22F}"/>
                  </a:ext>
                </a:extLst>
              </p:cNvPr>
              <p:cNvSpPr/>
              <p:nvPr/>
            </p:nvSpPr>
            <p:spPr>
              <a:xfrm>
                <a:off x="2563585" y="2114486"/>
                <a:ext cx="2841172" cy="2841172"/>
              </a:xfrm>
              <a:prstGeom prst="arc">
                <a:avLst>
                  <a:gd name="adj1" fmla="val 16200000"/>
                  <a:gd name="adj2" fmla="val 13747656"/>
                </a:avLst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98D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962F760-5CB6-5C6C-E200-7B8AEE9A6CD4}"/>
                </a:ext>
              </a:extLst>
            </p:cNvPr>
            <p:cNvSpPr txBox="1"/>
            <p:nvPr/>
          </p:nvSpPr>
          <p:spPr>
            <a:xfrm>
              <a:off x="1396853" y="2631348"/>
              <a:ext cx="9124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+mn-cs"/>
                </a:rPr>
                <a:t>81%</a:t>
              </a:r>
            </a:p>
          </p:txBody>
        </p:sp>
      </p:grpSp>
      <p:grpSp>
        <p:nvGrpSpPr>
          <p:cNvPr id="51" name="图形 43">
            <a:extLst>
              <a:ext uri="{FF2B5EF4-FFF2-40B4-BE49-F238E27FC236}">
                <a16:creationId xmlns:a16="http://schemas.microsoft.com/office/drawing/2014/main" id="{26ECD253-1358-0DDE-DCD3-21FDDB75EE90}"/>
              </a:ext>
            </a:extLst>
          </p:cNvPr>
          <p:cNvGrpSpPr>
            <a:grpSpLocks/>
          </p:cNvGrpSpPr>
          <p:nvPr/>
        </p:nvGrpSpPr>
        <p:grpSpPr>
          <a:xfrm>
            <a:off x="5855238" y="1916263"/>
            <a:ext cx="475174" cy="475172"/>
            <a:chOff x="5714655" y="1417826"/>
            <a:chExt cx="948090" cy="1053428"/>
          </a:xfrm>
          <a:noFill/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FB58E67-1E85-F938-E00A-CCE412B0B79C}"/>
                </a:ext>
              </a:extLst>
            </p:cNvPr>
            <p:cNvSpPr/>
            <p:nvPr/>
          </p:nvSpPr>
          <p:spPr>
            <a:xfrm>
              <a:off x="5819998" y="1523169"/>
              <a:ext cx="842746" cy="210685"/>
            </a:xfrm>
            <a:custGeom>
              <a:avLst/>
              <a:gdLst>
                <a:gd name="connsiteX0" fmla="*/ 0 w 842746"/>
                <a:gd name="connsiteY0" fmla="*/ 0 h 210685"/>
                <a:gd name="connsiteX1" fmla="*/ 0 w 842746"/>
                <a:gd name="connsiteY1" fmla="*/ 210686 h 210685"/>
                <a:gd name="connsiteX2" fmla="*/ 737403 w 842746"/>
                <a:gd name="connsiteY2" fmla="*/ 210686 h 210685"/>
                <a:gd name="connsiteX3" fmla="*/ 842747 w 842746"/>
                <a:gd name="connsiteY3" fmla="*/ 105343 h 210685"/>
                <a:gd name="connsiteX4" fmla="*/ 737403 w 842746"/>
                <a:gd name="connsiteY4" fmla="*/ 0 h 210685"/>
                <a:gd name="connsiteX5" fmla="*/ 0 w 842746"/>
                <a:gd name="connsiteY5" fmla="*/ 0 h 21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46" h="210685">
                  <a:moveTo>
                    <a:pt x="0" y="0"/>
                  </a:moveTo>
                  <a:lnTo>
                    <a:pt x="0" y="210686"/>
                  </a:lnTo>
                  <a:lnTo>
                    <a:pt x="737403" y="210686"/>
                  </a:lnTo>
                  <a:lnTo>
                    <a:pt x="842747" y="105343"/>
                  </a:lnTo>
                  <a:lnTo>
                    <a:pt x="73740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F7732B9-0829-2D10-C7F2-BF029BC72A96}"/>
                </a:ext>
              </a:extLst>
            </p:cNvPr>
            <p:cNvSpPr/>
            <p:nvPr/>
          </p:nvSpPr>
          <p:spPr>
            <a:xfrm>
              <a:off x="5714655" y="1918205"/>
              <a:ext cx="842746" cy="210685"/>
            </a:xfrm>
            <a:custGeom>
              <a:avLst/>
              <a:gdLst>
                <a:gd name="connsiteX0" fmla="*/ 842747 w 842746"/>
                <a:gd name="connsiteY0" fmla="*/ 0 h 210685"/>
                <a:gd name="connsiteX1" fmla="*/ 842747 w 842746"/>
                <a:gd name="connsiteY1" fmla="*/ 210686 h 210685"/>
                <a:gd name="connsiteX2" fmla="*/ 105343 w 842746"/>
                <a:gd name="connsiteY2" fmla="*/ 210686 h 210685"/>
                <a:gd name="connsiteX3" fmla="*/ 0 w 842746"/>
                <a:gd name="connsiteY3" fmla="*/ 105343 h 210685"/>
                <a:gd name="connsiteX4" fmla="*/ 105343 w 842746"/>
                <a:gd name="connsiteY4" fmla="*/ 0 h 210685"/>
                <a:gd name="connsiteX5" fmla="*/ 842747 w 842746"/>
                <a:gd name="connsiteY5" fmla="*/ 0 h 21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46" h="210685">
                  <a:moveTo>
                    <a:pt x="842747" y="0"/>
                  </a:moveTo>
                  <a:lnTo>
                    <a:pt x="842747" y="210686"/>
                  </a:lnTo>
                  <a:lnTo>
                    <a:pt x="105343" y="210686"/>
                  </a:lnTo>
                  <a:lnTo>
                    <a:pt x="0" y="105343"/>
                  </a:lnTo>
                  <a:lnTo>
                    <a:pt x="105343" y="0"/>
                  </a:lnTo>
                  <a:lnTo>
                    <a:pt x="842747" y="0"/>
                  </a:ln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9BD3020-EBDA-D0B7-F8A1-5D26894133F5}"/>
                </a:ext>
              </a:extLst>
            </p:cNvPr>
            <p:cNvSpPr/>
            <p:nvPr/>
          </p:nvSpPr>
          <p:spPr>
            <a:xfrm>
              <a:off x="6188700" y="2128890"/>
              <a:ext cx="26335" cy="342364"/>
            </a:xfrm>
            <a:custGeom>
              <a:avLst/>
              <a:gdLst>
                <a:gd name="connsiteX0" fmla="*/ 0 w 26335"/>
                <a:gd name="connsiteY0" fmla="*/ 0 h 342364"/>
                <a:gd name="connsiteX1" fmla="*/ 0 w 26335"/>
                <a:gd name="connsiteY1" fmla="*/ 342364 h 342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335" h="342364">
                  <a:moveTo>
                    <a:pt x="0" y="0"/>
                  </a:moveTo>
                  <a:lnTo>
                    <a:pt x="0" y="342364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AA4255F-134A-F1A8-1ACC-000FB2BA9533}"/>
                </a:ext>
              </a:extLst>
            </p:cNvPr>
            <p:cNvSpPr/>
            <p:nvPr/>
          </p:nvSpPr>
          <p:spPr>
            <a:xfrm>
              <a:off x="6188700" y="1733855"/>
              <a:ext cx="26335" cy="184349"/>
            </a:xfrm>
            <a:custGeom>
              <a:avLst/>
              <a:gdLst>
                <a:gd name="connsiteX0" fmla="*/ 0 w 26335"/>
                <a:gd name="connsiteY0" fmla="*/ 0 h 184349"/>
                <a:gd name="connsiteX1" fmla="*/ 0 w 26335"/>
                <a:gd name="connsiteY1" fmla="*/ 184350 h 18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335" h="184349">
                  <a:moveTo>
                    <a:pt x="0" y="0"/>
                  </a:moveTo>
                  <a:lnTo>
                    <a:pt x="0" y="18435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7F465DA-AD60-B451-E779-940D798F3B58}"/>
                </a:ext>
              </a:extLst>
            </p:cNvPr>
            <p:cNvSpPr/>
            <p:nvPr/>
          </p:nvSpPr>
          <p:spPr>
            <a:xfrm>
              <a:off x="6188700" y="1417826"/>
              <a:ext cx="26335" cy="105342"/>
            </a:xfrm>
            <a:custGeom>
              <a:avLst/>
              <a:gdLst>
                <a:gd name="connsiteX0" fmla="*/ 0 w 26335"/>
                <a:gd name="connsiteY0" fmla="*/ 0 h 105342"/>
                <a:gd name="connsiteX1" fmla="*/ 0 w 26335"/>
                <a:gd name="connsiteY1" fmla="*/ 105343 h 10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335" h="105342">
                  <a:moveTo>
                    <a:pt x="0" y="0"/>
                  </a:moveTo>
                  <a:lnTo>
                    <a:pt x="0" y="105343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D54522D-E0F4-55C8-DB9D-8191175F2B57}"/>
                </a:ext>
              </a:extLst>
            </p:cNvPr>
            <p:cNvSpPr/>
            <p:nvPr/>
          </p:nvSpPr>
          <p:spPr>
            <a:xfrm>
              <a:off x="6057020" y="2471255"/>
              <a:ext cx="263358" cy="26335"/>
            </a:xfrm>
            <a:custGeom>
              <a:avLst/>
              <a:gdLst>
                <a:gd name="connsiteX0" fmla="*/ 0 w 263358"/>
                <a:gd name="connsiteY0" fmla="*/ 0 h 26335"/>
                <a:gd name="connsiteX1" fmla="*/ 263358 w 263358"/>
                <a:gd name="connsiteY1" fmla="*/ 0 h 2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3358" h="26335">
                  <a:moveTo>
                    <a:pt x="0" y="0"/>
                  </a:moveTo>
                  <a:lnTo>
                    <a:pt x="263358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6" name="图形 45">
            <a:extLst>
              <a:ext uri="{FF2B5EF4-FFF2-40B4-BE49-F238E27FC236}">
                <a16:creationId xmlns:a16="http://schemas.microsoft.com/office/drawing/2014/main" id="{E4FEA3F3-2096-F465-5E3F-59EC9B07BEFF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70622" y="1916263"/>
            <a:ext cx="475174" cy="475172"/>
          </a:xfrm>
          <a:prstGeom prst="rect">
            <a:avLst/>
          </a:prstGeom>
        </p:spPr>
      </p:pic>
      <p:pic>
        <p:nvPicPr>
          <p:cNvPr id="48" name="图形 47">
            <a:extLst>
              <a:ext uri="{FF2B5EF4-FFF2-40B4-BE49-F238E27FC236}">
                <a16:creationId xmlns:a16="http://schemas.microsoft.com/office/drawing/2014/main" id="{F368E400-18E2-281B-0490-465198B06B6B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9854" y="1916263"/>
            <a:ext cx="475174" cy="47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522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AECD0DB9-4A81-4F5F-FA5F-0FA7403DC735}"/>
              </a:ext>
            </a:extLst>
          </p:cNvPr>
          <p:cNvSpPr/>
          <p:nvPr/>
        </p:nvSpPr>
        <p:spPr>
          <a:xfrm>
            <a:off x="7389495" y="2341880"/>
            <a:ext cx="3757295" cy="7531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600" tIns="38100" rIns="25400" bIns="38100" numCol="1" anchor="b" anchorCtr="0" compatLnSpc="1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400" b="1" kern="1200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5400" spc="0" dirty="0">
                <a:ln w="127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素材集市酷方体" panose="02010600010101010101" pitchFamily="2" charset="-122"/>
                <a:cs typeface="Arial" panose="020B0604020202020204" pitchFamily="34" charset="0"/>
                <a:sym typeface="素材集市酷方体" panose="02010600010101010101" pitchFamily="2" charset="-122"/>
              </a:rPr>
              <a:t>PART.02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0B2A676-DD69-96F7-490D-80EC88133B33}"/>
              </a:ext>
            </a:extLst>
          </p:cNvPr>
          <p:cNvSpPr txBox="1"/>
          <p:nvPr/>
        </p:nvSpPr>
        <p:spPr>
          <a:xfrm>
            <a:off x="7407275" y="3683000"/>
            <a:ext cx="279654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defRPr/>
            </a:pPr>
            <a:r>
              <a:rPr lang="zh-CN" altLang="en-US" sz="3600" b="1" noProof="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  <a:sym typeface="+mn-ea"/>
              </a:rPr>
              <a:t>亮点工作</a:t>
            </a:r>
            <a:endParaRPr kumimoji="0" lang="zh-CN" altLang="en-US" sz="3600" b="1" i="0" kern="1200" cap="none" spc="0" normalizeH="0" noProof="0" dirty="0">
              <a:solidFill>
                <a:schemeClr val="bg1"/>
              </a:solidFill>
              <a:latin typeface="+mj-ea"/>
              <a:ea typeface="+mj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E35CABF-0047-8D5C-EB5B-654EF829A549}"/>
              </a:ext>
            </a:extLst>
          </p:cNvPr>
          <p:cNvSpPr txBox="1"/>
          <p:nvPr/>
        </p:nvSpPr>
        <p:spPr>
          <a:xfrm>
            <a:off x="7407275" y="4263065"/>
            <a:ext cx="279654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  <a:cs typeface="微软雅黑" panose="020B0503020204020204" pitchFamily="34" charset="-122"/>
                <a:sym typeface="+mn-ea"/>
              </a:rPr>
              <a:t>Highlight work</a:t>
            </a:r>
          </a:p>
        </p:txBody>
      </p:sp>
    </p:spTree>
    <p:extLst>
      <p:ext uri="{BB962C8B-B14F-4D97-AF65-F5344CB8AC3E}">
        <p14:creationId xmlns:p14="http://schemas.microsoft.com/office/powerpoint/2010/main" val="3999254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4E4147-66C0-DF61-B3B1-938601B5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E6084AD-6DDC-CB6B-7804-FCED6DEE44E0}"/>
              </a:ext>
            </a:extLst>
          </p:cNvPr>
          <p:cNvSpPr/>
          <p:nvPr/>
        </p:nvSpPr>
        <p:spPr>
          <a:xfrm>
            <a:off x="519228" y="1483646"/>
            <a:ext cx="2708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accent2"/>
                </a:solidFill>
                <a:latin typeface="+mj-ea"/>
                <a:ea typeface="+mj-ea"/>
              </a:rPr>
              <a:t>不要放置大段文字</a:t>
            </a:r>
            <a:endParaRPr lang="en-US" altLang="zh-CN" sz="160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600" dirty="0">
                <a:solidFill>
                  <a:schemeClr val="accent2"/>
                </a:solidFill>
                <a:latin typeface="+mj-ea"/>
                <a:ea typeface="+mj-ea"/>
              </a:rPr>
              <a:t>内容需要进行简单的阐述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9044142-E341-D1F5-465E-F70F651845C8}"/>
              </a:ext>
            </a:extLst>
          </p:cNvPr>
          <p:cNvSpPr/>
          <p:nvPr/>
        </p:nvSpPr>
        <p:spPr>
          <a:xfrm>
            <a:off x="513046" y="1825142"/>
            <a:ext cx="5061815" cy="7014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微软雅黑" panose="020B0503020204020204" pitchFamily="34" charset="-122"/>
                <a:sym typeface="+mn-ea"/>
              </a:rPr>
              <a:t>在此处替换您的内容，或者复制您的文本后，在此框中选择只保留文本粘贴。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D4AC9AA-F0C5-22E5-1389-4A873FFDFDE9}"/>
              </a:ext>
            </a:extLst>
          </p:cNvPr>
          <p:cNvCxnSpPr/>
          <p:nvPr/>
        </p:nvCxnSpPr>
        <p:spPr>
          <a:xfrm>
            <a:off x="590164" y="2701511"/>
            <a:ext cx="4960009" cy="1027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620A9B64-40E1-8136-EAFC-2427B7B1D6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6508432"/>
              </p:ext>
            </p:extLst>
          </p:nvPr>
        </p:nvGraphicFramePr>
        <p:xfrm>
          <a:off x="5945271" y="1501904"/>
          <a:ext cx="5733683" cy="4488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1" name="组合 40">
            <a:extLst>
              <a:ext uri="{FF2B5EF4-FFF2-40B4-BE49-F238E27FC236}">
                <a16:creationId xmlns:a16="http://schemas.microsoft.com/office/drawing/2014/main" id="{E2A99D2E-227D-B9B8-1AAF-F5B2AB485135}"/>
              </a:ext>
            </a:extLst>
          </p:cNvPr>
          <p:cNvGrpSpPr/>
          <p:nvPr/>
        </p:nvGrpSpPr>
        <p:grpSpPr>
          <a:xfrm>
            <a:off x="513046" y="4586290"/>
            <a:ext cx="5178041" cy="1274036"/>
            <a:chOff x="513046" y="4567040"/>
            <a:chExt cx="5178041" cy="127403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6852B39-E8C9-0757-DE2F-D2418559958F}"/>
                </a:ext>
              </a:extLst>
            </p:cNvPr>
            <p:cNvSpPr/>
            <p:nvPr/>
          </p:nvSpPr>
          <p:spPr>
            <a:xfrm>
              <a:off x="513046" y="4567040"/>
              <a:ext cx="5178041" cy="1274036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9847F21-4631-6D48-A99E-064D6B0D6839}"/>
                </a:ext>
              </a:extLst>
            </p:cNvPr>
            <p:cNvGrpSpPr/>
            <p:nvPr/>
          </p:nvGrpSpPr>
          <p:grpSpPr>
            <a:xfrm>
              <a:off x="1234262" y="4790613"/>
              <a:ext cx="4215587" cy="863952"/>
              <a:chOff x="1568510" y="5263952"/>
              <a:chExt cx="4215587" cy="863952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8058ED62-8F46-1875-84D3-DC5AC940906A}"/>
                  </a:ext>
                </a:extLst>
              </p:cNvPr>
              <p:cNvSpPr/>
              <p:nvPr/>
            </p:nvSpPr>
            <p:spPr>
              <a:xfrm>
                <a:off x="1568510" y="5263952"/>
                <a:ext cx="21810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更换标题</a:t>
                </a: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A345EB46-22C4-8242-876D-785DFBC4100A}"/>
                  </a:ext>
                </a:extLst>
              </p:cNvPr>
              <p:cNvSpPr/>
              <p:nvPr/>
            </p:nvSpPr>
            <p:spPr>
              <a:xfrm>
                <a:off x="1568510" y="5578715"/>
                <a:ext cx="4215587" cy="5491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kumimoji="1"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在此处替换您的内容，或者复制您的文本后，在此框中选择只保留文本粘贴。</a:t>
                </a: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EA93B3A-6797-D32B-6B6A-19FDBE5DCE46}"/>
                </a:ext>
              </a:extLst>
            </p:cNvPr>
            <p:cNvSpPr/>
            <p:nvPr/>
          </p:nvSpPr>
          <p:spPr>
            <a:xfrm>
              <a:off x="513046" y="4797162"/>
              <a:ext cx="77118" cy="4232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73F0754-3E10-BFDA-E9A4-05D8739EF87D}"/>
                </a:ext>
              </a:extLst>
            </p:cNvPr>
            <p:cNvGrpSpPr/>
            <p:nvPr/>
          </p:nvGrpSpPr>
          <p:grpSpPr>
            <a:xfrm>
              <a:off x="766960" y="4812128"/>
              <a:ext cx="350110" cy="336526"/>
              <a:chOff x="5941218" y="3279813"/>
              <a:chExt cx="309562" cy="297552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655649A-38B7-F1AF-BD48-A050D3ADC87C}"/>
                  </a:ext>
                </a:extLst>
              </p:cNvPr>
              <p:cNvSpPr/>
              <p:nvPr/>
            </p:nvSpPr>
            <p:spPr>
              <a:xfrm>
                <a:off x="5941218" y="3279813"/>
                <a:ext cx="309562" cy="297552"/>
              </a:xfrm>
              <a:custGeom>
                <a:avLst/>
                <a:gdLst>
                  <a:gd name="connsiteX0" fmla="*/ 110543 w 309562"/>
                  <a:gd name="connsiteY0" fmla="*/ 297553 h 297552"/>
                  <a:gd name="connsiteX1" fmla="*/ 43245 w 309562"/>
                  <a:gd name="connsiteY1" fmla="*/ 256503 h 297552"/>
                  <a:gd name="connsiteX2" fmla="*/ 54173 w 309562"/>
                  <a:gd name="connsiteY2" fmla="*/ 226576 h 297552"/>
                  <a:gd name="connsiteX3" fmla="*/ 7739 w 309562"/>
                  <a:gd name="connsiteY3" fmla="*/ 180142 h 297552"/>
                  <a:gd name="connsiteX4" fmla="*/ 3142 w 309562"/>
                  <a:gd name="connsiteY4" fmla="*/ 180366 h 297552"/>
                  <a:gd name="connsiteX5" fmla="*/ 0 w 309562"/>
                  <a:gd name="connsiteY5" fmla="*/ 149186 h 297552"/>
                  <a:gd name="connsiteX6" fmla="*/ 7087 w 309562"/>
                  <a:gd name="connsiteY6" fmla="*/ 102747 h 297552"/>
                  <a:gd name="connsiteX7" fmla="*/ 7739 w 309562"/>
                  <a:gd name="connsiteY7" fmla="*/ 102751 h 297552"/>
                  <a:gd name="connsiteX8" fmla="*/ 54173 w 309562"/>
                  <a:gd name="connsiteY8" fmla="*/ 56317 h 297552"/>
                  <a:gd name="connsiteX9" fmla="*/ 49411 w 309562"/>
                  <a:gd name="connsiteY9" fmla="*/ 35808 h 297552"/>
                  <a:gd name="connsiteX10" fmla="*/ 113394 w 309562"/>
                  <a:gd name="connsiteY10" fmla="*/ 0 h 297552"/>
                  <a:gd name="connsiteX11" fmla="*/ 154781 w 309562"/>
                  <a:gd name="connsiteY11" fmla="*/ 25361 h 297552"/>
                  <a:gd name="connsiteX12" fmla="*/ 196169 w 309562"/>
                  <a:gd name="connsiteY12" fmla="*/ 0 h 297552"/>
                  <a:gd name="connsiteX13" fmla="*/ 260152 w 309562"/>
                  <a:gd name="connsiteY13" fmla="*/ 35808 h 297552"/>
                  <a:gd name="connsiteX14" fmla="*/ 255389 w 309562"/>
                  <a:gd name="connsiteY14" fmla="*/ 56317 h 297552"/>
                  <a:gd name="connsiteX15" fmla="*/ 301823 w 309562"/>
                  <a:gd name="connsiteY15" fmla="*/ 102751 h 297552"/>
                  <a:gd name="connsiteX16" fmla="*/ 302475 w 309562"/>
                  <a:gd name="connsiteY16" fmla="*/ 102747 h 297552"/>
                  <a:gd name="connsiteX17" fmla="*/ 309563 w 309562"/>
                  <a:gd name="connsiteY17" fmla="*/ 149186 h 297552"/>
                  <a:gd name="connsiteX18" fmla="*/ 306420 w 309562"/>
                  <a:gd name="connsiteY18" fmla="*/ 180366 h 297552"/>
                  <a:gd name="connsiteX19" fmla="*/ 301823 w 309562"/>
                  <a:gd name="connsiteY19" fmla="*/ 180142 h 297552"/>
                  <a:gd name="connsiteX20" fmla="*/ 255389 w 309562"/>
                  <a:gd name="connsiteY20" fmla="*/ 226576 h 297552"/>
                  <a:gd name="connsiteX21" fmla="*/ 266317 w 309562"/>
                  <a:gd name="connsiteY21" fmla="*/ 256503 h 297552"/>
                  <a:gd name="connsiteX22" fmla="*/ 199019 w 309562"/>
                  <a:gd name="connsiteY22" fmla="*/ 297553 h 297552"/>
                  <a:gd name="connsiteX23" fmla="*/ 154781 w 309562"/>
                  <a:gd name="connsiteY23" fmla="*/ 265272 h 297552"/>
                  <a:gd name="connsiteX24" fmla="*/ 110543 w 309562"/>
                  <a:gd name="connsiteY24" fmla="*/ 297553 h 297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09562" h="297552">
                    <a:moveTo>
                      <a:pt x="110543" y="297553"/>
                    </a:moveTo>
                    <a:cubicBezTo>
                      <a:pt x="84609" y="289832"/>
                      <a:pt x="61524" y="275497"/>
                      <a:pt x="43245" y="256503"/>
                    </a:cubicBezTo>
                    <a:cubicBezTo>
                      <a:pt x="50064" y="248421"/>
                      <a:pt x="54173" y="237978"/>
                      <a:pt x="54173" y="226576"/>
                    </a:cubicBezTo>
                    <a:cubicBezTo>
                      <a:pt x="54173" y="200931"/>
                      <a:pt x="33384" y="180142"/>
                      <a:pt x="7739" y="180142"/>
                    </a:cubicBezTo>
                    <a:cubicBezTo>
                      <a:pt x="6188" y="180142"/>
                      <a:pt x="4654" y="180218"/>
                      <a:pt x="3142" y="180366"/>
                    </a:cubicBezTo>
                    <a:cubicBezTo>
                      <a:pt x="1082" y="170295"/>
                      <a:pt x="0" y="159866"/>
                      <a:pt x="0" y="149186"/>
                    </a:cubicBezTo>
                    <a:cubicBezTo>
                      <a:pt x="0" y="133006"/>
                      <a:pt x="2482" y="117407"/>
                      <a:pt x="7087" y="102747"/>
                    </a:cubicBezTo>
                    <a:cubicBezTo>
                      <a:pt x="7304" y="102750"/>
                      <a:pt x="7521" y="102751"/>
                      <a:pt x="7739" y="102751"/>
                    </a:cubicBezTo>
                    <a:cubicBezTo>
                      <a:pt x="33384" y="102751"/>
                      <a:pt x="54173" y="81962"/>
                      <a:pt x="54173" y="56317"/>
                    </a:cubicBezTo>
                    <a:cubicBezTo>
                      <a:pt x="54173" y="48955"/>
                      <a:pt x="52460" y="41993"/>
                      <a:pt x="49411" y="35808"/>
                    </a:cubicBezTo>
                    <a:cubicBezTo>
                      <a:pt x="67311" y="19165"/>
                      <a:pt x="89158" y="6709"/>
                      <a:pt x="113394" y="0"/>
                    </a:cubicBezTo>
                    <a:cubicBezTo>
                      <a:pt x="121073" y="15053"/>
                      <a:pt x="136724" y="25361"/>
                      <a:pt x="154781" y="25361"/>
                    </a:cubicBezTo>
                    <a:cubicBezTo>
                      <a:pt x="172839" y="25361"/>
                      <a:pt x="188490" y="15053"/>
                      <a:pt x="196169" y="0"/>
                    </a:cubicBezTo>
                    <a:cubicBezTo>
                      <a:pt x="220405" y="6709"/>
                      <a:pt x="242252" y="19165"/>
                      <a:pt x="260152" y="35808"/>
                    </a:cubicBezTo>
                    <a:cubicBezTo>
                      <a:pt x="257103" y="41993"/>
                      <a:pt x="255389" y="48955"/>
                      <a:pt x="255389" y="56317"/>
                    </a:cubicBezTo>
                    <a:cubicBezTo>
                      <a:pt x="255389" y="81962"/>
                      <a:pt x="276179" y="102751"/>
                      <a:pt x="301823" y="102751"/>
                    </a:cubicBezTo>
                    <a:cubicBezTo>
                      <a:pt x="302041" y="102751"/>
                      <a:pt x="302258" y="102750"/>
                      <a:pt x="302475" y="102747"/>
                    </a:cubicBezTo>
                    <a:cubicBezTo>
                      <a:pt x="307080" y="117407"/>
                      <a:pt x="309563" y="133006"/>
                      <a:pt x="309563" y="149186"/>
                    </a:cubicBezTo>
                    <a:cubicBezTo>
                      <a:pt x="309563" y="159866"/>
                      <a:pt x="308481" y="170295"/>
                      <a:pt x="306420" y="180366"/>
                    </a:cubicBezTo>
                    <a:cubicBezTo>
                      <a:pt x="304908" y="180218"/>
                      <a:pt x="303375" y="180142"/>
                      <a:pt x="301823" y="180142"/>
                    </a:cubicBezTo>
                    <a:cubicBezTo>
                      <a:pt x="276179" y="180142"/>
                      <a:pt x="255389" y="200931"/>
                      <a:pt x="255389" y="226576"/>
                    </a:cubicBezTo>
                    <a:cubicBezTo>
                      <a:pt x="255389" y="237978"/>
                      <a:pt x="259498" y="248421"/>
                      <a:pt x="266317" y="256503"/>
                    </a:cubicBezTo>
                    <a:cubicBezTo>
                      <a:pt x="248039" y="275497"/>
                      <a:pt x="224954" y="289832"/>
                      <a:pt x="199019" y="297553"/>
                    </a:cubicBezTo>
                    <a:cubicBezTo>
                      <a:pt x="193034" y="278829"/>
                      <a:pt x="175491" y="265272"/>
                      <a:pt x="154781" y="265272"/>
                    </a:cubicBezTo>
                    <a:cubicBezTo>
                      <a:pt x="134072" y="265272"/>
                      <a:pt x="116529" y="278829"/>
                      <a:pt x="110543" y="297553"/>
                    </a:cubicBezTo>
                    <a:close/>
                  </a:path>
                </a:pathLst>
              </a:custGeom>
              <a:noFill/>
              <a:ln w="7739" cap="flat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DD26149-B3EE-A0AF-DD59-AC71B5A57D54}"/>
                  </a:ext>
                </a:extLst>
              </p:cNvPr>
              <p:cNvSpPr/>
              <p:nvPr/>
            </p:nvSpPr>
            <p:spPr>
              <a:xfrm>
                <a:off x="6041826" y="3374826"/>
                <a:ext cx="108346" cy="108346"/>
              </a:xfrm>
              <a:custGeom>
                <a:avLst/>
                <a:gdLst>
                  <a:gd name="connsiteX0" fmla="*/ 54173 w 108346"/>
                  <a:gd name="connsiteY0" fmla="*/ 108347 h 108346"/>
                  <a:gd name="connsiteX1" fmla="*/ 108347 w 108346"/>
                  <a:gd name="connsiteY1" fmla="*/ 54173 h 108346"/>
                  <a:gd name="connsiteX2" fmla="*/ 54173 w 108346"/>
                  <a:gd name="connsiteY2" fmla="*/ 0 h 108346"/>
                  <a:gd name="connsiteX3" fmla="*/ 0 w 108346"/>
                  <a:gd name="connsiteY3" fmla="*/ 54173 h 108346"/>
                  <a:gd name="connsiteX4" fmla="*/ 54173 w 108346"/>
                  <a:gd name="connsiteY4" fmla="*/ 108347 h 108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346" h="108346">
                    <a:moveTo>
                      <a:pt x="54173" y="108347"/>
                    </a:moveTo>
                    <a:cubicBezTo>
                      <a:pt x="84093" y="108347"/>
                      <a:pt x="108347" y="84093"/>
                      <a:pt x="108347" y="54173"/>
                    </a:cubicBezTo>
                    <a:cubicBezTo>
                      <a:pt x="108347" y="24254"/>
                      <a:pt x="84093" y="0"/>
                      <a:pt x="54173" y="0"/>
                    </a:cubicBezTo>
                    <a:cubicBezTo>
                      <a:pt x="24254" y="0"/>
                      <a:pt x="0" y="24254"/>
                      <a:pt x="0" y="54173"/>
                    </a:cubicBezTo>
                    <a:cubicBezTo>
                      <a:pt x="0" y="84093"/>
                      <a:pt x="24254" y="108347"/>
                      <a:pt x="54173" y="108347"/>
                    </a:cubicBezTo>
                    <a:close/>
                  </a:path>
                </a:pathLst>
              </a:custGeom>
              <a:noFill/>
              <a:ln w="7739" cap="flat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178DC77-31F2-4EBB-A9D7-841043BDE5C1}"/>
              </a:ext>
            </a:extLst>
          </p:cNvPr>
          <p:cNvGrpSpPr/>
          <p:nvPr/>
        </p:nvGrpSpPr>
        <p:grpSpPr>
          <a:xfrm>
            <a:off x="513046" y="3062004"/>
            <a:ext cx="5178041" cy="1286692"/>
            <a:chOff x="513046" y="3139004"/>
            <a:chExt cx="5178041" cy="128669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3F43717-0DC1-2513-7FA0-169227D31F48}"/>
                </a:ext>
              </a:extLst>
            </p:cNvPr>
            <p:cNvSpPr/>
            <p:nvPr/>
          </p:nvSpPr>
          <p:spPr>
            <a:xfrm>
              <a:off x="513046" y="3139004"/>
              <a:ext cx="5178041" cy="128669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16ED35F-6374-70D5-9990-8FB3015EBECC}"/>
                </a:ext>
              </a:extLst>
            </p:cNvPr>
            <p:cNvGrpSpPr/>
            <p:nvPr/>
          </p:nvGrpSpPr>
          <p:grpSpPr>
            <a:xfrm>
              <a:off x="1251846" y="3368905"/>
              <a:ext cx="4215587" cy="863952"/>
              <a:chOff x="1603679" y="3927521"/>
              <a:chExt cx="4215587" cy="863952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16878917-3368-A946-3261-18EBDF7D80D2}"/>
                  </a:ext>
                </a:extLst>
              </p:cNvPr>
              <p:cNvSpPr/>
              <p:nvPr/>
            </p:nvSpPr>
            <p:spPr>
              <a:xfrm>
                <a:off x="1603679" y="3927521"/>
                <a:ext cx="21810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更换标题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FDF646DA-62C1-330B-4B51-F9FBA323A08C}"/>
                  </a:ext>
                </a:extLst>
              </p:cNvPr>
              <p:cNvSpPr/>
              <p:nvPr/>
            </p:nvSpPr>
            <p:spPr>
              <a:xfrm>
                <a:off x="1603679" y="4242284"/>
                <a:ext cx="4215587" cy="5491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kumimoji="1" lang="zh-CN" altLang="en-US" sz="1200" dirty="0">
                    <a:solidFill>
                      <a:schemeClr val="bg1"/>
                    </a:solidFill>
                    <a:latin typeface="+mn-ea"/>
                  </a:rPr>
                  <a:t>在此处替换您的内容，或者复制您的文本后，在此框中选择只保留文本粘贴。</a:t>
                </a: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2693C35-F132-D669-D8D9-3ED4DE42AA53}"/>
                </a:ext>
              </a:extLst>
            </p:cNvPr>
            <p:cNvGrpSpPr/>
            <p:nvPr/>
          </p:nvGrpSpPr>
          <p:grpSpPr>
            <a:xfrm>
              <a:off x="770302" y="3412257"/>
              <a:ext cx="329836" cy="307830"/>
              <a:chOff x="5766429" y="704731"/>
              <a:chExt cx="1411113" cy="1340549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79DF5018-CE9C-1406-C13C-36A06ACE6740}"/>
                  </a:ext>
                </a:extLst>
              </p:cNvPr>
              <p:cNvSpPr/>
              <p:nvPr/>
            </p:nvSpPr>
            <p:spPr>
              <a:xfrm>
                <a:off x="5766429" y="704731"/>
                <a:ext cx="1411113" cy="493886"/>
              </a:xfrm>
              <a:custGeom>
                <a:avLst/>
                <a:gdLst>
                  <a:gd name="connsiteX0" fmla="*/ 0 w 1411113"/>
                  <a:gd name="connsiteY0" fmla="*/ 243920 h 493886"/>
                  <a:gd name="connsiteX1" fmla="*/ 705557 w 1411113"/>
                  <a:gd name="connsiteY1" fmla="*/ 493887 h 493886"/>
                  <a:gd name="connsiteX2" fmla="*/ 1411113 w 1411113"/>
                  <a:gd name="connsiteY2" fmla="*/ 243920 h 493886"/>
                  <a:gd name="connsiteX3" fmla="*/ 705557 w 1411113"/>
                  <a:gd name="connsiteY3" fmla="*/ 0 h 493886"/>
                  <a:gd name="connsiteX4" fmla="*/ 0 w 1411113"/>
                  <a:gd name="connsiteY4" fmla="*/ 243920 h 493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1113" h="493886">
                    <a:moveTo>
                      <a:pt x="0" y="243920"/>
                    </a:moveTo>
                    <a:lnTo>
                      <a:pt x="705557" y="493887"/>
                    </a:lnTo>
                    <a:lnTo>
                      <a:pt x="1411113" y="243920"/>
                    </a:lnTo>
                    <a:lnTo>
                      <a:pt x="705557" y="0"/>
                    </a:lnTo>
                    <a:lnTo>
                      <a:pt x="0" y="24392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4766487-A3F0-A6AA-BE43-C1FE101CCA07}"/>
                  </a:ext>
                </a:extLst>
              </p:cNvPr>
              <p:cNvSpPr/>
              <p:nvPr/>
            </p:nvSpPr>
            <p:spPr>
              <a:xfrm>
                <a:off x="5766429" y="1233895"/>
                <a:ext cx="1411113" cy="246943"/>
              </a:xfrm>
              <a:custGeom>
                <a:avLst/>
                <a:gdLst>
                  <a:gd name="connsiteX0" fmla="*/ 0 w 1411113"/>
                  <a:gd name="connsiteY0" fmla="*/ 0 h 246943"/>
                  <a:gd name="connsiteX1" fmla="*/ 705557 w 1411113"/>
                  <a:gd name="connsiteY1" fmla="*/ 246943 h 246943"/>
                  <a:gd name="connsiteX2" fmla="*/ 1411113 w 1411113"/>
                  <a:gd name="connsiteY2" fmla="*/ 0 h 24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1113" h="246943">
                    <a:moveTo>
                      <a:pt x="0" y="0"/>
                    </a:moveTo>
                    <a:lnTo>
                      <a:pt x="705557" y="246943"/>
                    </a:lnTo>
                    <a:lnTo>
                      <a:pt x="1411113" y="0"/>
                    </a:lnTo>
                  </a:path>
                </a:pathLst>
              </a:custGeom>
              <a:noFill/>
              <a:ln w="9525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552DEDB-DD44-745A-91C7-57BCB9B79E76}"/>
                  </a:ext>
                </a:extLst>
              </p:cNvPr>
              <p:cNvSpPr/>
              <p:nvPr/>
            </p:nvSpPr>
            <p:spPr>
              <a:xfrm>
                <a:off x="5766429" y="1516113"/>
                <a:ext cx="1411113" cy="246943"/>
              </a:xfrm>
              <a:custGeom>
                <a:avLst/>
                <a:gdLst>
                  <a:gd name="connsiteX0" fmla="*/ 0 w 1411113"/>
                  <a:gd name="connsiteY0" fmla="*/ 0 h 246943"/>
                  <a:gd name="connsiteX1" fmla="*/ 705557 w 1411113"/>
                  <a:gd name="connsiteY1" fmla="*/ 246943 h 246943"/>
                  <a:gd name="connsiteX2" fmla="*/ 1411113 w 1411113"/>
                  <a:gd name="connsiteY2" fmla="*/ 0 h 24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1113" h="246943">
                    <a:moveTo>
                      <a:pt x="0" y="0"/>
                    </a:moveTo>
                    <a:lnTo>
                      <a:pt x="705557" y="246943"/>
                    </a:lnTo>
                    <a:lnTo>
                      <a:pt x="1411113" y="0"/>
                    </a:lnTo>
                  </a:path>
                </a:pathLst>
              </a:custGeom>
              <a:noFill/>
              <a:ln w="9525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718ABD3-2B05-FD12-2FBB-1799FA699E6A}"/>
                  </a:ext>
                </a:extLst>
              </p:cNvPr>
              <p:cNvSpPr/>
              <p:nvPr/>
            </p:nvSpPr>
            <p:spPr>
              <a:xfrm>
                <a:off x="5766429" y="1798337"/>
                <a:ext cx="1411113" cy="246943"/>
              </a:xfrm>
              <a:custGeom>
                <a:avLst/>
                <a:gdLst>
                  <a:gd name="connsiteX0" fmla="*/ 0 w 1411113"/>
                  <a:gd name="connsiteY0" fmla="*/ 0 h 246943"/>
                  <a:gd name="connsiteX1" fmla="*/ 705557 w 1411113"/>
                  <a:gd name="connsiteY1" fmla="*/ 246943 h 246943"/>
                  <a:gd name="connsiteX2" fmla="*/ 1411113 w 1411113"/>
                  <a:gd name="connsiteY2" fmla="*/ 0 h 24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1113" h="246943">
                    <a:moveTo>
                      <a:pt x="0" y="0"/>
                    </a:moveTo>
                    <a:lnTo>
                      <a:pt x="705557" y="246943"/>
                    </a:lnTo>
                    <a:lnTo>
                      <a:pt x="1411113" y="0"/>
                    </a:lnTo>
                  </a:path>
                </a:pathLst>
              </a:custGeom>
              <a:noFill/>
              <a:ln w="9525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8974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4E4147-66C0-DF61-B3B1-938601B5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1A6BC50-813F-7EBC-747B-898DA3F84B70}"/>
              </a:ext>
            </a:extLst>
          </p:cNvPr>
          <p:cNvGrpSpPr/>
          <p:nvPr/>
        </p:nvGrpSpPr>
        <p:grpSpPr>
          <a:xfrm flipH="1">
            <a:off x="5559425" y="2782570"/>
            <a:ext cx="1160780" cy="1800860"/>
            <a:chOff x="3849" y="4383"/>
            <a:chExt cx="2739" cy="2836"/>
          </a:xfrm>
        </p:grpSpPr>
        <p:sp>
          <p:nvSpPr>
            <p:cNvPr id="78" name="任意多边形 55">
              <a:extLst>
                <a:ext uri="{FF2B5EF4-FFF2-40B4-BE49-F238E27FC236}">
                  <a16:creationId xmlns:a16="http://schemas.microsoft.com/office/drawing/2014/main" id="{B3B32FB2-F44D-041A-BDA2-BEFD677DC31C}"/>
                </a:ext>
              </a:extLst>
            </p:cNvPr>
            <p:cNvSpPr/>
            <p:nvPr/>
          </p:nvSpPr>
          <p:spPr>
            <a:xfrm>
              <a:off x="4026" y="4383"/>
              <a:ext cx="2563" cy="1418"/>
            </a:xfrm>
            <a:custGeom>
              <a:avLst/>
              <a:gdLst>
                <a:gd name="connisteX0" fmla="*/ 0 w 1627505"/>
                <a:gd name="connsiteY0" fmla="*/ 675005 h 675005"/>
                <a:gd name="connisteX1" fmla="*/ 1056005 w 1627505"/>
                <a:gd name="connsiteY1" fmla="*/ 375920 h 675005"/>
                <a:gd name="connisteX2" fmla="*/ 1627505 w 1627505"/>
                <a:gd name="connsiteY2" fmla="*/ 0 h 67500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627505" h="675005">
                  <a:moveTo>
                    <a:pt x="0" y="675005"/>
                  </a:moveTo>
                  <a:cubicBezTo>
                    <a:pt x="200025" y="622935"/>
                    <a:pt x="730250" y="511175"/>
                    <a:pt x="1056005" y="375920"/>
                  </a:cubicBezTo>
                  <a:cubicBezTo>
                    <a:pt x="1381760" y="240665"/>
                    <a:pt x="1534160" y="69215"/>
                    <a:pt x="1627505" y="0"/>
                  </a:cubicBezTo>
                </a:path>
              </a:pathLst>
            </a:custGeom>
            <a:noFill/>
            <a:ln w="12700" cap="flat" cmpd="sng" algn="ctr">
              <a:solidFill>
                <a:srgbClr val="FFFFFF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9" name="任意多边形 56">
              <a:extLst>
                <a:ext uri="{FF2B5EF4-FFF2-40B4-BE49-F238E27FC236}">
                  <a16:creationId xmlns:a16="http://schemas.microsoft.com/office/drawing/2014/main" id="{B07C9C58-D6CF-A70A-C001-C3E078B1EC5D}"/>
                </a:ext>
              </a:extLst>
            </p:cNvPr>
            <p:cNvSpPr/>
            <p:nvPr/>
          </p:nvSpPr>
          <p:spPr>
            <a:xfrm flipV="1">
              <a:off x="4019" y="5801"/>
              <a:ext cx="2563" cy="1418"/>
            </a:xfrm>
            <a:custGeom>
              <a:avLst/>
              <a:gdLst>
                <a:gd name="connisteX0" fmla="*/ 0 w 1627505"/>
                <a:gd name="connsiteY0" fmla="*/ 675005 h 675005"/>
                <a:gd name="connisteX1" fmla="*/ 1056005 w 1627505"/>
                <a:gd name="connsiteY1" fmla="*/ 375920 h 675005"/>
                <a:gd name="connisteX2" fmla="*/ 1627505 w 1627505"/>
                <a:gd name="connsiteY2" fmla="*/ 0 h 67500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627505" h="675005">
                  <a:moveTo>
                    <a:pt x="0" y="675005"/>
                  </a:moveTo>
                  <a:cubicBezTo>
                    <a:pt x="200025" y="622935"/>
                    <a:pt x="730250" y="511175"/>
                    <a:pt x="1056005" y="375920"/>
                  </a:cubicBezTo>
                  <a:cubicBezTo>
                    <a:pt x="1381760" y="240665"/>
                    <a:pt x="1534160" y="69215"/>
                    <a:pt x="1627505" y="0"/>
                  </a:cubicBezTo>
                </a:path>
              </a:pathLst>
            </a:custGeom>
            <a:noFill/>
            <a:ln w="12700" cap="flat" cmpd="sng" algn="ctr">
              <a:solidFill>
                <a:srgbClr val="FFFFFF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6EEDE9A4-D826-D3D5-3BAC-9CD82895B13D}"/>
                </a:ext>
              </a:extLst>
            </p:cNvPr>
            <p:cNvCxnSpPr/>
            <p:nvPr/>
          </p:nvCxnSpPr>
          <p:spPr>
            <a:xfrm>
              <a:off x="3849" y="5801"/>
              <a:ext cx="2727" cy="0"/>
            </a:xfrm>
            <a:prstGeom prst="line">
              <a:avLst/>
            </a:prstGeom>
            <a:noFill/>
            <a:ln w="12700" cap="flat" cmpd="sng" algn="ctr">
              <a:solidFill>
                <a:srgbClr val="BCBCBC"/>
              </a:solidFill>
              <a:prstDash val="solid"/>
              <a:miter lim="800000"/>
            </a:ln>
            <a:effectLst/>
          </p:spPr>
        </p:cxn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1F6AC53D-C77A-6A5C-0232-3CD44B25744C}"/>
              </a:ext>
            </a:extLst>
          </p:cNvPr>
          <p:cNvCxnSpPr/>
          <p:nvPr/>
        </p:nvCxnSpPr>
        <p:spPr>
          <a:xfrm flipH="1" flipV="1">
            <a:off x="8281035" y="3705225"/>
            <a:ext cx="1161415" cy="0"/>
          </a:xfrm>
          <a:prstGeom prst="line">
            <a:avLst/>
          </a:prstGeom>
          <a:noFill/>
          <a:ln w="12700" cap="flat" cmpd="sng" algn="ctr">
            <a:solidFill>
              <a:srgbClr val="BCBCBC"/>
            </a:solidFill>
            <a:prstDash val="solid"/>
            <a:miter lim="800000"/>
          </a:ln>
          <a:effectLst/>
        </p:spPr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0F025E4E-9DCB-4440-597D-89E81E736C09}"/>
              </a:ext>
            </a:extLst>
          </p:cNvPr>
          <p:cNvCxnSpPr/>
          <p:nvPr/>
        </p:nvCxnSpPr>
        <p:spPr>
          <a:xfrm>
            <a:off x="7644130" y="2110105"/>
            <a:ext cx="0" cy="2879725"/>
          </a:xfrm>
          <a:prstGeom prst="line">
            <a:avLst/>
          </a:prstGeom>
          <a:noFill/>
          <a:ln w="12700" cap="flat" cmpd="sng" algn="ctr">
            <a:solidFill>
              <a:srgbClr val="BCBCBC"/>
            </a:solidFill>
            <a:prstDash val="solid"/>
            <a:miter lim="800000"/>
          </a:ln>
          <a:effectLst/>
        </p:spPr>
      </p:cxnSp>
      <p:sp>
        <p:nvSpPr>
          <p:cNvPr id="49" name="圆角矩形 36">
            <a:extLst>
              <a:ext uri="{FF2B5EF4-FFF2-40B4-BE49-F238E27FC236}">
                <a16:creationId xmlns:a16="http://schemas.microsoft.com/office/drawing/2014/main" id="{6D20BD26-BF65-F090-D86F-4A41952AA1A1}"/>
              </a:ext>
            </a:extLst>
          </p:cNvPr>
          <p:cNvSpPr/>
          <p:nvPr/>
        </p:nvSpPr>
        <p:spPr>
          <a:xfrm>
            <a:off x="6757035" y="3357245"/>
            <a:ext cx="1795780" cy="696595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FFFFFF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accent1"/>
                </a:solidFill>
                <a:latin typeface="+mn-ea"/>
                <a:sym typeface="+mn-ea"/>
              </a:rPr>
              <a:t>获得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效果</a:t>
            </a:r>
          </a:p>
        </p:txBody>
      </p:sp>
      <p:sp>
        <p:nvSpPr>
          <p:cNvPr id="50" name="圆角矩形 6">
            <a:extLst>
              <a:ext uri="{FF2B5EF4-FFF2-40B4-BE49-F238E27FC236}">
                <a16:creationId xmlns:a16="http://schemas.microsoft.com/office/drawing/2014/main" id="{24381668-9B6F-F631-7C91-51AAEEC2409D}"/>
              </a:ext>
            </a:extLst>
          </p:cNvPr>
          <p:cNvSpPr/>
          <p:nvPr/>
        </p:nvSpPr>
        <p:spPr>
          <a:xfrm>
            <a:off x="922655" y="3335020"/>
            <a:ext cx="1795780" cy="696595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FFFFFF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accent1"/>
                </a:solidFill>
                <a:latin typeface="+mn-ea"/>
                <a:sym typeface="+mn-ea"/>
              </a:rPr>
              <a:t>总数据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D13E041-76A3-BC46-63A2-BBFD5374BC91}"/>
              </a:ext>
            </a:extLst>
          </p:cNvPr>
          <p:cNvGrpSpPr/>
          <p:nvPr/>
        </p:nvGrpSpPr>
        <p:grpSpPr>
          <a:xfrm>
            <a:off x="2606040" y="2783205"/>
            <a:ext cx="1161415" cy="1800860"/>
            <a:chOff x="3849" y="4383"/>
            <a:chExt cx="2740" cy="2836"/>
          </a:xfrm>
        </p:grpSpPr>
        <p:sp>
          <p:nvSpPr>
            <p:cNvPr id="75" name="任意多边形 14">
              <a:extLst>
                <a:ext uri="{FF2B5EF4-FFF2-40B4-BE49-F238E27FC236}">
                  <a16:creationId xmlns:a16="http://schemas.microsoft.com/office/drawing/2014/main" id="{447B34AC-5C3C-7776-5D12-A4209F694117}"/>
                </a:ext>
              </a:extLst>
            </p:cNvPr>
            <p:cNvSpPr/>
            <p:nvPr/>
          </p:nvSpPr>
          <p:spPr>
            <a:xfrm>
              <a:off x="4026" y="4383"/>
              <a:ext cx="2563" cy="1418"/>
            </a:xfrm>
            <a:custGeom>
              <a:avLst/>
              <a:gdLst>
                <a:gd name="connisteX0" fmla="*/ 0 w 1627505"/>
                <a:gd name="connsiteY0" fmla="*/ 675005 h 675005"/>
                <a:gd name="connisteX1" fmla="*/ 1056005 w 1627505"/>
                <a:gd name="connsiteY1" fmla="*/ 375920 h 675005"/>
                <a:gd name="connisteX2" fmla="*/ 1627505 w 1627505"/>
                <a:gd name="connsiteY2" fmla="*/ 0 h 67500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627505" h="675005">
                  <a:moveTo>
                    <a:pt x="0" y="675005"/>
                  </a:moveTo>
                  <a:cubicBezTo>
                    <a:pt x="200025" y="622935"/>
                    <a:pt x="730250" y="511175"/>
                    <a:pt x="1056005" y="375920"/>
                  </a:cubicBezTo>
                  <a:cubicBezTo>
                    <a:pt x="1381760" y="240665"/>
                    <a:pt x="1534160" y="69215"/>
                    <a:pt x="1627505" y="0"/>
                  </a:cubicBezTo>
                </a:path>
              </a:pathLst>
            </a:custGeom>
            <a:noFill/>
            <a:ln w="12700" cap="flat" cmpd="sng" algn="ctr">
              <a:solidFill>
                <a:srgbClr val="FFFFFF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6" name="任意多边形 15">
              <a:extLst>
                <a:ext uri="{FF2B5EF4-FFF2-40B4-BE49-F238E27FC236}">
                  <a16:creationId xmlns:a16="http://schemas.microsoft.com/office/drawing/2014/main" id="{A5FD051D-E89E-70EC-331C-B4F5481768C8}"/>
                </a:ext>
              </a:extLst>
            </p:cNvPr>
            <p:cNvSpPr/>
            <p:nvPr/>
          </p:nvSpPr>
          <p:spPr>
            <a:xfrm flipV="1">
              <a:off x="4019" y="5801"/>
              <a:ext cx="2563" cy="1418"/>
            </a:xfrm>
            <a:custGeom>
              <a:avLst/>
              <a:gdLst>
                <a:gd name="connisteX0" fmla="*/ 0 w 1627505"/>
                <a:gd name="connsiteY0" fmla="*/ 675005 h 675005"/>
                <a:gd name="connisteX1" fmla="*/ 1056005 w 1627505"/>
                <a:gd name="connsiteY1" fmla="*/ 375920 h 675005"/>
                <a:gd name="connisteX2" fmla="*/ 1627505 w 1627505"/>
                <a:gd name="connsiteY2" fmla="*/ 0 h 67500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627505" h="675005">
                  <a:moveTo>
                    <a:pt x="0" y="675005"/>
                  </a:moveTo>
                  <a:cubicBezTo>
                    <a:pt x="200025" y="622935"/>
                    <a:pt x="730250" y="511175"/>
                    <a:pt x="1056005" y="375920"/>
                  </a:cubicBezTo>
                  <a:cubicBezTo>
                    <a:pt x="1381760" y="240665"/>
                    <a:pt x="1534160" y="69215"/>
                    <a:pt x="1627505" y="0"/>
                  </a:cubicBezTo>
                </a:path>
              </a:pathLst>
            </a:custGeom>
            <a:noFill/>
            <a:ln w="12700" cap="flat" cmpd="sng" algn="ctr">
              <a:solidFill>
                <a:srgbClr val="FFFFFF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429C034F-ECF4-205C-9D12-694B9485016F}"/>
                </a:ext>
              </a:extLst>
            </p:cNvPr>
            <p:cNvCxnSpPr>
              <a:stCxn id="52" idx="2"/>
            </p:cNvCxnSpPr>
            <p:nvPr/>
          </p:nvCxnSpPr>
          <p:spPr>
            <a:xfrm>
              <a:off x="3849" y="5801"/>
              <a:ext cx="2727" cy="0"/>
            </a:xfrm>
            <a:prstGeom prst="line">
              <a:avLst/>
            </a:prstGeom>
            <a:noFill/>
            <a:ln w="12700" cap="flat" cmpd="sng" algn="ctr">
              <a:solidFill>
                <a:srgbClr val="BCBCBC"/>
              </a:solidFill>
              <a:prstDash val="solid"/>
              <a:miter lim="800000"/>
            </a:ln>
            <a:effectLst/>
          </p:spPr>
        </p:cxn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5A63087A-15C5-0956-CA3D-3E36405F8B75}"/>
              </a:ext>
            </a:extLst>
          </p:cNvPr>
          <p:cNvSpPr/>
          <p:nvPr/>
        </p:nvSpPr>
        <p:spPr>
          <a:xfrm>
            <a:off x="2606040" y="3566160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" name="左大括号 52">
            <a:extLst>
              <a:ext uri="{FF2B5EF4-FFF2-40B4-BE49-F238E27FC236}">
                <a16:creationId xmlns:a16="http://schemas.microsoft.com/office/drawing/2014/main" id="{8F7B1D4E-51F0-9FFF-97D9-FA8EE7F5C280}"/>
              </a:ext>
            </a:extLst>
          </p:cNvPr>
          <p:cNvSpPr/>
          <p:nvPr/>
        </p:nvSpPr>
        <p:spPr>
          <a:xfrm>
            <a:off x="3566160" y="2301875"/>
            <a:ext cx="989330" cy="3199765"/>
          </a:xfrm>
          <a:prstGeom prst="leftBrace">
            <a:avLst>
              <a:gd name="adj1" fmla="val 18356"/>
              <a:gd name="adj2" fmla="val 50000"/>
            </a:avLst>
          </a:prstGeom>
          <a:noFill/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" name="圆角矩形 16">
            <a:extLst>
              <a:ext uri="{FF2B5EF4-FFF2-40B4-BE49-F238E27FC236}">
                <a16:creationId xmlns:a16="http://schemas.microsoft.com/office/drawing/2014/main" id="{A73BD9E1-8610-3B38-2196-2108894BB0E9}"/>
              </a:ext>
            </a:extLst>
          </p:cNvPr>
          <p:cNvSpPr/>
          <p:nvPr/>
        </p:nvSpPr>
        <p:spPr>
          <a:xfrm>
            <a:off x="3763010" y="2431415"/>
            <a:ext cx="1795780" cy="696595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FFFFFF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cs typeface="+mn-cs"/>
                <a:sym typeface="+mn-ea"/>
              </a:rPr>
              <a:t>30W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数据</a:t>
            </a:r>
          </a:p>
        </p:txBody>
      </p:sp>
      <p:sp>
        <p:nvSpPr>
          <p:cNvPr id="55" name="圆角矩形 17">
            <a:extLst>
              <a:ext uri="{FF2B5EF4-FFF2-40B4-BE49-F238E27FC236}">
                <a16:creationId xmlns:a16="http://schemas.microsoft.com/office/drawing/2014/main" id="{9C95EF5A-8FF3-5E21-DEF2-9FEAF2B19174}"/>
              </a:ext>
            </a:extLst>
          </p:cNvPr>
          <p:cNvSpPr/>
          <p:nvPr/>
        </p:nvSpPr>
        <p:spPr>
          <a:xfrm>
            <a:off x="3754755" y="3335020"/>
            <a:ext cx="1795780" cy="696595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FFFFFF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sym typeface="+mn-ea"/>
              </a:rPr>
              <a:t>50W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数据</a:t>
            </a:r>
          </a:p>
        </p:txBody>
      </p:sp>
      <p:sp>
        <p:nvSpPr>
          <p:cNvPr id="56" name="圆角矩形 18">
            <a:extLst>
              <a:ext uri="{FF2B5EF4-FFF2-40B4-BE49-F238E27FC236}">
                <a16:creationId xmlns:a16="http://schemas.microsoft.com/office/drawing/2014/main" id="{E786F0F4-3C03-A54E-EADF-00AD2A825463}"/>
              </a:ext>
            </a:extLst>
          </p:cNvPr>
          <p:cNvSpPr/>
          <p:nvPr/>
        </p:nvSpPr>
        <p:spPr>
          <a:xfrm>
            <a:off x="3754755" y="4277360"/>
            <a:ext cx="1795780" cy="696595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FFFFFF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sym typeface="+mn-ea"/>
              </a:rPr>
              <a:t>100W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数据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9DEE1F45-3A21-F12D-30D1-AE86D3C165A6}"/>
              </a:ext>
            </a:extLst>
          </p:cNvPr>
          <p:cNvSpPr/>
          <p:nvPr/>
        </p:nvSpPr>
        <p:spPr>
          <a:xfrm>
            <a:off x="5438140" y="2661920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A6B6FCC5-207B-6DD8-FAE3-15DD1D6CA2F2}"/>
              </a:ext>
            </a:extLst>
          </p:cNvPr>
          <p:cNvSpPr/>
          <p:nvPr/>
        </p:nvSpPr>
        <p:spPr>
          <a:xfrm>
            <a:off x="5438140" y="3579495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08928810-369F-ECB1-39DB-BC4679739BEA}"/>
              </a:ext>
            </a:extLst>
          </p:cNvPr>
          <p:cNvSpPr/>
          <p:nvPr/>
        </p:nvSpPr>
        <p:spPr>
          <a:xfrm>
            <a:off x="5438140" y="4511040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F67F2C8D-D91B-2FAE-881E-CD486673D3A0}"/>
              </a:ext>
            </a:extLst>
          </p:cNvPr>
          <p:cNvSpPr/>
          <p:nvPr/>
        </p:nvSpPr>
        <p:spPr>
          <a:xfrm>
            <a:off x="8408035" y="3588385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CE819F38-3DAD-C65D-7F33-66AE679374AC}"/>
              </a:ext>
            </a:extLst>
          </p:cNvPr>
          <p:cNvSpPr/>
          <p:nvPr/>
        </p:nvSpPr>
        <p:spPr>
          <a:xfrm>
            <a:off x="3669665" y="3585210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A0A99ED0-76DE-1710-4CEC-3A7AB279431E}"/>
              </a:ext>
            </a:extLst>
          </p:cNvPr>
          <p:cNvSpPr/>
          <p:nvPr/>
        </p:nvSpPr>
        <p:spPr>
          <a:xfrm>
            <a:off x="3669665" y="4516755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788814E8-BB92-4109-B076-611FF22CDB84}"/>
              </a:ext>
            </a:extLst>
          </p:cNvPr>
          <p:cNvSpPr/>
          <p:nvPr/>
        </p:nvSpPr>
        <p:spPr>
          <a:xfrm>
            <a:off x="3669665" y="2665095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579EC556-4789-F30B-D9F5-3E16236F88B1}"/>
              </a:ext>
            </a:extLst>
          </p:cNvPr>
          <p:cNvSpPr/>
          <p:nvPr/>
        </p:nvSpPr>
        <p:spPr>
          <a:xfrm>
            <a:off x="7537450" y="3225165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D707A9DE-CA89-BE0E-8BD8-290D3E2228B5}"/>
              </a:ext>
            </a:extLst>
          </p:cNvPr>
          <p:cNvSpPr/>
          <p:nvPr/>
        </p:nvSpPr>
        <p:spPr>
          <a:xfrm>
            <a:off x="7526655" y="3946525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6" name="圆角矩形 49">
            <a:extLst>
              <a:ext uri="{FF2B5EF4-FFF2-40B4-BE49-F238E27FC236}">
                <a16:creationId xmlns:a16="http://schemas.microsoft.com/office/drawing/2014/main" id="{95CC2EBA-79C5-A7F0-2951-ED58B657A09B}"/>
              </a:ext>
            </a:extLst>
          </p:cNvPr>
          <p:cNvSpPr/>
          <p:nvPr/>
        </p:nvSpPr>
        <p:spPr>
          <a:xfrm>
            <a:off x="6757035" y="1918335"/>
            <a:ext cx="1795780" cy="696595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FFFFFF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影响力数据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sym typeface="+mn-ea"/>
              </a:rPr>
              <a:t>50W-80W</a:t>
            </a:r>
          </a:p>
        </p:txBody>
      </p:sp>
      <p:sp>
        <p:nvSpPr>
          <p:cNvPr id="67" name="圆角矩形 50">
            <a:extLst>
              <a:ext uri="{FF2B5EF4-FFF2-40B4-BE49-F238E27FC236}">
                <a16:creationId xmlns:a16="http://schemas.microsoft.com/office/drawing/2014/main" id="{A9B6CC50-27C0-EF3D-CCE3-6FFBC427185A}"/>
              </a:ext>
            </a:extLst>
          </p:cNvPr>
          <p:cNvSpPr/>
          <p:nvPr/>
        </p:nvSpPr>
        <p:spPr>
          <a:xfrm>
            <a:off x="6764179" y="4834098"/>
            <a:ext cx="1795780" cy="696595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FFFFFF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影响力数据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sym typeface="+mn-ea"/>
              </a:rPr>
              <a:t>300W-500W</a:t>
            </a: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D7378275-9761-2842-7FC8-AE0ADE266929}"/>
              </a:ext>
            </a:extLst>
          </p:cNvPr>
          <p:cNvSpPr/>
          <p:nvPr/>
        </p:nvSpPr>
        <p:spPr>
          <a:xfrm flipH="1">
            <a:off x="6595110" y="3587750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9" name="圆角矩形 52">
            <a:extLst>
              <a:ext uri="{FF2B5EF4-FFF2-40B4-BE49-F238E27FC236}">
                <a16:creationId xmlns:a16="http://schemas.microsoft.com/office/drawing/2014/main" id="{0C7779C2-C99D-945A-417B-CE09B41C83FC}"/>
              </a:ext>
            </a:extLst>
          </p:cNvPr>
          <p:cNvSpPr/>
          <p:nvPr/>
        </p:nvSpPr>
        <p:spPr>
          <a:xfrm>
            <a:off x="9273540" y="3335020"/>
            <a:ext cx="1795780" cy="696595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FFFFFF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  <a:sym typeface="+mn-ea"/>
              </a:rPr>
              <a:t>影响力数据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sym typeface="+mn-ea"/>
              </a:rPr>
              <a:t>100W-300W</a:t>
            </a: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EFBF24AB-009E-723F-DC75-F4C43CF7D6C4}"/>
              </a:ext>
            </a:extLst>
          </p:cNvPr>
          <p:cNvSpPr/>
          <p:nvPr/>
        </p:nvSpPr>
        <p:spPr>
          <a:xfrm>
            <a:off x="7537450" y="4650740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231959F2-C16D-6712-6C27-D1E12653BA20}"/>
              </a:ext>
            </a:extLst>
          </p:cNvPr>
          <p:cNvSpPr/>
          <p:nvPr/>
        </p:nvSpPr>
        <p:spPr>
          <a:xfrm>
            <a:off x="7526655" y="2525395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239A0C33-A679-CA70-3B0F-695FCDDD436E}"/>
              </a:ext>
            </a:extLst>
          </p:cNvPr>
          <p:cNvSpPr/>
          <p:nvPr/>
        </p:nvSpPr>
        <p:spPr>
          <a:xfrm>
            <a:off x="9133840" y="3579495"/>
            <a:ext cx="234950" cy="2349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9EE081B2-2B6B-8918-003A-05A173D4BE8E}"/>
              </a:ext>
            </a:extLst>
          </p:cNvPr>
          <p:cNvSpPr/>
          <p:nvPr/>
        </p:nvSpPr>
        <p:spPr>
          <a:xfrm>
            <a:off x="-4445" y="2614930"/>
            <a:ext cx="36000" cy="2124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48690389-4217-59A2-EDE1-CA3977A4C007}"/>
              </a:ext>
            </a:extLst>
          </p:cNvPr>
          <p:cNvSpPr/>
          <p:nvPr/>
        </p:nvSpPr>
        <p:spPr>
          <a:xfrm>
            <a:off x="12162888" y="2614930"/>
            <a:ext cx="36000" cy="2124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5012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AECD0DB9-4A81-4F5F-FA5F-0FA7403DC735}"/>
              </a:ext>
            </a:extLst>
          </p:cNvPr>
          <p:cNvSpPr/>
          <p:nvPr/>
        </p:nvSpPr>
        <p:spPr>
          <a:xfrm>
            <a:off x="7389495" y="2341880"/>
            <a:ext cx="3757295" cy="7531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600" tIns="38100" rIns="25400" bIns="38100" numCol="1" anchor="b" anchorCtr="0" compatLnSpc="1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400" b="1" kern="1200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5400" spc="0" dirty="0">
                <a:ln w="127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素材集市酷方体" panose="02010600010101010101" pitchFamily="2" charset="-122"/>
                <a:cs typeface="Arial" panose="020B0604020202020204" pitchFamily="34" charset="0"/>
                <a:sym typeface="素材集市酷方体" panose="02010600010101010101" pitchFamily="2" charset="-122"/>
              </a:rPr>
              <a:t>PART.03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0B2A676-DD69-96F7-490D-80EC88133B33}"/>
              </a:ext>
            </a:extLst>
          </p:cNvPr>
          <p:cNvSpPr txBox="1"/>
          <p:nvPr/>
        </p:nvSpPr>
        <p:spPr>
          <a:xfrm>
            <a:off x="7407275" y="3683000"/>
            <a:ext cx="279654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defRPr/>
            </a:pPr>
            <a:r>
              <a:rPr lang="zh-CN" altLang="en-US" sz="3600" b="1" noProof="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  <a:sym typeface="+mn-ea"/>
              </a:rPr>
              <a:t>缺点不足</a:t>
            </a:r>
            <a:endParaRPr kumimoji="0" lang="zh-CN" altLang="en-US" sz="3600" b="1" i="0" kern="1200" cap="none" spc="0" normalizeH="0" noProof="0" dirty="0">
              <a:solidFill>
                <a:schemeClr val="bg1"/>
              </a:solidFill>
              <a:latin typeface="+mj-ea"/>
              <a:ea typeface="+mj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E35CABF-0047-8D5C-EB5B-654EF829A549}"/>
              </a:ext>
            </a:extLst>
          </p:cNvPr>
          <p:cNvSpPr txBox="1"/>
          <p:nvPr/>
        </p:nvSpPr>
        <p:spPr>
          <a:xfrm>
            <a:off x="7407273" y="4263065"/>
            <a:ext cx="391203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  <a:cs typeface="微软雅黑" panose="020B0503020204020204" pitchFamily="34" charset="-122"/>
                <a:sym typeface="+mn-ea"/>
              </a:rPr>
              <a:t>Insufficient shortcomings</a:t>
            </a:r>
          </a:p>
        </p:txBody>
      </p:sp>
    </p:spTree>
    <p:extLst>
      <p:ext uri="{BB962C8B-B14F-4D97-AF65-F5344CB8AC3E}">
        <p14:creationId xmlns:p14="http://schemas.microsoft.com/office/powerpoint/2010/main" val="977713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4693"/>
  <p:tag name="KSO_WM_UNIT_ID" val="custom2020469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1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4693"/>
  <p:tag name="KSO_WM_UNIT_ID" val="custom2020469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SUBTYPE" val="h"/>
  <p:tag name="KSO_WM_TEMPLATE_CATEGORY" val="custom"/>
  <p:tag name="KSO_WM_TEMPLATE_INDEX" val="20204693"/>
  <p:tag name="KSO_WM_UNIT_ID" val="custom20204693_8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heme/theme1.xml><?xml version="1.0" encoding="utf-8"?>
<a:theme xmlns:a="http://schemas.openxmlformats.org/drawingml/2006/main" name="51PPT模板网   www.51pptmoban.com">
  <a:themeElements>
    <a:clrScheme name="自定义 34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E61141"/>
      </a:accent1>
      <a:accent2>
        <a:srgbClr val="FFFFFF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自定义 7">
      <a:majorFont>
        <a:latin typeface="D-DIN"/>
        <a:ea typeface="思源宋体 CN Heavy"/>
        <a:cs typeface=""/>
      </a:majorFont>
      <a:minorFont>
        <a:latin typeface="Ari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spAutoFit/>
      </a:bodyPr>
      <a:lstStyle>
        <a:defPPr algn="l">
          <a:defRPr sz="2000"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个人常用模板-1.potx" id="{DF0F095B-276F-4103-99EF-E5EF1EBB2F81}" vid="{67DDB465-CB58-4063-A455-DDD96D58568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个人常用模板-1</Template>
  <TotalTime>2355</TotalTime>
  <Words>826</Words>
  <Application>Microsoft Office PowerPoint</Application>
  <PresentationFormat>宽屏</PresentationFormat>
  <Paragraphs>116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D-DIN</vt:lpstr>
      <vt:lpstr>等线</vt:lpstr>
      <vt:lpstr>汉仪雅酷黑 45W</vt:lpstr>
      <vt:lpstr>思源黑体 CN Normal</vt:lpstr>
      <vt:lpstr>思源宋体 CN Heavy</vt:lpstr>
      <vt:lpstr>微软雅黑</vt:lpstr>
      <vt:lpstr>Arial</vt:lpstr>
      <vt:lpstr>51PPT模板网   www.51pptmoban.com</vt:lpstr>
      <vt:lpstr>PowerPoint 演示文稿</vt:lpstr>
      <vt:lpstr>PowerPoint 演示文稿</vt:lpstr>
      <vt:lpstr>PowerPoint 演示文稿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红白极简商务工作总结汇报ppt模板</dc:title>
  <dc:creator>水母君</dc:creator>
  <cp:keywords>P界达人</cp:keywords>
  <dc:description>www.51pptmoban.com</dc:description>
  <cp:lastModifiedBy>Win user</cp:lastModifiedBy>
  <cp:revision>70</cp:revision>
  <dcterms:created xsi:type="dcterms:W3CDTF">2022-05-18T07:05:13Z</dcterms:created>
  <dcterms:modified xsi:type="dcterms:W3CDTF">2022-07-18T11:51:05Z</dcterms:modified>
</cp:coreProperties>
</file>