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  <p:sldMasterId id="2147483666" r:id="rId3"/>
  </p:sldMasterIdLst>
  <p:notesMasterIdLst>
    <p:notesMasterId r:id="rId25"/>
  </p:notesMasterIdLst>
  <p:sldIdLst>
    <p:sldId id="256" r:id="rId4"/>
    <p:sldId id="275" r:id="rId5"/>
    <p:sldId id="276" r:id="rId6"/>
    <p:sldId id="259" r:id="rId7"/>
    <p:sldId id="279" r:id="rId8"/>
    <p:sldId id="261" r:id="rId9"/>
    <p:sldId id="262" r:id="rId10"/>
    <p:sldId id="294" r:id="rId11"/>
    <p:sldId id="284" r:id="rId12"/>
    <p:sldId id="295" r:id="rId13"/>
    <p:sldId id="296" r:id="rId14"/>
    <p:sldId id="286" r:id="rId15"/>
    <p:sldId id="288" r:id="rId16"/>
    <p:sldId id="269" r:id="rId17"/>
    <p:sldId id="290" r:id="rId18"/>
    <p:sldId id="271" r:id="rId19"/>
    <p:sldId id="272" r:id="rId20"/>
    <p:sldId id="292" r:id="rId21"/>
    <p:sldId id="1128" r:id="rId22"/>
    <p:sldId id="1126" r:id="rId23"/>
    <p:sldId id="112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2683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4974" userDrawn="1">
          <p15:clr>
            <a:srgbClr val="A4A3A4"/>
          </p15:clr>
        </p15:guide>
        <p15:guide id="5" pos="1050" userDrawn="1">
          <p15:clr>
            <a:srgbClr val="A4A3A4"/>
          </p15:clr>
        </p15:guide>
        <p15:guide id="6" pos="1822" userDrawn="1">
          <p15:clr>
            <a:srgbClr val="A4A3A4"/>
          </p15:clr>
        </p15:guide>
        <p15:guide id="7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17" autoAdjust="0"/>
  </p:normalViewPr>
  <p:slideViewPr>
    <p:cSldViewPr snapToGrid="0">
      <p:cViewPr varScale="1">
        <p:scale>
          <a:sx n="100" d="100"/>
          <a:sy n="100" d="100"/>
        </p:scale>
        <p:origin x="90" y="102"/>
      </p:cViewPr>
      <p:guideLst>
        <p:guide pos="3840"/>
        <p:guide pos="2683"/>
        <p:guide pos="7083"/>
        <p:guide pos="4974"/>
        <p:guide pos="1050"/>
        <p:guide pos="182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FB370-B488-4B89-B81B-C9D883622D91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3AC1E-5E34-48BA-BB3C-FCC70B7766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07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280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95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79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94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40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75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46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07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69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95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961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97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573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70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886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47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338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66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23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23AC1E-5E34-48BA-BB3C-FCC70B7766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995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25B3E9B-506C-4D13-A9F1-09B9DF0D77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C11910"/>
              </a:gs>
              <a:gs pos="100000">
                <a:srgbClr val="8E0E0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77108DBA-918B-4712-BED9-3D2658B4EA7E}"/>
              </a:ext>
            </a:extLst>
          </p:cNvPr>
          <p:cNvSpPr/>
          <p:nvPr userDrawn="1"/>
        </p:nvSpPr>
        <p:spPr>
          <a:xfrm>
            <a:off x="2451100" y="0"/>
            <a:ext cx="2286000" cy="4254500"/>
          </a:xfrm>
          <a:prstGeom prst="parallelogram">
            <a:avLst>
              <a:gd name="adj" fmla="val 49741"/>
            </a:avLst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1C632736-7323-4AFE-BF6A-BF8A86AA7BC7}"/>
              </a:ext>
            </a:extLst>
          </p:cNvPr>
          <p:cNvSpPr/>
          <p:nvPr userDrawn="1"/>
        </p:nvSpPr>
        <p:spPr>
          <a:xfrm>
            <a:off x="10559373" y="-50630"/>
            <a:ext cx="2286000" cy="4254500"/>
          </a:xfrm>
          <a:prstGeom prst="parallelogram">
            <a:avLst>
              <a:gd name="adj" fmla="val 32519"/>
            </a:avLst>
          </a:prstGeom>
          <a:gradFill>
            <a:gsLst>
              <a:gs pos="27000">
                <a:schemeClr val="bg1">
                  <a:alpha val="10000"/>
                </a:scheme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24F5E0F1-191A-46A6-9035-A1EF675A08EB}"/>
              </a:ext>
            </a:extLst>
          </p:cNvPr>
          <p:cNvSpPr/>
          <p:nvPr userDrawn="1"/>
        </p:nvSpPr>
        <p:spPr>
          <a:xfrm>
            <a:off x="3108968" y="0"/>
            <a:ext cx="2286000" cy="4254500"/>
          </a:xfrm>
          <a:prstGeom prst="parallelogram">
            <a:avLst>
              <a:gd name="adj" fmla="val 49741"/>
            </a:avLst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6742198-5973-41D4-A18B-67068626E850}"/>
              </a:ext>
            </a:extLst>
          </p:cNvPr>
          <p:cNvSpPr/>
          <p:nvPr userDrawn="1"/>
        </p:nvSpPr>
        <p:spPr>
          <a:xfrm>
            <a:off x="979255" y="3500521"/>
            <a:ext cx="10233490" cy="3121621"/>
          </a:xfrm>
          <a:prstGeom prst="roundRect">
            <a:avLst>
              <a:gd name="adj" fmla="val 11098"/>
            </a:avLst>
          </a:prstGeom>
          <a:solidFill>
            <a:srgbClr val="8E0E0B"/>
          </a:solidFill>
          <a:ln w="25400">
            <a:solidFill>
              <a:srgbClr val="F9ECBA"/>
            </a:solidFill>
          </a:ln>
          <a:effectLst>
            <a:glow rad="38100">
              <a:srgbClr val="F9ECBA">
                <a:alpha val="12000"/>
              </a:srgbClr>
            </a:glow>
            <a:outerShdw blurRad="711200" dist="38100" dir="2700000" algn="tl" rotWithShape="0">
              <a:srgbClr val="64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3D63061-C74E-490B-82FC-0C2DF0734F29}"/>
              </a:ext>
            </a:extLst>
          </p:cNvPr>
          <p:cNvSpPr/>
          <p:nvPr userDrawn="1"/>
        </p:nvSpPr>
        <p:spPr>
          <a:xfrm>
            <a:off x="1315733" y="838200"/>
            <a:ext cx="9560532" cy="4101930"/>
          </a:xfrm>
          <a:custGeom>
            <a:avLst/>
            <a:gdLst>
              <a:gd name="connsiteX0" fmla="*/ 0 w 8153400"/>
              <a:gd name="connsiteY0" fmla="*/ 0 h 2662177"/>
              <a:gd name="connsiteX1" fmla="*/ 2590801 w 8153400"/>
              <a:gd name="connsiteY1" fmla="*/ 0 h 2662177"/>
              <a:gd name="connsiteX2" fmla="*/ 2590800 w 8153400"/>
              <a:gd name="connsiteY2" fmla="*/ 1 h 2662177"/>
              <a:gd name="connsiteX3" fmla="*/ 2743200 w 8153400"/>
              <a:gd name="connsiteY3" fmla="*/ 152401 h 2662177"/>
              <a:gd name="connsiteX4" fmla="*/ 2895600 w 8153400"/>
              <a:gd name="connsiteY4" fmla="*/ 1 h 2662177"/>
              <a:gd name="connsiteX5" fmla="*/ 2895600 w 8153400"/>
              <a:gd name="connsiteY5" fmla="*/ 0 h 2662177"/>
              <a:gd name="connsiteX6" fmla="*/ 8153400 w 8153400"/>
              <a:gd name="connsiteY6" fmla="*/ 0 h 2662177"/>
              <a:gd name="connsiteX7" fmla="*/ 8153400 w 8153400"/>
              <a:gd name="connsiteY7" fmla="*/ 2662177 h 2662177"/>
              <a:gd name="connsiteX8" fmla="*/ 2895600 w 8153400"/>
              <a:gd name="connsiteY8" fmla="*/ 2662177 h 2662177"/>
              <a:gd name="connsiteX9" fmla="*/ 2895600 w 8153400"/>
              <a:gd name="connsiteY9" fmla="*/ 2662176 h 2662177"/>
              <a:gd name="connsiteX10" fmla="*/ 2743200 w 8153400"/>
              <a:gd name="connsiteY10" fmla="*/ 2509776 h 2662177"/>
              <a:gd name="connsiteX11" fmla="*/ 2590800 w 8153400"/>
              <a:gd name="connsiteY11" fmla="*/ 2662176 h 2662177"/>
              <a:gd name="connsiteX12" fmla="*/ 2590801 w 8153400"/>
              <a:gd name="connsiteY12" fmla="*/ 2662177 h 2662177"/>
              <a:gd name="connsiteX13" fmla="*/ 0 w 8153400"/>
              <a:gd name="connsiteY13" fmla="*/ 2662177 h 266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153400" h="2662177">
                <a:moveTo>
                  <a:pt x="0" y="0"/>
                </a:moveTo>
                <a:lnTo>
                  <a:pt x="2590801" y="0"/>
                </a:lnTo>
                <a:lnTo>
                  <a:pt x="2590800" y="1"/>
                </a:lnTo>
                <a:cubicBezTo>
                  <a:pt x="2590800" y="84169"/>
                  <a:pt x="2659032" y="152401"/>
                  <a:pt x="2743200" y="152401"/>
                </a:cubicBezTo>
                <a:cubicBezTo>
                  <a:pt x="2827368" y="152401"/>
                  <a:pt x="2895600" y="84169"/>
                  <a:pt x="2895600" y="1"/>
                </a:cubicBezTo>
                <a:lnTo>
                  <a:pt x="2895600" y="0"/>
                </a:lnTo>
                <a:lnTo>
                  <a:pt x="8153400" y="0"/>
                </a:lnTo>
                <a:lnTo>
                  <a:pt x="8153400" y="2662177"/>
                </a:lnTo>
                <a:lnTo>
                  <a:pt x="2895600" y="2662177"/>
                </a:lnTo>
                <a:lnTo>
                  <a:pt x="2895600" y="2662176"/>
                </a:lnTo>
                <a:cubicBezTo>
                  <a:pt x="2895600" y="2578008"/>
                  <a:pt x="2827368" y="2509776"/>
                  <a:pt x="2743200" y="2509776"/>
                </a:cubicBezTo>
                <a:cubicBezTo>
                  <a:pt x="2659032" y="2509776"/>
                  <a:pt x="2590800" y="2578008"/>
                  <a:pt x="2590800" y="2662176"/>
                </a:cubicBezTo>
                <a:lnTo>
                  <a:pt x="2590801" y="2662177"/>
                </a:lnTo>
                <a:lnTo>
                  <a:pt x="0" y="2662177"/>
                </a:lnTo>
                <a:close/>
              </a:path>
            </a:pathLst>
          </a:custGeom>
          <a:gradFill flip="none" rotWithShape="1">
            <a:gsLst>
              <a:gs pos="0">
                <a:srgbClr val="FFFAFE"/>
              </a:gs>
              <a:gs pos="84000">
                <a:srgbClr val="FEE6D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62555CF-7877-40F4-982D-499AB1803DFE}"/>
              </a:ext>
            </a:extLst>
          </p:cNvPr>
          <p:cNvGrpSpPr/>
          <p:nvPr userDrawn="1"/>
        </p:nvGrpSpPr>
        <p:grpSpPr>
          <a:xfrm>
            <a:off x="979255" y="3866243"/>
            <a:ext cx="10233490" cy="2755899"/>
            <a:chOff x="1732345" y="3961488"/>
            <a:chExt cx="8727311" cy="202262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4A28794-11C4-4B2D-8B79-820DE8F9C46A}"/>
                </a:ext>
              </a:extLst>
            </p:cNvPr>
            <p:cNvSpPr/>
            <p:nvPr/>
          </p:nvSpPr>
          <p:spPr>
            <a:xfrm>
              <a:off x="1732345" y="3961488"/>
              <a:ext cx="8727311" cy="2022623"/>
            </a:xfrm>
            <a:custGeom>
              <a:avLst/>
              <a:gdLst>
                <a:gd name="connsiteX0" fmla="*/ 0 w 8727311"/>
                <a:gd name="connsiteY0" fmla="*/ 0 h 1953175"/>
                <a:gd name="connsiteX1" fmla="*/ 82988 w 8727311"/>
                <a:gd name="connsiteY1" fmla="*/ 35223 h 1953175"/>
                <a:gd name="connsiteX2" fmla="*/ 4363656 w 8727311"/>
                <a:gd name="connsiteY2" fmla="*/ 622087 h 1953175"/>
                <a:gd name="connsiteX3" fmla="*/ 8644324 w 8727311"/>
                <a:gd name="connsiteY3" fmla="*/ 35223 h 1953175"/>
                <a:gd name="connsiteX4" fmla="*/ 8727311 w 8727311"/>
                <a:gd name="connsiteY4" fmla="*/ 0 h 1953175"/>
                <a:gd name="connsiteX5" fmla="*/ 8727311 w 8727311"/>
                <a:gd name="connsiteY5" fmla="*/ 1625221 h 1953175"/>
                <a:gd name="connsiteX6" fmla="*/ 8399357 w 8727311"/>
                <a:gd name="connsiteY6" fmla="*/ 1953175 h 1953175"/>
                <a:gd name="connsiteX7" fmla="*/ 327954 w 8727311"/>
                <a:gd name="connsiteY7" fmla="*/ 1953175 h 1953175"/>
                <a:gd name="connsiteX8" fmla="*/ 0 w 8727311"/>
                <a:gd name="connsiteY8" fmla="*/ 1625221 h 195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7311" h="1953175">
                  <a:moveTo>
                    <a:pt x="0" y="0"/>
                  </a:moveTo>
                  <a:lnTo>
                    <a:pt x="82988" y="35223"/>
                  </a:lnTo>
                  <a:cubicBezTo>
                    <a:pt x="1010693" y="389295"/>
                    <a:pt x="2581741" y="622087"/>
                    <a:pt x="4363656" y="622087"/>
                  </a:cubicBezTo>
                  <a:cubicBezTo>
                    <a:pt x="6145572" y="622087"/>
                    <a:pt x="7716620" y="389295"/>
                    <a:pt x="8644324" y="35223"/>
                  </a:cubicBezTo>
                  <a:lnTo>
                    <a:pt x="8727311" y="0"/>
                  </a:lnTo>
                  <a:lnTo>
                    <a:pt x="8727311" y="1625221"/>
                  </a:lnTo>
                  <a:cubicBezTo>
                    <a:pt x="8727311" y="1806345"/>
                    <a:pt x="8580481" y="1953175"/>
                    <a:pt x="8399357" y="1953175"/>
                  </a:cubicBezTo>
                  <a:lnTo>
                    <a:pt x="327954" y="1953175"/>
                  </a:lnTo>
                  <a:cubicBezTo>
                    <a:pt x="146830" y="1953175"/>
                    <a:pt x="0" y="1806345"/>
                    <a:pt x="0" y="1625221"/>
                  </a:cubicBezTo>
                  <a:close/>
                </a:path>
              </a:pathLst>
            </a:custGeom>
            <a:gradFill>
              <a:gsLst>
                <a:gs pos="0">
                  <a:srgbClr val="F7D79C"/>
                </a:gs>
                <a:gs pos="100000">
                  <a:srgbClr val="F9ECBA"/>
                </a:gs>
              </a:gsLst>
              <a:lin ang="2700000" scaled="1"/>
            </a:gradFill>
            <a:ln w="25400">
              <a:solidFill>
                <a:srgbClr val="F9ECBA"/>
              </a:solidFill>
            </a:ln>
            <a:effectLst>
              <a:outerShdw blurRad="101600" dist="38100" dir="16200000" rotWithShape="0">
                <a:srgbClr val="EDB35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9B431B2-E313-4C75-B8D6-9587696658CE}"/>
                </a:ext>
              </a:extLst>
            </p:cNvPr>
            <p:cNvSpPr/>
            <p:nvPr/>
          </p:nvSpPr>
          <p:spPr>
            <a:xfrm>
              <a:off x="1732345" y="4030935"/>
              <a:ext cx="8727311" cy="1953176"/>
            </a:xfrm>
            <a:custGeom>
              <a:avLst/>
              <a:gdLst>
                <a:gd name="connsiteX0" fmla="*/ 0 w 8727311"/>
                <a:gd name="connsiteY0" fmla="*/ 0 h 1953175"/>
                <a:gd name="connsiteX1" fmla="*/ 82988 w 8727311"/>
                <a:gd name="connsiteY1" fmla="*/ 35223 h 1953175"/>
                <a:gd name="connsiteX2" fmla="*/ 4363656 w 8727311"/>
                <a:gd name="connsiteY2" fmla="*/ 622087 h 1953175"/>
                <a:gd name="connsiteX3" fmla="*/ 8644324 w 8727311"/>
                <a:gd name="connsiteY3" fmla="*/ 35223 h 1953175"/>
                <a:gd name="connsiteX4" fmla="*/ 8727311 w 8727311"/>
                <a:gd name="connsiteY4" fmla="*/ 0 h 1953175"/>
                <a:gd name="connsiteX5" fmla="*/ 8727311 w 8727311"/>
                <a:gd name="connsiteY5" fmla="*/ 1625221 h 1953175"/>
                <a:gd name="connsiteX6" fmla="*/ 8399357 w 8727311"/>
                <a:gd name="connsiteY6" fmla="*/ 1953175 h 1953175"/>
                <a:gd name="connsiteX7" fmla="*/ 327954 w 8727311"/>
                <a:gd name="connsiteY7" fmla="*/ 1953175 h 1953175"/>
                <a:gd name="connsiteX8" fmla="*/ 0 w 8727311"/>
                <a:gd name="connsiteY8" fmla="*/ 1625221 h 195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27311" h="1953175">
                  <a:moveTo>
                    <a:pt x="0" y="0"/>
                  </a:moveTo>
                  <a:lnTo>
                    <a:pt x="82988" y="35223"/>
                  </a:lnTo>
                  <a:cubicBezTo>
                    <a:pt x="1010693" y="389295"/>
                    <a:pt x="2581741" y="622087"/>
                    <a:pt x="4363656" y="622087"/>
                  </a:cubicBezTo>
                  <a:cubicBezTo>
                    <a:pt x="6145572" y="622087"/>
                    <a:pt x="7716620" y="389295"/>
                    <a:pt x="8644324" y="35223"/>
                  </a:cubicBezTo>
                  <a:lnTo>
                    <a:pt x="8727311" y="0"/>
                  </a:lnTo>
                  <a:lnTo>
                    <a:pt x="8727311" y="1625221"/>
                  </a:lnTo>
                  <a:cubicBezTo>
                    <a:pt x="8727311" y="1806345"/>
                    <a:pt x="8580481" y="1953175"/>
                    <a:pt x="8399357" y="1953175"/>
                  </a:cubicBezTo>
                  <a:lnTo>
                    <a:pt x="327954" y="1953175"/>
                  </a:lnTo>
                  <a:cubicBezTo>
                    <a:pt x="146830" y="1953175"/>
                    <a:pt x="0" y="1806345"/>
                    <a:pt x="0" y="162522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43C33"/>
                </a:gs>
                <a:gs pos="7000">
                  <a:srgbClr val="E50014"/>
                </a:gs>
                <a:gs pos="0">
                  <a:srgbClr val="F44F57"/>
                </a:gs>
                <a:gs pos="100000">
                  <a:srgbClr val="F44F57"/>
                </a:gs>
                <a:gs pos="95000">
                  <a:srgbClr val="DD0208"/>
                </a:gs>
              </a:gsLst>
              <a:lin ang="0" scaled="1"/>
              <a:tileRect/>
            </a:gradFill>
            <a:ln w="25400">
              <a:solidFill>
                <a:srgbClr val="F9ECBA"/>
              </a:solidFill>
            </a:ln>
            <a:effectLst>
              <a:glow rad="63500">
                <a:srgbClr val="F9ECBA">
                  <a:alpha val="12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C7A64F8F-8B4D-405B-855C-2FE7563A73FD}"/>
              </a:ext>
            </a:extLst>
          </p:cNvPr>
          <p:cNvSpPr/>
          <p:nvPr userDrawn="1"/>
        </p:nvSpPr>
        <p:spPr>
          <a:xfrm>
            <a:off x="11131100" y="4115813"/>
            <a:ext cx="2286000" cy="4254500"/>
          </a:xfrm>
          <a:prstGeom prst="parallelogram">
            <a:avLst>
              <a:gd name="adj" fmla="val 49741"/>
            </a:avLst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0FB16C0-7E17-4E08-830C-4E1B15F133F2}"/>
              </a:ext>
            </a:extLst>
          </p:cNvPr>
          <p:cNvSpPr/>
          <p:nvPr userDrawn="1"/>
        </p:nvSpPr>
        <p:spPr>
          <a:xfrm>
            <a:off x="3574158" y="5371475"/>
            <a:ext cx="2286000" cy="4378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5000">
                <a:srgbClr val="F7DF9F"/>
              </a:gs>
              <a:gs pos="18000">
                <a:srgbClr val="FAECAD"/>
              </a:gs>
              <a:gs pos="0">
                <a:srgbClr val="FEFBDC"/>
              </a:gs>
              <a:gs pos="73000">
                <a:srgbClr val="F8C16D"/>
              </a:gs>
            </a:gsLst>
            <a:lin ang="5400000" scaled="1"/>
            <a:tileRect/>
          </a:gradFill>
          <a:ln w="25400">
            <a:solidFill>
              <a:srgbClr val="FEFBDC"/>
            </a:solidFill>
          </a:ln>
          <a:effectLst>
            <a:glow rad="38100">
              <a:srgbClr val="FEFBDC">
                <a:alpha val="1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76F9A4B-3494-4068-B324-3AFD1E553C23}"/>
              </a:ext>
            </a:extLst>
          </p:cNvPr>
          <p:cNvSpPr/>
          <p:nvPr userDrawn="1"/>
        </p:nvSpPr>
        <p:spPr>
          <a:xfrm>
            <a:off x="6331842" y="5371475"/>
            <a:ext cx="2286000" cy="4378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5000">
                <a:srgbClr val="F7DF9F"/>
              </a:gs>
              <a:gs pos="18000">
                <a:srgbClr val="FAECAD"/>
              </a:gs>
              <a:gs pos="0">
                <a:srgbClr val="FEFBDC"/>
              </a:gs>
              <a:gs pos="73000">
                <a:srgbClr val="F8C16D"/>
              </a:gs>
            </a:gsLst>
            <a:lin ang="5400000" scaled="1"/>
            <a:tileRect/>
          </a:gradFill>
          <a:ln w="25400">
            <a:solidFill>
              <a:srgbClr val="FEFBDC"/>
            </a:solidFill>
          </a:ln>
          <a:effectLst>
            <a:glow rad="38100">
              <a:srgbClr val="FEFBDC">
                <a:alpha val="1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9B9C4DC-1BEB-4152-91AD-1C48D3EF300C}"/>
              </a:ext>
            </a:extLst>
          </p:cNvPr>
          <p:cNvSpPr/>
          <p:nvPr userDrawn="1"/>
        </p:nvSpPr>
        <p:spPr>
          <a:xfrm>
            <a:off x="0" y="5996044"/>
            <a:ext cx="5871766" cy="920013"/>
          </a:xfrm>
          <a:custGeom>
            <a:avLst/>
            <a:gdLst>
              <a:gd name="connsiteX0" fmla="*/ 971 w 5871766"/>
              <a:gd name="connsiteY0" fmla="*/ 0 h 920013"/>
              <a:gd name="connsiteX1" fmla="*/ 5458000 w 5871766"/>
              <a:gd name="connsiteY1" fmla="*/ 824905 h 920013"/>
              <a:gd name="connsiteX2" fmla="*/ 5871766 w 5871766"/>
              <a:gd name="connsiteY2" fmla="*/ 920013 h 920013"/>
              <a:gd name="connsiteX3" fmla="*/ 5081136 w 5871766"/>
              <a:gd name="connsiteY3" fmla="*/ 920013 h 920013"/>
              <a:gd name="connsiteX4" fmla="*/ 4850400 w 5871766"/>
              <a:gd name="connsiteY4" fmla="*/ 893933 h 920013"/>
              <a:gd name="connsiteX5" fmla="*/ 383991 w 5871766"/>
              <a:gd name="connsiteY5" fmla="*/ 739421 h 920013"/>
              <a:gd name="connsiteX6" fmla="*/ 0 w 5871766"/>
              <a:gd name="connsiteY6" fmla="*/ 793902 h 920013"/>
              <a:gd name="connsiteX7" fmla="*/ 0 w 5871766"/>
              <a:gd name="connsiteY7" fmla="*/ 49879 h 92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1766" h="920013">
                <a:moveTo>
                  <a:pt x="971" y="0"/>
                </a:moveTo>
                <a:cubicBezTo>
                  <a:pt x="1934096" y="84667"/>
                  <a:pt x="3120281" y="291571"/>
                  <a:pt x="5458000" y="824905"/>
                </a:cubicBezTo>
                <a:lnTo>
                  <a:pt x="5871766" y="920013"/>
                </a:lnTo>
                <a:lnTo>
                  <a:pt x="5081136" y="920013"/>
                </a:lnTo>
                <a:lnTo>
                  <a:pt x="4850400" y="893933"/>
                </a:lnTo>
                <a:cubicBezTo>
                  <a:pt x="3339944" y="721803"/>
                  <a:pt x="1847786" y="563392"/>
                  <a:pt x="383991" y="739421"/>
                </a:cubicBezTo>
                <a:lnTo>
                  <a:pt x="0" y="793902"/>
                </a:lnTo>
                <a:lnTo>
                  <a:pt x="0" y="49879"/>
                </a:lnTo>
                <a:close/>
              </a:path>
            </a:pathLst>
          </a:custGeom>
          <a:gradFill flip="none" rotWithShape="1">
            <a:gsLst>
              <a:gs pos="2655">
                <a:schemeClr val="accent2">
                  <a:lumMod val="60000"/>
                  <a:lumOff val="40000"/>
                </a:schemeClr>
              </a:gs>
              <a:gs pos="47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>
            <a:outerShdw blurRad="990600" dist="38100" dir="16200000" sx="112000" sy="112000" rotWithShape="0">
              <a:schemeClr val="accent2">
                <a:lumMod val="5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2435D19-2C71-4490-A620-F3A57FBD3053}"/>
              </a:ext>
            </a:extLst>
          </p:cNvPr>
          <p:cNvSpPr/>
          <p:nvPr userDrawn="1"/>
        </p:nvSpPr>
        <p:spPr>
          <a:xfrm flipH="1">
            <a:off x="6269062" y="5984282"/>
            <a:ext cx="5922938" cy="931775"/>
          </a:xfrm>
          <a:custGeom>
            <a:avLst/>
            <a:gdLst>
              <a:gd name="connsiteX0" fmla="*/ 971 w 5922938"/>
              <a:gd name="connsiteY0" fmla="*/ 0 h 931775"/>
              <a:gd name="connsiteX1" fmla="*/ 0 w 5922938"/>
              <a:gd name="connsiteY1" fmla="*/ 49908 h 931775"/>
              <a:gd name="connsiteX2" fmla="*/ 0 w 5922938"/>
              <a:gd name="connsiteY2" fmla="*/ 793902 h 931775"/>
              <a:gd name="connsiteX3" fmla="*/ 383992 w 5922938"/>
              <a:gd name="connsiteY3" fmla="*/ 739421 h 931775"/>
              <a:gd name="connsiteX4" fmla="*/ 4850402 w 5922938"/>
              <a:gd name="connsiteY4" fmla="*/ 893933 h 931775"/>
              <a:gd name="connsiteX5" fmla="*/ 5185198 w 5922938"/>
              <a:gd name="connsiteY5" fmla="*/ 931775 h 931775"/>
              <a:gd name="connsiteX6" fmla="*/ 5922938 w 5922938"/>
              <a:gd name="connsiteY6" fmla="*/ 931775 h 931775"/>
              <a:gd name="connsiteX7" fmla="*/ 5458001 w 5922938"/>
              <a:gd name="connsiteY7" fmla="*/ 824905 h 931775"/>
              <a:gd name="connsiteX8" fmla="*/ 971 w 5922938"/>
              <a:gd name="connsiteY8" fmla="*/ 0 h 9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2938" h="931775">
                <a:moveTo>
                  <a:pt x="971" y="0"/>
                </a:moveTo>
                <a:lnTo>
                  <a:pt x="0" y="49908"/>
                </a:lnTo>
                <a:lnTo>
                  <a:pt x="0" y="793902"/>
                </a:lnTo>
                <a:lnTo>
                  <a:pt x="383992" y="739421"/>
                </a:lnTo>
                <a:cubicBezTo>
                  <a:pt x="1847787" y="563392"/>
                  <a:pt x="3339945" y="721803"/>
                  <a:pt x="4850402" y="893933"/>
                </a:cubicBezTo>
                <a:lnTo>
                  <a:pt x="5185198" y="931775"/>
                </a:lnTo>
                <a:lnTo>
                  <a:pt x="5922938" y="931775"/>
                </a:lnTo>
                <a:lnTo>
                  <a:pt x="5458001" y="824905"/>
                </a:lnTo>
                <a:cubicBezTo>
                  <a:pt x="3120282" y="291571"/>
                  <a:pt x="1934097" y="84667"/>
                  <a:pt x="971" y="0"/>
                </a:cubicBezTo>
                <a:close/>
              </a:path>
            </a:pathLst>
          </a:custGeom>
          <a:gradFill flip="none" rotWithShape="1">
            <a:gsLst>
              <a:gs pos="2655">
                <a:schemeClr val="accent2">
                  <a:lumMod val="60000"/>
                  <a:lumOff val="40000"/>
                </a:schemeClr>
              </a:gs>
              <a:gs pos="47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>
            <a:outerShdw blurRad="990600" dist="38100" dir="16200000" sx="112000" sy="112000" rotWithShape="0">
              <a:schemeClr val="accent2">
                <a:lumMod val="5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pic>
        <p:nvPicPr>
          <p:cNvPr id="16" name="图片 15" descr="许多彩色的烟花&#10;&#10;中度可信度描述已自动生成">
            <a:extLst>
              <a:ext uri="{FF2B5EF4-FFF2-40B4-BE49-F238E27FC236}">
                <a16:creationId xmlns:a16="http://schemas.microsoft.com/office/drawing/2014/main" id="{D3132587-D82A-43C3-8C57-EB57D9DE1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" y="-884936"/>
            <a:ext cx="1173584" cy="7742936"/>
          </a:xfrm>
          <a:prstGeom prst="rect">
            <a:avLst/>
          </a:prstGeom>
        </p:spPr>
      </p:pic>
      <p:pic>
        <p:nvPicPr>
          <p:cNvPr id="27" name="图片 26" descr="许多彩色的烟花&#10;&#10;中度可信度描述已自动生成">
            <a:extLst>
              <a:ext uri="{FF2B5EF4-FFF2-40B4-BE49-F238E27FC236}">
                <a16:creationId xmlns:a16="http://schemas.microsoft.com/office/drawing/2014/main" id="{94780692-CC3E-49E9-A297-F97EDCE6E6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04451" flipH="1">
            <a:off x="9093739" y="-661598"/>
            <a:ext cx="1173584" cy="2013503"/>
          </a:xfrm>
          <a:prstGeom prst="rect">
            <a:avLst/>
          </a:prstGeom>
        </p:spPr>
      </p:pic>
      <p:pic>
        <p:nvPicPr>
          <p:cNvPr id="28" name="图片 27" descr="许多彩色的烟花&#10;&#10;中度可信度描述已自动生成">
            <a:extLst>
              <a:ext uri="{FF2B5EF4-FFF2-40B4-BE49-F238E27FC236}">
                <a16:creationId xmlns:a16="http://schemas.microsoft.com/office/drawing/2014/main" id="{438B9BC0-1421-4C79-9718-891C05835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2786" y="1472198"/>
            <a:ext cx="1173584" cy="7742936"/>
          </a:xfrm>
          <a:prstGeom prst="rect">
            <a:avLst/>
          </a:prstGeom>
        </p:spPr>
      </p:pic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02E997DF-2D97-4487-B527-CD45C0E6CF0A}"/>
              </a:ext>
            </a:extLst>
          </p:cNvPr>
          <p:cNvSpPr/>
          <p:nvPr userDrawn="1"/>
        </p:nvSpPr>
        <p:spPr>
          <a:xfrm>
            <a:off x="-1537950" y="-50630"/>
            <a:ext cx="2286000" cy="5828960"/>
          </a:xfrm>
          <a:prstGeom prst="parallelogram">
            <a:avLst>
              <a:gd name="adj" fmla="val 32519"/>
            </a:avLst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225DF5A4-13A3-46BC-9952-296C59D60940}"/>
              </a:ext>
            </a:extLst>
          </p:cNvPr>
          <p:cNvSpPr/>
          <p:nvPr userDrawn="1"/>
        </p:nvSpPr>
        <p:spPr>
          <a:xfrm>
            <a:off x="11131100" y="4489450"/>
            <a:ext cx="2286000" cy="4254500"/>
          </a:xfrm>
          <a:prstGeom prst="parallelogram">
            <a:avLst>
              <a:gd name="adj" fmla="val 49741"/>
            </a:avLst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16B6E0-C6EE-FA3E-C5D0-EBA9AA6179C8}"/>
              </a:ext>
            </a:extLst>
          </p:cNvPr>
          <p:cNvSpPr txBox="1"/>
          <p:nvPr userDrawn="1"/>
        </p:nvSpPr>
        <p:spPr>
          <a:xfrm>
            <a:off x="5537116" y="1387622"/>
            <a:ext cx="1147018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94281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84233F-AACF-4364-ADC8-FBFE64B2CBFB}"/>
              </a:ext>
            </a:extLst>
          </p:cNvPr>
          <p:cNvSpPr/>
          <p:nvPr userDrawn="1"/>
        </p:nvSpPr>
        <p:spPr>
          <a:xfrm>
            <a:off x="0" y="3969"/>
            <a:ext cx="12192000" cy="685006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758C9F68-FD1B-45BA-8708-A32F46B48807}"/>
              </a:ext>
            </a:extLst>
          </p:cNvPr>
          <p:cNvSpPr/>
          <p:nvPr userDrawn="1"/>
        </p:nvSpPr>
        <p:spPr>
          <a:xfrm>
            <a:off x="1232006" y="0"/>
            <a:ext cx="2286000" cy="4254500"/>
          </a:xfrm>
          <a:prstGeom prst="parallelogram">
            <a:avLst>
              <a:gd name="adj" fmla="val 49741"/>
            </a:avLst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D0B7B9A-627D-4860-9E63-9CD4C7F2B8F5}"/>
              </a:ext>
            </a:extLst>
          </p:cNvPr>
          <p:cNvSpPr/>
          <p:nvPr userDrawn="1"/>
        </p:nvSpPr>
        <p:spPr>
          <a:xfrm>
            <a:off x="10559374" y="0"/>
            <a:ext cx="1632627" cy="4203870"/>
          </a:xfrm>
          <a:custGeom>
            <a:avLst/>
            <a:gdLst>
              <a:gd name="connsiteX0" fmla="*/ 734537 w 1632627"/>
              <a:gd name="connsiteY0" fmla="*/ 0 h 4203870"/>
              <a:gd name="connsiteX1" fmla="*/ 1632627 w 1632627"/>
              <a:gd name="connsiteY1" fmla="*/ 0 h 4203870"/>
              <a:gd name="connsiteX2" fmla="*/ 1632627 w 1632627"/>
              <a:gd name="connsiteY2" fmla="*/ 3688723 h 4203870"/>
              <a:gd name="connsiteX3" fmla="*/ 1542616 w 1632627"/>
              <a:gd name="connsiteY3" fmla="*/ 4203870 h 4203870"/>
              <a:gd name="connsiteX4" fmla="*/ 0 w 1632627"/>
              <a:gd name="connsiteY4" fmla="*/ 4203870 h 420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627" h="4203870">
                <a:moveTo>
                  <a:pt x="734537" y="0"/>
                </a:moveTo>
                <a:lnTo>
                  <a:pt x="1632627" y="0"/>
                </a:lnTo>
                <a:lnTo>
                  <a:pt x="1632627" y="3688723"/>
                </a:lnTo>
                <a:lnTo>
                  <a:pt x="1542616" y="4203870"/>
                </a:lnTo>
                <a:lnTo>
                  <a:pt x="0" y="4203870"/>
                </a:lnTo>
                <a:close/>
              </a:path>
            </a:pathLst>
          </a:custGeom>
          <a:gradFill>
            <a:gsLst>
              <a:gs pos="27000">
                <a:schemeClr val="bg1">
                  <a:alpha val="10000"/>
                </a:scheme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3387D3AA-DE1A-42E9-9275-BD72C3F8B0F4}"/>
              </a:ext>
            </a:extLst>
          </p:cNvPr>
          <p:cNvSpPr/>
          <p:nvPr userDrawn="1"/>
        </p:nvSpPr>
        <p:spPr>
          <a:xfrm>
            <a:off x="8167567" y="0"/>
            <a:ext cx="2286000" cy="4254500"/>
          </a:xfrm>
          <a:prstGeom prst="parallelogram">
            <a:avLst>
              <a:gd name="adj" fmla="val 49741"/>
            </a:avLst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A390F26-3AE0-4A85-B9BA-D0DB78952B9D}"/>
              </a:ext>
            </a:extLst>
          </p:cNvPr>
          <p:cNvSpPr/>
          <p:nvPr userDrawn="1"/>
        </p:nvSpPr>
        <p:spPr>
          <a:xfrm>
            <a:off x="1" y="0"/>
            <a:ext cx="741593" cy="5778330"/>
          </a:xfrm>
          <a:custGeom>
            <a:avLst/>
            <a:gdLst>
              <a:gd name="connsiteX0" fmla="*/ 0 w 741593"/>
              <a:gd name="connsiteY0" fmla="*/ 0 h 5778330"/>
              <a:gd name="connsiteX1" fmla="*/ 741593 w 741593"/>
              <a:gd name="connsiteY1" fmla="*/ 0 h 5778330"/>
              <a:gd name="connsiteX2" fmla="*/ 4666 w 741593"/>
              <a:gd name="connsiteY2" fmla="*/ 5778330 h 5778330"/>
              <a:gd name="connsiteX3" fmla="*/ 0 w 741593"/>
              <a:gd name="connsiteY3" fmla="*/ 5778330 h 5778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93" h="5778330">
                <a:moveTo>
                  <a:pt x="0" y="0"/>
                </a:moveTo>
                <a:lnTo>
                  <a:pt x="741593" y="0"/>
                </a:lnTo>
                <a:lnTo>
                  <a:pt x="4666" y="5778330"/>
                </a:lnTo>
                <a:lnTo>
                  <a:pt x="0" y="5778330"/>
                </a:lnTo>
                <a:close/>
              </a:path>
            </a:pathLst>
          </a:cu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72E551E-EEA2-426E-85AC-54E93523CA9D}"/>
              </a:ext>
            </a:extLst>
          </p:cNvPr>
          <p:cNvSpPr/>
          <p:nvPr userDrawn="1"/>
        </p:nvSpPr>
        <p:spPr>
          <a:xfrm>
            <a:off x="0" y="2481944"/>
            <a:ext cx="12192000" cy="4376057"/>
          </a:xfrm>
          <a:custGeom>
            <a:avLst/>
            <a:gdLst>
              <a:gd name="connsiteX0" fmla="*/ 588209 w 12192000"/>
              <a:gd name="connsiteY0" fmla="*/ 0 h 4376057"/>
              <a:gd name="connsiteX1" fmla="*/ 11626732 w 12192000"/>
              <a:gd name="connsiteY1" fmla="*/ 0 h 4376057"/>
              <a:gd name="connsiteX2" fmla="*/ 12168717 w 12192000"/>
              <a:gd name="connsiteY2" fmla="*/ 359252 h 4376057"/>
              <a:gd name="connsiteX3" fmla="*/ 12192000 w 12192000"/>
              <a:gd name="connsiteY3" fmla="*/ 434258 h 4376057"/>
              <a:gd name="connsiteX4" fmla="*/ 12192000 w 12192000"/>
              <a:gd name="connsiteY4" fmla="*/ 4376057 h 4376057"/>
              <a:gd name="connsiteX5" fmla="*/ 0 w 12192000"/>
              <a:gd name="connsiteY5" fmla="*/ 4376057 h 4376057"/>
              <a:gd name="connsiteX6" fmla="*/ 0 w 12192000"/>
              <a:gd name="connsiteY6" fmla="*/ 588209 h 4376057"/>
              <a:gd name="connsiteX7" fmla="*/ 588209 w 12192000"/>
              <a:gd name="connsiteY7" fmla="*/ 0 h 437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76057">
                <a:moveTo>
                  <a:pt x="588209" y="0"/>
                </a:moveTo>
                <a:lnTo>
                  <a:pt x="11626732" y="0"/>
                </a:lnTo>
                <a:cubicBezTo>
                  <a:pt x="11870376" y="0"/>
                  <a:pt x="12079422" y="148135"/>
                  <a:pt x="12168717" y="359252"/>
                </a:cubicBezTo>
                <a:lnTo>
                  <a:pt x="12192000" y="434258"/>
                </a:lnTo>
                <a:lnTo>
                  <a:pt x="12192000" y="4376057"/>
                </a:lnTo>
                <a:lnTo>
                  <a:pt x="0" y="4376057"/>
                </a:lnTo>
                <a:lnTo>
                  <a:pt x="0" y="588209"/>
                </a:lnTo>
                <a:cubicBezTo>
                  <a:pt x="0" y="263350"/>
                  <a:pt x="263350" y="0"/>
                  <a:pt x="58820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82600" dist="38100" algn="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E640B51-A5A6-4DD6-BB33-5C5CA0859251}"/>
              </a:ext>
            </a:extLst>
          </p:cNvPr>
          <p:cNvSpPr txBox="1"/>
          <p:nvPr userDrawn="1"/>
        </p:nvSpPr>
        <p:spPr>
          <a:xfrm>
            <a:off x="5157282" y="96978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3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2EF1DE6-112B-405A-B7C1-33F6A8B74418}"/>
              </a:ext>
            </a:extLst>
          </p:cNvPr>
          <p:cNvSpPr txBox="1"/>
          <p:nvPr userDrawn="1"/>
        </p:nvSpPr>
        <p:spPr>
          <a:xfrm>
            <a:off x="3468518" y="632095"/>
            <a:ext cx="52549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2">
                    <a:lumMod val="20000"/>
                    <a:lumOff val="80000"/>
                    <a:alpha val="10000"/>
                  </a:schemeClr>
                </a:solidFill>
                <a:latin typeface="+mj-ea"/>
                <a:ea typeface="+mj-ea"/>
              </a:rPr>
              <a:t>CONTENTS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BAAA5C1-B2FE-42D2-B2AC-0C533DD5DAAE}"/>
              </a:ext>
            </a:extLst>
          </p:cNvPr>
          <p:cNvSpPr/>
          <p:nvPr userDrawn="1"/>
        </p:nvSpPr>
        <p:spPr>
          <a:xfrm>
            <a:off x="92080" y="2548044"/>
            <a:ext cx="12007841" cy="4309957"/>
          </a:xfrm>
          <a:custGeom>
            <a:avLst/>
            <a:gdLst>
              <a:gd name="connsiteX0" fmla="*/ 588209 w 12192000"/>
              <a:gd name="connsiteY0" fmla="*/ 0 h 4376057"/>
              <a:gd name="connsiteX1" fmla="*/ 11626732 w 12192000"/>
              <a:gd name="connsiteY1" fmla="*/ 0 h 4376057"/>
              <a:gd name="connsiteX2" fmla="*/ 12168717 w 12192000"/>
              <a:gd name="connsiteY2" fmla="*/ 359252 h 4376057"/>
              <a:gd name="connsiteX3" fmla="*/ 12192000 w 12192000"/>
              <a:gd name="connsiteY3" fmla="*/ 434258 h 4376057"/>
              <a:gd name="connsiteX4" fmla="*/ 12192000 w 12192000"/>
              <a:gd name="connsiteY4" fmla="*/ 4376057 h 4376057"/>
              <a:gd name="connsiteX5" fmla="*/ 0 w 12192000"/>
              <a:gd name="connsiteY5" fmla="*/ 4376057 h 4376057"/>
              <a:gd name="connsiteX6" fmla="*/ 0 w 12192000"/>
              <a:gd name="connsiteY6" fmla="*/ 588209 h 4376057"/>
              <a:gd name="connsiteX7" fmla="*/ 588209 w 12192000"/>
              <a:gd name="connsiteY7" fmla="*/ 0 h 437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76057">
                <a:moveTo>
                  <a:pt x="588209" y="0"/>
                </a:moveTo>
                <a:lnTo>
                  <a:pt x="11626732" y="0"/>
                </a:lnTo>
                <a:cubicBezTo>
                  <a:pt x="11870376" y="0"/>
                  <a:pt x="12079422" y="148135"/>
                  <a:pt x="12168717" y="359252"/>
                </a:cubicBezTo>
                <a:lnTo>
                  <a:pt x="12192000" y="434258"/>
                </a:lnTo>
                <a:lnTo>
                  <a:pt x="12192000" y="4376057"/>
                </a:lnTo>
                <a:lnTo>
                  <a:pt x="0" y="4376057"/>
                </a:lnTo>
                <a:lnTo>
                  <a:pt x="0" y="588209"/>
                </a:lnTo>
                <a:cubicBezTo>
                  <a:pt x="0" y="263350"/>
                  <a:pt x="263350" y="0"/>
                  <a:pt x="588209" y="0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>
            <a:outerShdw blurRad="482600" dist="38100" algn="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8906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4E2018B-259D-4B6A-BFD8-C7A9D68F236A}"/>
              </a:ext>
            </a:extLst>
          </p:cNvPr>
          <p:cNvSpPr/>
          <p:nvPr userDrawn="1"/>
        </p:nvSpPr>
        <p:spPr>
          <a:xfrm>
            <a:off x="0" y="0"/>
            <a:ext cx="12192000" cy="6850063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B124790-B3E4-4475-B8AE-11592BC6A7D8}"/>
              </a:ext>
            </a:extLst>
          </p:cNvPr>
          <p:cNvSpPr/>
          <p:nvPr userDrawn="1"/>
        </p:nvSpPr>
        <p:spPr>
          <a:xfrm>
            <a:off x="10471186" y="5211008"/>
            <a:ext cx="1720815" cy="1646992"/>
          </a:xfrm>
          <a:custGeom>
            <a:avLst/>
            <a:gdLst>
              <a:gd name="connsiteX0" fmla="*/ 1720815 w 1720815"/>
              <a:gd name="connsiteY0" fmla="*/ 0 h 1646992"/>
              <a:gd name="connsiteX1" fmla="*/ 1720815 w 1720815"/>
              <a:gd name="connsiteY1" fmla="*/ 1646992 h 1646992"/>
              <a:gd name="connsiteX2" fmla="*/ 0 w 1720815"/>
              <a:gd name="connsiteY2" fmla="*/ 1646992 h 1646992"/>
              <a:gd name="connsiteX3" fmla="*/ 125669 w 1720815"/>
              <a:gd name="connsiteY3" fmla="*/ 1585927 h 1646992"/>
              <a:gd name="connsiteX4" fmla="*/ 1688085 w 1720815"/>
              <a:gd name="connsiteY4" fmla="*/ 38901 h 164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0815" h="1646992">
                <a:moveTo>
                  <a:pt x="1720815" y="0"/>
                </a:moveTo>
                <a:lnTo>
                  <a:pt x="1720815" y="1646992"/>
                </a:lnTo>
                <a:lnTo>
                  <a:pt x="0" y="1646992"/>
                </a:lnTo>
                <a:lnTo>
                  <a:pt x="125669" y="1585927"/>
                </a:lnTo>
                <a:cubicBezTo>
                  <a:pt x="926798" y="1159584"/>
                  <a:pt x="1364271" y="446532"/>
                  <a:pt x="1688085" y="38901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pic>
        <p:nvPicPr>
          <p:cNvPr id="4" name="图片 3" descr="街道边的建筑&#10;&#10;描述已自动生成">
            <a:extLst>
              <a:ext uri="{FF2B5EF4-FFF2-40B4-BE49-F238E27FC236}">
                <a16:creationId xmlns:a16="http://schemas.microsoft.com/office/drawing/2014/main" id="{2B6D4B63-43AB-460D-A04E-01F3FD234E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938"/>
            <a:ext cx="4038600" cy="6850063"/>
          </a:xfrm>
          <a:custGeom>
            <a:avLst/>
            <a:gdLst>
              <a:gd name="connsiteX0" fmla="*/ 0 w 4038600"/>
              <a:gd name="connsiteY0" fmla="*/ 0 h 6850063"/>
              <a:gd name="connsiteX1" fmla="*/ 3614081 w 4038600"/>
              <a:gd name="connsiteY1" fmla="*/ 0 h 6850063"/>
              <a:gd name="connsiteX2" fmla="*/ 4038600 w 4038600"/>
              <a:gd name="connsiteY2" fmla="*/ 424519 h 6850063"/>
              <a:gd name="connsiteX3" fmla="*/ 4038600 w 4038600"/>
              <a:gd name="connsiteY3" fmla="*/ 6425544 h 6850063"/>
              <a:gd name="connsiteX4" fmla="*/ 3614081 w 4038600"/>
              <a:gd name="connsiteY4" fmla="*/ 6850063 h 6850063"/>
              <a:gd name="connsiteX5" fmla="*/ 0 w 4038600"/>
              <a:gd name="connsiteY5" fmla="*/ 6850063 h 685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6850063">
                <a:moveTo>
                  <a:pt x="0" y="0"/>
                </a:moveTo>
                <a:lnTo>
                  <a:pt x="3614081" y="0"/>
                </a:lnTo>
                <a:cubicBezTo>
                  <a:pt x="3848536" y="0"/>
                  <a:pt x="4038600" y="190064"/>
                  <a:pt x="4038600" y="424519"/>
                </a:cubicBezTo>
                <a:lnTo>
                  <a:pt x="4038600" y="6425544"/>
                </a:lnTo>
                <a:cubicBezTo>
                  <a:pt x="4038600" y="6659999"/>
                  <a:pt x="3848536" y="6850063"/>
                  <a:pt x="3614081" y="6850063"/>
                </a:cubicBezTo>
                <a:lnTo>
                  <a:pt x="0" y="6850063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0E65A70-CB90-4F1F-95AA-E1C5DF58CAC4}"/>
              </a:ext>
            </a:extLst>
          </p:cNvPr>
          <p:cNvSpPr/>
          <p:nvPr userDrawn="1"/>
        </p:nvSpPr>
        <p:spPr>
          <a:xfrm>
            <a:off x="0" y="7937"/>
            <a:ext cx="4038600" cy="6850063"/>
          </a:xfrm>
          <a:custGeom>
            <a:avLst/>
            <a:gdLst>
              <a:gd name="connsiteX0" fmla="*/ 0 w 4038600"/>
              <a:gd name="connsiteY0" fmla="*/ 0 h 6850063"/>
              <a:gd name="connsiteX1" fmla="*/ 3614081 w 4038600"/>
              <a:gd name="connsiteY1" fmla="*/ 0 h 6850063"/>
              <a:gd name="connsiteX2" fmla="*/ 4038600 w 4038600"/>
              <a:gd name="connsiteY2" fmla="*/ 424519 h 6850063"/>
              <a:gd name="connsiteX3" fmla="*/ 4038600 w 4038600"/>
              <a:gd name="connsiteY3" fmla="*/ 6425544 h 6850063"/>
              <a:gd name="connsiteX4" fmla="*/ 3614081 w 4038600"/>
              <a:gd name="connsiteY4" fmla="*/ 6850063 h 6850063"/>
              <a:gd name="connsiteX5" fmla="*/ 0 w 4038600"/>
              <a:gd name="connsiteY5" fmla="*/ 6850063 h 685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6850063">
                <a:moveTo>
                  <a:pt x="0" y="0"/>
                </a:moveTo>
                <a:lnTo>
                  <a:pt x="3614081" y="0"/>
                </a:lnTo>
                <a:cubicBezTo>
                  <a:pt x="3848536" y="0"/>
                  <a:pt x="4038600" y="190064"/>
                  <a:pt x="4038600" y="424519"/>
                </a:cubicBezTo>
                <a:lnTo>
                  <a:pt x="4038600" y="6425544"/>
                </a:lnTo>
                <a:cubicBezTo>
                  <a:pt x="4038600" y="6659999"/>
                  <a:pt x="3848536" y="6850063"/>
                  <a:pt x="3614081" y="6850063"/>
                </a:cubicBezTo>
                <a:lnTo>
                  <a:pt x="0" y="6850063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schemeClr val="accent1">
                <a:lumMod val="7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8F415EF-B6C5-43DD-8722-CC2D9D4EABA3}"/>
              </a:ext>
            </a:extLst>
          </p:cNvPr>
          <p:cNvSpPr/>
          <p:nvPr userDrawn="1"/>
        </p:nvSpPr>
        <p:spPr>
          <a:xfrm>
            <a:off x="-180753" y="67469"/>
            <a:ext cx="4144477" cy="6723063"/>
          </a:xfrm>
          <a:custGeom>
            <a:avLst/>
            <a:gdLst>
              <a:gd name="connsiteX0" fmla="*/ 0 w 3963724"/>
              <a:gd name="connsiteY0" fmla="*/ 0 h 6723063"/>
              <a:gd name="connsiteX1" fmla="*/ 3534782 w 3963724"/>
              <a:gd name="connsiteY1" fmla="*/ 0 h 6723063"/>
              <a:gd name="connsiteX2" fmla="*/ 3963724 w 3963724"/>
              <a:gd name="connsiteY2" fmla="*/ 416649 h 6723063"/>
              <a:gd name="connsiteX3" fmla="*/ 3963724 w 3963724"/>
              <a:gd name="connsiteY3" fmla="*/ 6306415 h 6723063"/>
              <a:gd name="connsiteX4" fmla="*/ 3534782 w 3963724"/>
              <a:gd name="connsiteY4" fmla="*/ 6723063 h 6723063"/>
              <a:gd name="connsiteX5" fmla="*/ 0 w 3963724"/>
              <a:gd name="connsiteY5" fmla="*/ 6723063 h 672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3724" h="6723063">
                <a:moveTo>
                  <a:pt x="0" y="0"/>
                </a:moveTo>
                <a:lnTo>
                  <a:pt x="3534782" y="0"/>
                </a:lnTo>
                <a:cubicBezTo>
                  <a:pt x="3771680" y="0"/>
                  <a:pt x="3963724" y="186540"/>
                  <a:pt x="3963724" y="416649"/>
                </a:cubicBezTo>
                <a:lnTo>
                  <a:pt x="3963724" y="6306415"/>
                </a:lnTo>
                <a:cubicBezTo>
                  <a:pt x="3963724" y="6536523"/>
                  <a:pt x="3771680" y="6723063"/>
                  <a:pt x="3534782" y="6723063"/>
                </a:cubicBezTo>
                <a:lnTo>
                  <a:pt x="0" y="6723063"/>
                </a:lnTo>
                <a:close/>
              </a:path>
            </a:pathLst>
          </a:custGeom>
          <a:noFill/>
          <a:ln w="12700" cap="flat" cmpd="sng" algn="ctr">
            <a:solidFill>
              <a:schemeClr val="accent2">
                <a:lumMod val="20000"/>
                <a:lumOff val="80000"/>
                <a:alpha val="60000"/>
              </a:schemeClr>
            </a:solidFill>
            <a:prstDash val="dash"/>
            <a:miter lim="800000"/>
          </a:ln>
          <a:effectLst>
            <a:outerShdw blurRad="381000" dist="38100" dir="2700000" algn="tl" rotWithShape="0">
              <a:schemeClr val="accent1">
                <a:lumMod val="7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D60800-A656-4FFE-88EE-4635817FAFC3}"/>
              </a:ext>
            </a:extLst>
          </p:cNvPr>
          <p:cNvGrpSpPr/>
          <p:nvPr userDrawn="1"/>
        </p:nvGrpSpPr>
        <p:grpSpPr>
          <a:xfrm>
            <a:off x="838199" y="1837391"/>
            <a:ext cx="923925" cy="369332"/>
            <a:chOff x="838199" y="1977091"/>
            <a:chExt cx="923925" cy="369332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52373998-B3AB-41A5-8108-3B795047CE37}"/>
                </a:ext>
              </a:extLst>
            </p:cNvPr>
            <p:cNvSpPr/>
            <p:nvPr/>
          </p:nvSpPr>
          <p:spPr>
            <a:xfrm>
              <a:off x="838199" y="1990724"/>
              <a:ext cx="923925" cy="31569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1BB59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5B1654C-2DB8-4B96-86CB-1D2C0791B7B0}"/>
                </a:ext>
              </a:extLst>
            </p:cNvPr>
            <p:cNvSpPr txBox="1"/>
            <p:nvPr/>
          </p:nvSpPr>
          <p:spPr>
            <a:xfrm>
              <a:off x="877725" y="1977091"/>
              <a:ext cx="849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PART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0" name="图片 9" descr="许多彩色的烟花&#10;&#10;中度可信度描述已自动生成">
            <a:extLst>
              <a:ext uri="{FF2B5EF4-FFF2-40B4-BE49-F238E27FC236}">
                <a16:creationId xmlns:a16="http://schemas.microsoft.com/office/drawing/2014/main" id="{2063A837-9892-485F-AC73-5D8CF67A9D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1920" flipH="1">
            <a:off x="4237135" y="384174"/>
            <a:ext cx="1173584" cy="2933700"/>
          </a:xfrm>
          <a:prstGeom prst="rect">
            <a:avLst/>
          </a:prstGeom>
        </p:spPr>
      </p:pic>
      <p:pic>
        <p:nvPicPr>
          <p:cNvPr id="11" name="图片 10" descr="许多彩色的烟花&#10;&#10;中度可信度描述已自动生成">
            <a:extLst>
              <a:ext uri="{FF2B5EF4-FFF2-40B4-BE49-F238E27FC236}">
                <a16:creationId xmlns:a16="http://schemas.microsoft.com/office/drawing/2014/main" id="{9453F163-128E-4918-9CED-C3A3FE63C2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31464">
            <a:off x="9303175" y="-132692"/>
            <a:ext cx="1173584" cy="2047464"/>
          </a:xfrm>
          <a:custGeom>
            <a:avLst/>
            <a:gdLst>
              <a:gd name="connsiteX0" fmla="*/ 0 w 1173584"/>
              <a:gd name="connsiteY0" fmla="*/ 0 h 2047464"/>
              <a:gd name="connsiteX1" fmla="*/ 1173583 w 1173584"/>
              <a:gd name="connsiteY1" fmla="*/ 231147 h 2047464"/>
              <a:gd name="connsiteX2" fmla="*/ 1173584 w 1173584"/>
              <a:gd name="connsiteY2" fmla="*/ 2047464 h 2047464"/>
              <a:gd name="connsiteX3" fmla="*/ 0 w 1173584"/>
              <a:gd name="connsiteY3" fmla="*/ 2047464 h 204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3584" h="2047464">
                <a:moveTo>
                  <a:pt x="0" y="0"/>
                </a:moveTo>
                <a:lnTo>
                  <a:pt x="1173583" y="231147"/>
                </a:lnTo>
                <a:lnTo>
                  <a:pt x="1173584" y="2047464"/>
                </a:lnTo>
                <a:lnTo>
                  <a:pt x="0" y="2047464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B6E583C-9BB2-4E53-B5FF-AFD0C87D859F}"/>
              </a:ext>
            </a:extLst>
          </p:cNvPr>
          <p:cNvSpPr/>
          <p:nvPr userDrawn="1"/>
        </p:nvSpPr>
        <p:spPr>
          <a:xfrm>
            <a:off x="10630232" y="5211010"/>
            <a:ext cx="1561768" cy="1646990"/>
          </a:xfrm>
          <a:custGeom>
            <a:avLst/>
            <a:gdLst>
              <a:gd name="connsiteX0" fmla="*/ 1561768 w 1561768"/>
              <a:gd name="connsiteY0" fmla="*/ 0 h 1646990"/>
              <a:gd name="connsiteX1" fmla="*/ 1561768 w 1561768"/>
              <a:gd name="connsiteY1" fmla="*/ 1646990 h 1646990"/>
              <a:gd name="connsiteX2" fmla="*/ 0 w 1561768"/>
              <a:gd name="connsiteY2" fmla="*/ 1646990 h 1646990"/>
              <a:gd name="connsiteX3" fmla="*/ 114053 w 1561768"/>
              <a:gd name="connsiteY3" fmla="*/ 1585925 h 1646990"/>
              <a:gd name="connsiteX4" fmla="*/ 1532064 w 1561768"/>
              <a:gd name="connsiteY4" fmla="*/ 38899 h 164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768" h="1646990">
                <a:moveTo>
                  <a:pt x="1561768" y="0"/>
                </a:moveTo>
                <a:lnTo>
                  <a:pt x="1561768" y="1646990"/>
                </a:lnTo>
                <a:lnTo>
                  <a:pt x="0" y="1646990"/>
                </a:lnTo>
                <a:lnTo>
                  <a:pt x="114053" y="1585925"/>
                </a:lnTo>
                <a:cubicBezTo>
                  <a:pt x="841139" y="1159582"/>
                  <a:pt x="1238179" y="446530"/>
                  <a:pt x="1532064" y="3889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pic>
        <p:nvPicPr>
          <p:cNvPr id="23" name="图片 22" descr="许多彩色的烟花&#10;&#10;中度可信度描述已自动生成">
            <a:extLst>
              <a:ext uri="{FF2B5EF4-FFF2-40B4-BE49-F238E27FC236}">
                <a16:creationId xmlns:a16="http://schemas.microsoft.com/office/drawing/2014/main" id="{4189839A-DB9D-4F31-BFF3-634D391658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236102">
            <a:off x="10076739" y="5188887"/>
            <a:ext cx="1173584" cy="2047464"/>
          </a:xfrm>
          <a:custGeom>
            <a:avLst/>
            <a:gdLst>
              <a:gd name="connsiteX0" fmla="*/ 0 w 1173584"/>
              <a:gd name="connsiteY0" fmla="*/ 0 h 2047464"/>
              <a:gd name="connsiteX1" fmla="*/ 1173583 w 1173584"/>
              <a:gd name="connsiteY1" fmla="*/ 231147 h 2047464"/>
              <a:gd name="connsiteX2" fmla="*/ 1173584 w 1173584"/>
              <a:gd name="connsiteY2" fmla="*/ 2047464 h 2047464"/>
              <a:gd name="connsiteX3" fmla="*/ 0 w 1173584"/>
              <a:gd name="connsiteY3" fmla="*/ 2047464 h 204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3584" h="2047464">
                <a:moveTo>
                  <a:pt x="0" y="0"/>
                </a:moveTo>
                <a:lnTo>
                  <a:pt x="1173583" y="231147"/>
                </a:lnTo>
                <a:lnTo>
                  <a:pt x="1173584" y="2047464"/>
                </a:lnTo>
                <a:lnTo>
                  <a:pt x="0" y="2047464"/>
                </a:ln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E035BDA-227D-3FC0-F9C7-0FFF59588C0B}"/>
              </a:ext>
            </a:extLst>
          </p:cNvPr>
          <p:cNvSpPr txBox="1"/>
          <p:nvPr userDrawn="1"/>
        </p:nvSpPr>
        <p:spPr>
          <a:xfrm>
            <a:off x="10601029" y="412639"/>
            <a:ext cx="1147018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5352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人拿着笔记本电脑&#10;&#10;描述已自动生成">
            <a:extLst>
              <a:ext uri="{FF2B5EF4-FFF2-40B4-BE49-F238E27FC236}">
                <a16:creationId xmlns:a16="http://schemas.microsoft.com/office/drawing/2014/main" id="{ECA59FE9-D2B8-4982-8760-5EA75C2B9D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77890" cy="685006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DF9D6CF-81E9-40E2-8C28-0C57AFB3582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  <a:alpha val="92000"/>
            </a:schemeClr>
          </a:solidFill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3116727-D4C9-4A7B-AAEB-49D1B0654494}"/>
              </a:ext>
            </a:extLst>
          </p:cNvPr>
          <p:cNvSpPr/>
          <p:nvPr userDrawn="1"/>
        </p:nvSpPr>
        <p:spPr>
          <a:xfrm>
            <a:off x="410436" y="542588"/>
            <a:ext cx="138929" cy="13892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6" name="标题 15">
            <a:extLst>
              <a:ext uri="{FF2B5EF4-FFF2-40B4-BE49-F238E27FC236}">
                <a16:creationId xmlns:a16="http://schemas.microsoft.com/office/drawing/2014/main" id="{3E64E632-0D54-4320-A067-2582C0E898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935" y="365125"/>
            <a:ext cx="2131365" cy="492443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>
            <a:lvl1pPr algn="dist">
              <a:def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dist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标题样式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001B09-A04D-A5E0-A2B3-F060C443BDB8}"/>
              </a:ext>
            </a:extLst>
          </p:cNvPr>
          <p:cNvSpPr txBox="1"/>
          <p:nvPr userDrawn="1"/>
        </p:nvSpPr>
        <p:spPr>
          <a:xfrm>
            <a:off x="10615065" y="327144"/>
            <a:ext cx="1147018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8265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300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7108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48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11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>
          <p15:clr>
            <a:srgbClr val="C35EA4"/>
          </p15:clr>
        </p15:guide>
        <p15:guide id="4" orient="horz" pos="4315">
          <p15:clr>
            <a:srgbClr val="C35EA4"/>
          </p15:clr>
        </p15:guide>
        <p15:guide id="5">
          <p15:clr>
            <a:srgbClr val="C35EA4"/>
          </p15:clr>
        </p15:guide>
        <p15:guide id="6" pos="7680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5762AE0-B037-C8FE-4C7E-AFE1EC6AE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075F4D-2102-4959-6998-912D46429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48328C-634E-8279-F190-1930CF775A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7F5B6-1191-4E35-A517-2F14AA410653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40070B-40D3-922F-C1D6-C6929E4C2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7D34A7-BD9C-EA7D-29A8-9B1D7B0694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77732-9237-4F57-B359-BB71FDB7D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2703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986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DB665B4-38EC-6809-6D24-BDA1BE9F31E1}"/>
              </a:ext>
            </a:extLst>
          </p:cNvPr>
          <p:cNvSpPr txBox="1"/>
          <p:nvPr/>
        </p:nvSpPr>
        <p:spPr>
          <a:xfrm>
            <a:off x="2541180" y="2288834"/>
            <a:ext cx="71096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latin typeface="OPPOSans H"/>
                <a:ea typeface="OPPOSans H"/>
              </a:rPr>
              <a:t>走进校园，青春舞台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2"/>
                  </a:gs>
                  <a:gs pos="66000">
                    <a:schemeClr val="accent1"/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47282D0-C42C-643C-0F96-76EC506517C4}"/>
              </a:ext>
            </a:extLst>
          </p:cNvPr>
          <p:cNvCxnSpPr>
            <a:cxnSpLocks/>
          </p:cNvCxnSpPr>
          <p:nvPr/>
        </p:nvCxnSpPr>
        <p:spPr>
          <a:xfrm>
            <a:off x="2032837" y="4030965"/>
            <a:ext cx="211961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5300ABE-C387-C046-BCAE-ECFF2B0B81B7}"/>
              </a:ext>
            </a:extLst>
          </p:cNvPr>
          <p:cNvCxnSpPr>
            <a:cxnSpLocks/>
          </p:cNvCxnSpPr>
          <p:nvPr/>
        </p:nvCxnSpPr>
        <p:spPr>
          <a:xfrm flipH="1">
            <a:off x="8039552" y="4030965"/>
            <a:ext cx="211961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45C1554E-07EB-B146-F18D-385593215952}"/>
              </a:ext>
            </a:extLst>
          </p:cNvPr>
          <p:cNvSpPr txBox="1"/>
          <p:nvPr/>
        </p:nvSpPr>
        <p:spPr>
          <a:xfrm>
            <a:off x="4354286" y="3629799"/>
            <a:ext cx="348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科技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20XX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春季校园</a:t>
            </a: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主题招聘宣讲会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79081D-B255-5B10-E169-5AD09E8F8773}"/>
              </a:ext>
            </a:extLst>
          </p:cNvPr>
          <p:cNvSpPr txBox="1"/>
          <p:nvPr/>
        </p:nvSpPr>
        <p:spPr>
          <a:xfrm>
            <a:off x="3983624" y="54032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人力资源部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3AA637-1B9A-D000-B608-4FEBC2740231}"/>
              </a:ext>
            </a:extLst>
          </p:cNvPr>
          <p:cNvSpPr txBox="1"/>
          <p:nvPr/>
        </p:nvSpPr>
        <p:spPr>
          <a:xfrm>
            <a:off x="6497651" y="5403270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年</a:t>
            </a:r>
            <a:r>
              <a:rPr lang="en-US" altLang="zh-CN" sz="2000" dirty="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latin typeface="OPPOSans R"/>
                <a:ea typeface="OPPOSans R"/>
              </a:rPr>
              <a:t>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月</a:t>
            </a:r>
            <a:r>
              <a:rPr lang="en-US" altLang="zh-CN" sz="2000" dirty="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latin typeface="OPPOSans R"/>
                <a:ea typeface="OPPOSans R"/>
              </a:rPr>
              <a:t>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808108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7F5CE3E9-EE6B-4FE7-BDFD-EC68A770BB90}"/>
              </a:ext>
            </a:extLst>
          </p:cNvPr>
          <p:cNvGrpSpPr/>
          <p:nvPr/>
        </p:nvGrpSpPr>
        <p:grpSpPr>
          <a:xfrm>
            <a:off x="4701191" y="3652158"/>
            <a:ext cx="2789619" cy="2696390"/>
            <a:chOff x="879357" y="1692730"/>
            <a:chExt cx="2789619" cy="2888342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B6C613FF-B3CF-4BF8-A741-639D95271C72}"/>
                </a:ext>
              </a:extLst>
            </p:cNvPr>
            <p:cNvSpPr/>
            <p:nvPr/>
          </p:nvSpPr>
          <p:spPr>
            <a:xfrm>
              <a:off x="879357" y="1692730"/>
              <a:ext cx="2789619" cy="2888342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FA654B0-F26B-4B02-B007-2A5E27A92AB1}"/>
                </a:ext>
              </a:extLst>
            </p:cNvPr>
            <p:cNvSpPr/>
            <p:nvPr/>
          </p:nvSpPr>
          <p:spPr>
            <a:xfrm>
              <a:off x="958809" y="1771651"/>
              <a:ext cx="2630714" cy="2736850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43" name="Freeform 19">
            <a:extLst>
              <a:ext uri="{FF2B5EF4-FFF2-40B4-BE49-F238E27FC236}">
                <a16:creationId xmlns:a16="http://schemas.microsoft.com/office/drawing/2014/main" id="{4654539B-1F12-484A-8210-CD0CC069C52F}"/>
              </a:ext>
            </a:extLst>
          </p:cNvPr>
          <p:cNvSpPr/>
          <p:nvPr/>
        </p:nvSpPr>
        <p:spPr>
          <a:xfrm>
            <a:off x="4918101" y="3916378"/>
            <a:ext cx="2355799" cy="2167950"/>
          </a:xfrm>
          <a:custGeom>
            <a:avLst/>
            <a:gdLst/>
            <a:ahLst/>
            <a:cxnLst/>
            <a:rect l="0" t="0" r="0" b="0"/>
            <a:pathLst>
              <a:path w="2355799" h="2167950">
                <a:moveTo>
                  <a:pt x="133351" y="0"/>
                </a:moveTo>
                <a:lnTo>
                  <a:pt x="2222447" y="0"/>
                </a:lnTo>
                <a:cubicBezTo>
                  <a:pt x="2296095" y="0"/>
                  <a:pt x="2355798" y="59703"/>
                  <a:pt x="2355798" y="133351"/>
                </a:cubicBezTo>
                <a:lnTo>
                  <a:pt x="2355798" y="1541405"/>
                </a:lnTo>
                <a:cubicBezTo>
                  <a:pt x="2355798" y="1601021"/>
                  <a:pt x="2307414" y="1649405"/>
                  <a:pt x="2247798" y="1649405"/>
                </a:cubicBezTo>
                <a:lnTo>
                  <a:pt x="807760" y="1649405"/>
                </a:lnTo>
                <a:cubicBezTo>
                  <a:pt x="746303" y="1649405"/>
                  <a:pt x="696482" y="1699226"/>
                  <a:pt x="696482" y="1760683"/>
                </a:cubicBezTo>
                <a:lnTo>
                  <a:pt x="696482" y="2059949"/>
                </a:lnTo>
                <a:cubicBezTo>
                  <a:pt x="696482" y="2119565"/>
                  <a:pt x="648098" y="2167949"/>
                  <a:pt x="588482" y="2167949"/>
                </a:cubicBezTo>
                <a:lnTo>
                  <a:pt x="133351" y="2167949"/>
                </a:lnTo>
                <a:cubicBezTo>
                  <a:pt x="59703" y="2167949"/>
                  <a:pt x="0" y="2108246"/>
                  <a:pt x="0" y="2034598"/>
                </a:cubicBezTo>
                <a:lnTo>
                  <a:pt x="0" y="133351"/>
                </a:lnTo>
                <a:cubicBezTo>
                  <a:pt x="0" y="59703"/>
                  <a:pt x="59703" y="0"/>
                  <a:pt x="13335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77B767F-FD28-4B2B-8794-C22E6A28D826}"/>
              </a:ext>
            </a:extLst>
          </p:cNvPr>
          <p:cNvSpPr txBox="1"/>
          <p:nvPr/>
        </p:nvSpPr>
        <p:spPr>
          <a:xfrm>
            <a:off x="5679993" y="5590175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KEYWORD 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73B29E2-06A4-47C5-86B0-1AE7FD705EAA}"/>
              </a:ext>
            </a:extLst>
          </p:cNvPr>
          <p:cNvSpPr txBox="1"/>
          <p:nvPr/>
        </p:nvSpPr>
        <p:spPr>
          <a:xfrm>
            <a:off x="5619079" y="567290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专业岗薪资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AA2D8C4-11AC-4220-B05F-FBEEE0DB34C9}"/>
              </a:ext>
            </a:extLst>
          </p:cNvPr>
          <p:cNvSpPr txBox="1"/>
          <p:nvPr/>
        </p:nvSpPr>
        <p:spPr>
          <a:xfrm>
            <a:off x="5009468" y="4967030"/>
            <a:ext cx="2173063" cy="354456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研发类、数据类、综合类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1FE61FC-1030-4B7F-9D7E-79F89DCFD028}"/>
              </a:ext>
            </a:extLst>
          </p:cNvPr>
          <p:cNvGrpSpPr/>
          <p:nvPr/>
        </p:nvGrpSpPr>
        <p:grpSpPr>
          <a:xfrm>
            <a:off x="8258392" y="3652158"/>
            <a:ext cx="2789619" cy="2696390"/>
            <a:chOff x="879357" y="1692730"/>
            <a:chExt cx="2789619" cy="2888342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9B6D1349-864E-4BB8-8AB5-45E36FEDA3E4}"/>
                </a:ext>
              </a:extLst>
            </p:cNvPr>
            <p:cNvSpPr/>
            <p:nvPr/>
          </p:nvSpPr>
          <p:spPr>
            <a:xfrm>
              <a:off x="879357" y="1692730"/>
              <a:ext cx="2789619" cy="2888342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BBE58786-5A13-491F-A52C-25E7B4FD6D0A}"/>
                </a:ext>
              </a:extLst>
            </p:cNvPr>
            <p:cNvSpPr/>
            <p:nvPr/>
          </p:nvSpPr>
          <p:spPr>
            <a:xfrm>
              <a:off x="958809" y="1771651"/>
              <a:ext cx="2630714" cy="2736850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55" name="Freeform 19">
            <a:extLst>
              <a:ext uri="{FF2B5EF4-FFF2-40B4-BE49-F238E27FC236}">
                <a16:creationId xmlns:a16="http://schemas.microsoft.com/office/drawing/2014/main" id="{E1635DDA-E383-4D47-A995-CA918882AA72}"/>
              </a:ext>
            </a:extLst>
          </p:cNvPr>
          <p:cNvSpPr/>
          <p:nvPr/>
        </p:nvSpPr>
        <p:spPr>
          <a:xfrm>
            <a:off x="8475302" y="3916378"/>
            <a:ext cx="2355799" cy="2167950"/>
          </a:xfrm>
          <a:custGeom>
            <a:avLst/>
            <a:gdLst/>
            <a:ahLst/>
            <a:cxnLst/>
            <a:rect l="0" t="0" r="0" b="0"/>
            <a:pathLst>
              <a:path w="2355799" h="2167950">
                <a:moveTo>
                  <a:pt x="133351" y="0"/>
                </a:moveTo>
                <a:lnTo>
                  <a:pt x="2222447" y="0"/>
                </a:lnTo>
                <a:cubicBezTo>
                  <a:pt x="2296095" y="0"/>
                  <a:pt x="2355798" y="59703"/>
                  <a:pt x="2355798" y="133351"/>
                </a:cubicBezTo>
                <a:lnTo>
                  <a:pt x="2355798" y="1541405"/>
                </a:lnTo>
                <a:cubicBezTo>
                  <a:pt x="2355798" y="1601021"/>
                  <a:pt x="2307414" y="1649405"/>
                  <a:pt x="2247798" y="1649405"/>
                </a:cubicBezTo>
                <a:lnTo>
                  <a:pt x="807760" y="1649405"/>
                </a:lnTo>
                <a:cubicBezTo>
                  <a:pt x="746303" y="1649405"/>
                  <a:pt x="696482" y="1699226"/>
                  <a:pt x="696482" y="1760683"/>
                </a:cubicBezTo>
                <a:lnTo>
                  <a:pt x="696482" y="2059949"/>
                </a:lnTo>
                <a:cubicBezTo>
                  <a:pt x="696482" y="2119565"/>
                  <a:pt x="648098" y="2167949"/>
                  <a:pt x="588482" y="2167949"/>
                </a:cubicBezTo>
                <a:lnTo>
                  <a:pt x="133351" y="2167949"/>
                </a:lnTo>
                <a:cubicBezTo>
                  <a:pt x="59703" y="2167949"/>
                  <a:pt x="0" y="2108246"/>
                  <a:pt x="0" y="2034598"/>
                </a:cubicBezTo>
                <a:lnTo>
                  <a:pt x="0" y="133351"/>
                </a:lnTo>
                <a:cubicBezTo>
                  <a:pt x="0" y="59703"/>
                  <a:pt x="59703" y="0"/>
                  <a:pt x="13335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8D5B638-42C0-4573-8CC6-6CAED8D4157C}"/>
              </a:ext>
            </a:extLst>
          </p:cNvPr>
          <p:cNvSpPr txBox="1"/>
          <p:nvPr/>
        </p:nvSpPr>
        <p:spPr>
          <a:xfrm>
            <a:off x="9153731" y="5235372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KEYWORD 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DFFDFD5-0067-4F5C-B1DC-2F08A64D020A}"/>
              </a:ext>
            </a:extLst>
          </p:cNvPr>
          <p:cNvSpPr txBox="1"/>
          <p:nvPr/>
        </p:nvSpPr>
        <p:spPr>
          <a:xfrm>
            <a:off x="9176280" y="567290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管培生薪资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8A187A3-4C24-491E-BB9D-6202E0A95235}"/>
              </a:ext>
            </a:extLst>
          </p:cNvPr>
          <p:cNvGrpSpPr/>
          <p:nvPr/>
        </p:nvGrpSpPr>
        <p:grpSpPr>
          <a:xfrm>
            <a:off x="5100837" y="5648597"/>
            <a:ext cx="304416" cy="288442"/>
            <a:chOff x="8197756" y="1934326"/>
            <a:chExt cx="368370" cy="349040"/>
          </a:xfr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1"/>
          </a:gra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7D9EFF5-405A-46A7-81D4-F5F8E10680CA}"/>
                </a:ext>
              </a:extLst>
            </p:cNvPr>
            <p:cNvSpPr/>
            <p:nvPr/>
          </p:nvSpPr>
          <p:spPr>
            <a:xfrm>
              <a:off x="8385622" y="1996149"/>
              <a:ext cx="130257" cy="23093"/>
            </a:xfrm>
            <a:custGeom>
              <a:avLst/>
              <a:gdLst>
                <a:gd name="connsiteX0" fmla="*/ 147373 w 160705"/>
                <a:gd name="connsiteY0" fmla="*/ -282 h 28491"/>
                <a:gd name="connsiteX1" fmla="*/ 11882 w 160705"/>
                <a:gd name="connsiteY1" fmla="*/ -282 h 28491"/>
                <a:gd name="connsiteX2" fmla="*/ -725 w 160705"/>
                <a:gd name="connsiteY2" fmla="*/ 13964 h 28491"/>
                <a:gd name="connsiteX3" fmla="*/ 11882 w 160705"/>
                <a:gd name="connsiteY3" fmla="*/ 28210 h 28491"/>
                <a:gd name="connsiteX4" fmla="*/ 147373 w 160705"/>
                <a:gd name="connsiteY4" fmla="*/ 28210 h 28491"/>
                <a:gd name="connsiteX5" fmla="*/ 159980 w 160705"/>
                <a:gd name="connsiteY5" fmla="*/ 13964 h 28491"/>
                <a:gd name="connsiteX6" fmla="*/ 147373 w 160705"/>
                <a:gd name="connsiteY6" fmla="*/ -282 h 2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05" h="28491">
                  <a:moveTo>
                    <a:pt x="147373" y="-282"/>
                  </a:moveTo>
                  <a:lnTo>
                    <a:pt x="11882" y="-282"/>
                  </a:lnTo>
                  <a:cubicBezTo>
                    <a:pt x="4926" y="-282"/>
                    <a:pt x="-725" y="6105"/>
                    <a:pt x="-725" y="13964"/>
                  </a:cubicBezTo>
                  <a:cubicBezTo>
                    <a:pt x="-725" y="21823"/>
                    <a:pt x="4926" y="28210"/>
                    <a:pt x="11882" y="28210"/>
                  </a:cubicBezTo>
                  <a:lnTo>
                    <a:pt x="147373" y="28210"/>
                  </a:lnTo>
                  <a:cubicBezTo>
                    <a:pt x="154341" y="28210"/>
                    <a:pt x="159980" y="21835"/>
                    <a:pt x="159980" y="13964"/>
                  </a:cubicBezTo>
                  <a:cubicBezTo>
                    <a:pt x="159980" y="6093"/>
                    <a:pt x="154341" y="-282"/>
                    <a:pt x="147373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EE0C7A6-505D-49F2-A439-2D8EFE88C118}"/>
                </a:ext>
              </a:extLst>
            </p:cNvPr>
            <p:cNvSpPr/>
            <p:nvPr/>
          </p:nvSpPr>
          <p:spPr>
            <a:xfrm>
              <a:off x="8440440" y="2051554"/>
              <a:ext cx="75438" cy="23093"/>
            </a:xfrm>
            <a:custGeom>
              <a:avLst/>
              <a:gdLst>
                <a:gd name="connsiteX0" fmla="*/ 11871 w 93072"/>
                <a:gd name="connsiteY0" fmla="*/ -282 h 28491"/>
                <a:gd name="connsiteX1" fmla="*/ -725 w 93072"/>
                <a:gd name="connsiteY1" fmla="*/ 13964 h 28491"/>
                <a:gd name="connsiteX2" fmla="*/ 11871 w 93072"/>
                <a:gd name="connsiteY2" fmla="*/ 28210 h 28491"/>
                <a:gd name="connsiteX3" fmla="*/ 79740 w 93072"/>
                <a:gd name="connsiteY3" fmla="*/ 28210 h 28491"/>
                <a:gd name="connsiteX4" fmla="*/ 92348 w 93072"/>
                <a:gd name="connsiteY4" fmla="*/ 13964 h 28491"/>
                <a:gd name="connsiteX5" fmla="*/ 79740 w 93072"/>
                <a:gd name="connsiteY5" fmla="*/ -282 h 2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2" h="28491">
                  <a:moveTo>
                    <a:pt x="11871" y="-282"/>
                  </a:moveTo>
                  <a:cubicBezTo>
                    <a:pt x="4914" y="-282"/>
                    <a:pt x="-725" y="6105"/>
                    <a:pt x="-725" y="13964"/>
                  </a:cubicBezTo>
                  <a:cubicBezTo>
                    <a:pt x="-725" y="21823"/>
                    <a:pt x="4914" y="28210"/>
                    <a:pt x="11871" y="28210"/>
                  </a:cubicBezTo>
                  <a:lnTo>
                    <a:pt x="79740" y="28210"/>
                  </a:lnTo>
                  <a:cubicBezTo>
                    <a:pt x="86709" y="28210"/>
                    <a:pt x="92348" y="21823"/>
                    <a:pt x="92348" y="13964"/>
                  </a:cubicBezTo>
                  <a:cubicBezTo>
                    <a:pt x="92348" y="6105"/>
                    <a:pt x="86709" y="-282"/>
                    <a:pt x="79740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208A2D9-10EC-4ECD-ACDF-4425DB693E17}"/>
                </a:ext>
              </a:extLst>
            </p:cNvPr>
            <p:cNvSpPr/>
            <p:nvPr/>
          </p:nvSpPr>
          <p:spPr>
            <a:xfrm>
              <a:off x="8197756" y="2008790"/>
              <a:ext cx="262611" cy="250268"/>
            </a:xfrm>
            <a:custGeom>
              <a:avLst/>
              <a:gdLst>
                <a:gd name="connsiteX0" fmla="*/ 245752 w 323998"/>
                <a:gd name="connsiteY0" fmla="*/ 292284 h 308770"/>
                <a:gd name="connsiteX1" fmla="*/ 255914 w 323998"/>
                <a:gd name="connsiteY1" fmla="*/ 306755 h 308770"/>
                <a:gd name="connsiteX2" fmla="*/ 260758 w 323998"/>
                <a:gd name="connsiteY2" fmla="*/ 308488 h 308770"/>
                <a:gd name="connsiteX3" fmla="*/ 263785 w 323998"/>
                <a:gd name="connsiteY3" fmla="*/ 308488 h 308770"/>
                <a:gd name="connsiteX4" fmla="*/ 274873 w 323998"/>
                <a:gd name="connsiteY4" fmla="*/ 300368 h 308770"/>
                <a:gd name="connsiteX5" fmla="*/ 275752 w 323998"/>
                <a:gd name="connsiteY5" fmla="*/ 297210 h 308770"/>
                <a:gd name="connsiteX6" fmla="*/ 276203 w 323998"/>
                <a:gd name="connsiteY6" fmla="*/ 295620 h 308770"/>
                <a:gd name="connsiteX7" fmla="*/ 323274 w 323998"/>
                <a:gd name="connsiteY7" fmla="*/ 127566 h 308770"/>
                <a:gd name="connsiteX8" fmla="*/ 313183 w 323998"/>
                <a:gd name="connsiteY8" fmla="*/ 116205 h 308770"/>
                <a:gd name="connsiteX9" fmla="*/ 313183 w 323998"/>
                <a:gd name="connsiteY9" fmla="*/ 116205 h 308770"/>
                <a:gd name="connsiteX10" fmla="*/ 299067 w 323998"/>
                <a:gd name="connsiteY10" fmla="*/ 124325 h 308770"/>
                <a:gd name="connsiteX11" fmla="*/ 265424 w 323998"/>
                <a:gd name="connsiteY11" fmla="*/ 244441 h 308770"/>
                <a:gd name="connsiteX12" fmla="*/ 191938 w 323998"/>
                <a:gd name="connsiteY12" fmla="*/ 167193 h 308770"/>
                <a:gd name="connsiteX13" fmla="*/ 212939 w 323998"/>
                <a:gd name="connsiteY13" fmla="*/ 38161 h 308770"/>
                <a:gd name="connsiteX14" fmla="*/ 83907 w 323998"/>
                <a:gd name="connsiteY14" fmla="*/ 17149 h 308770"/>
                <a:gd name="connsiteX15" fmla="*/ 62907 w 323998"/>
                <a:gd name="connsiteY15" fmla="*/ 146192 h 308770"/>
                <a:gd name="connsiteX16" fmla="*/ 83907 w 323998"/>
                <a:gd name="connsiteY16" fmla="*/ 167193 h 308770"/>
                <a:gd name="connsiteX17" fmla="*/ -725 w 323998"/>
                <a:gd name="connsiteY17" fmla="*/ 292284 h 308770"/>
                <a:gd name="connsiteX18" fmla="*/ 14708 w 323998"/>
                <a:gd name="connsiteY18" fmla="*/ 307717 h 308770"/>
                <a:gd name="connsiteX19" fmla="*/ 30141 w 323998"/>
                <a:gd name="connsiteY19" fmla="*/ 292284 h 30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3998" h="308770">
                  <a:moveTo>
                    <a:pt x="245752" y="292284"/>
                  </a:moveTo>
                  <a:cubicBezTo>
                    <a:pt x="245764" y="298766"/>
                    <a:pt x="249824" y="304547"/>
                    <a:pt x="255914" y="306755"/>
                  </a:cubicBezTo>
                  <a:cubicBezTo>
                    <a:pt x="257375" y="307705"/>
                    <a:pt x="259025" y="308299"/>
                    <a:pt x="260758" y="308488"/>
                  </a:cubicBezTo>
                  <a:lnTo>
                    <a:pt x="263785" y="308488"/>
                  </a:lnTo>
                  <a:cubicBezTo>
                    <a:pt x="268819" y="308488"/>
                    <a:pt x="273864" y="303609"/>
                    <a:pt x="274873" y="300368"/>
                  </a:cubicBezTo>
                  <a:lnTo>
                    <a:pt x="275752" y="297210"/>
                  </a:lnTo>
                  <a:cubicBezTo>
                    <a:pt x="275930" y="296688"/>
                    <a:pt x="276084" y="296154"/>
                    <a:pt x="276203" y="295620"/>
                  </a:cubicBezTo>
                  <a:lnTo>
                    <a:pt x="323274" y="127566"/>
                  </a:lnTo>
                  <a:cubicBezTo>
                    <a:pt x="323274" y="123506"/>
                    <a:pt x="320246" y="117012"/>
                    <a:pt x="313183" y="116205"/>
                  </a:cubicBezTo>
                  <a:lnTo>
                    <a:pt x="313183" y="116205"/>
                  </a:lnTo>
                  <a:cubicBezTo>
                    <a:pt x="308149" y="116205"/>
                    <a:pt x="300124" y="118639"/>
                    <a:pt x="299067" y="124325"/>
                  </a:cubicBezTo>
                  <a:lnTo>
                    <a:pt x="265424" y="244441"/>
                  </a:lnTo>
                  <a:cubicBezTo>
                    <a:pt x="251178" y="212911"/>
                    <a:pt x="224561" y="183505"/>
                    <a:pt x="191938" y="167193"/>
                  </a:cubicBezTo>
                  <a:cubicBezTo>
                    <a:pt x="233370" y="137360"/>
                    <a:pt x="242773" y="79593"/>
                    <a:pt x="212939" y="38161"/>
                  </a:cubicBezTo>
                  <a:cubicBezTo>
                    <a:pt x="183118" y="-3282"/>
                    <a:pt x="125339" y="-12685"/>
                    <a:pt x="83907" y="17149"/>
                  </a:cubicBezTo>
                  <a:cubicBezTo>
                    <a:pt x="42476" y="46982"/>
                    <a:pt x="33074" y="104749"/>
                    <a:pt x="62907" y="146192"/>
                  </a:cubicBezTo>
                  <a:cubicBezTo>
                    <a:pt x="68724" y="154277"/>
                    <a:pt x="75823" y="161364"/>
                    <a:pt x="83907" y="167193"/>
                  </a:cubicBezTo>
                  <a:cubicBezTo>
                    <a:pt x="34842" y="191720"/>
                    <a:pt x="-725" y="245842"/>
                    <a:pt x="-725" y="292284"/>
                  </a:cubicBezTo>
                  <a:cubicBezTo>
                    <a:pt x="-725" y="300808"/>
                    <a:pt x="6184" y="307717"/>
                    <a:pt x="14708" y="307717"/>
                  </a:cubicBezTo>
                  <a:cubicBezTo>
                    <a:pt x="23232" y="307717"/>
                    <a:pt x="30141" y="300808"/>
                    <a:pt x="30141" y="292284"/>
                  </a:cubicBezTo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1F44638-F7F7-4BC0-A65C-DCD25EAE96D6}"/>
                </a:ext>
              </a:extLst>
            </p:cNvPr>
            <p:cNvSpPr/>
            <p:nvPr/>
          </p:nvSpPr>
          <p:spPr>
            <a:xfrm>
              <a:off x="8216482" y="1934326"/>
              <a:ext cx="349644" cy="349040"/>
            </a:xfrm>
            <a:custGeom>
              <a:avLst/>
              <a:gdLst>
                <a:gd name="connsiteX0" fmla="*/ 353617 w 431376"/>
                <a:gd name="connsiteY0" fmla="*/ -282 h 430631"/>
                <a:gd name="connsiteX1" fmla="*/ 76309 w 431376"/>
                <a:gd name="connsiteY1" fmla="*/ -282 h 430631"/>
                <a:gd name="connsiteX2" fmla="*/ -725 w 431376"/>
                <a:gd name="connsiteY2" fmla="*/ 81703 h 430631"/>
                <a:gd name="connsiteX3" fmla="*/ -725 w 431376"/>
                <a:gd name="connsiteY3" fmla="*/ 107369 h 430631"/>
                <a:gd name="connsiteX4" fmla="*/ 15634 w 431376"/>
                <a:gd name="connsiteY4" fmla="*/ 121817 h 430631"/>
                <a:gd name="connsiteX5" fmla="*/ 30082 w 431376"/>
                <a:gd name="connsiteY5" fmla="*/ 107369 h 430631"/>
                <a:gd name="connsiteX6" fmla="*/ 30082 w 431376"/>
                <a:gd name="connsiteY6" fmla="*/ 81703 h 430631"/>
                <a:gd name="connsiteX7" fmla="*/ 76309 w 431376"/>
                <a:gd name="connsiteY7" fmla="*/ 30477 h 430631"/>
                <a:gd name="connsiteX8" fmla="*/ 353617 w 431376"/>
                <a:gd name="connsiteY8" fmla="*/ 30477 h 430631"/>
                <a:gd name="connsiteX9" fmla="*/ 399845 w 431376"/>
                <a:gd name="connsiteY9" fmla="*/ 81703 h 430631"/>
                <a:gd name="connsiteX10" fmla="*/ 399845 w 431376"/>
                <a:gd name="connsiteY10" fmla="*/ 348303 h 430631"/>
                <a:gd name="connsiteX11" fmla="*/ 353617 w 431376"/>
                <a:gd name="connsiteY11" fmla="*/ 399540 h 430631"/>
                <a:gd name="connsiteX12" fmla="*/ 291992 w 431376"/>
                <a:gd name="connsiteY12" fmla="*/ 399540 h 430631"/>
                <a:gd name="connsiteX13" fmla="*/ 275265 w 431376"/>
                <a:gd name="connsiteY13" fmla="*/ 413561 h 430631"/>
                <a:gd name="connsiteX14" fmla="*/ 289285 w 431376"/>
                <a:gd name="connsiteY14" fmla="*/ 430287 h 430631"/>
                <a:gd name="connsiteX15" fmla="*/ 291992 w 431376"/>
                <a:gd name="connsiteY15" fmla="*/ 430287 h 430631"/>
                <a:gd name="connsiteX16" fmla="*/ 353617 w 431376"/>
                <a:gd name="connsiteY16" fmla="*/ 430287 h 430631"/>
                <a:gd name="connsiteX17" fmla="*/ 430651 w 431376"/>
                <a:gd name="connsiteY17" fmla="*/ 348303 h 430631"/>
                <a:gd name="connsiteX18" fmla="*/ 430651 w 431376"/>
                <a:gd name="connsiteY18" fmla="*/ 81703 h 430631"/>
                <a:gd name="connsiteX19" fmla="*/ 353617 w 431376"/>
                <a:gd name="connsiteY19" fmla="*/ -282 h 43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1376" h="430631">
                  <a:moveTo>
                    <a:pt x="353617" y="-282"/>
                  </a:moveTo>
                  <a:lnTo>
                    <a:pt x="76309" y="-282"/>
                  </a:lnTo>
                  <a:cubicBezTo>
                    <a:pt x="33809" y="-282"/>
                    <a:pt x="-725" y="36520"/>
                    <a:pt x="-725" y="81703"/>
                  </a:cubicBezTo>
                  <a:lnTo>
                    <a:pt x="-725" y="107369"/>
                  </a:lnTo>
                  <a:cubicBezTo>
                    <a:pt x="-191" y="115881"/>
                    <a:pt x="7134" y="122339"/>
                    <a:pt x="15634" y="121817"/>
                  </a:cubicBezTo>
                  <a:cubicBezTo>
                    <a:pt x="23410" y="121330"/>
                    <a:pt x="29595" y="115145"/>
                    <a:pt x="30082" y="107369"/>
                  </a:cubicBezTo>
                  <a:lnTo>
                    <a:pt x="30082" y="81703"/>
                  </a:lnTo>
                  <a:cubicBezTo>
                    <a:pt x="30082" y="53484"/>
                    <a:pt x="50821" y="30477"/>
                    <a:pt x="76309" y="30477"/>
                  </a:cubicBezTo>
                  <a:lnTo>
                    <a:pt x="353617" y="30477"/>
                  </a:lnTo>
                  <a:cubicBezTo>
                    <a:pt x="379105" y="30477"/>
                    <a:pt x="399845" y="53484"/>
                    <a:pt x="399845" y="81703"/>
                  </a:cubicBezTo>
                  <a:lnTo>
                    <a:pt x="399845" y="348303"/>
                  </a:lnTo>
                  <a:cubicBezTo>
                    <a:pt x="399845" y="376533"/>
                    <a:pt x="379105" y="399540"/>
                    <a:pt x="353617" y="399540"/>
                  </a:cubicBezTo>
                  <a:lnTo>
                    <a:pt x="291992" y="399540"/>
                  </a:lnTo>
                  <a:cubicBezTo>
                    <a:pt x="283504" y="398792"/>
                    <a:pt x="276013" y="405072"/>
                    <a:pt x="275265" y="413561"/>
                  </a:cubicBezTo>
                  <a:cubicBezTo>
                    <a:pt x="274517" y="422049"/>
                    <a:pt x="280797" y="429540"/>
                    <a:pt x="289285" y="430287"/>
                  </a:cubicBezTo>
                  <a:cubicBezTo>
                    <a:pt x="290187" y="430371"/>
                    <a:pt x="291089" y="430371"/>
                    <a:pt x="291992" y="430287"/>
                  </a:cubicBezTo>
                  <a:lnTo>
                    <a:pt x="353617" y="430287"/>
                  </a:lnTo>
                  <a:cubicBezTo>
                    <a:pt x="396082" y="430287"/>
                    <a:pt x="430651" y="393486"/>
                    <a:pt x="430651" y="348303"/>
                  </a:cubicBezTo>
                  <a:lnTo>
                    <a:pt x="430651" y="81703"/>
                  </a:lnTo>
                  <a:cubicBezTo>
                    <a:pt x="430651" y="36508"/>
                    <a:pt x="396082" y="-282"/>
                    <a:pt x="353617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9E6770C-9E23-4BB7-ACB4-88A7EF16D236}"/>
              </a:ext>
            </a:extLst>
          </p:cNvPr>
          <p:cNvGrpSpPr/>
          <p:nvPr/>
        </p:nvGrpSpPr>
        <p:grpSpPr>
          <a:xfrm>
            <a:off x="8665444" y="5668949"/>
            <a:ext cx="304120" cy="284646"/>
            <a:chOff x="7271448" y="-1003591"/>
            <a:chExt cx="368012" cy="344447"/>
          </a:xfr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1"/>
          </a:gra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EB5A25A-55C0-4113-9188-8AB5D8230982}"/>
                </a:ext>
              </a:extLst>
            </p:cNvPr>
            <p:cNvSpPr/>
            <p:nvPr/>
          </p:nvSpPr>
          <p:spPr>
            <a:xfrm>
              <a:off x="7271448" y="-1003591"/>
              <a:ext cx="368012" cy="216269"/>
            </a:xfrm>
            <a:custGeom>
              <a:avLst/>
              <a:gdLst>
                <a:gd name="connsiteX0" fmla="*/ 433704 w 454038"/>
                <a:gd name="connsiteY0" fmla="*/ 125318 h 266824"/>
                <a:gd name="connsiteX1" fmla="*/ 433704 w 454038"/>
                <a:gd name="connsiteY1" fmla="*/ 209607 h 266824"/>
                <a:gd name="connsiteX2" fmla="*/ 451013 w 454038"/>
                <a:gd name="connsiteY2" fmla="*/ 232922 h 266824"/>
                <a:gd name="connsiteX3" fmla="*/ 417500 w 454038"/>
                <a:gd name="connsiteY3" fmla="*/ 266542 h 266824"/>
                <a:gd name="connsiteX4" fmla="*/ 386705 w 454038"/>
                <a:gd name="connsiteY4" fmla="*/ 232922 h 266824"/>
                <a:gd name="connsiteX5" fmla="*/ 405177 w 454038"/>
                <a:gd name="connsiteY5" fmla="*/ 209179 h 266824"/>
                <a:gd name="connsiteX6" fmla="*/ 405177 w 454038"/>
                <a:gd name="connsiteY6" fmla="*/ 139196 h 266824"/>
                <a:gd name="connsiteX7" fmla="*/ 257412 w 454038"/>
                <a:gd name="connsiteY7" fmla="*/ 211850 h 266824"/>
                <a:gd name="connsiteX8" fmla="*/ 197769 w 454038"/>
                <a:gd name="connsiteY8" fmla="*/ 213643 h 266824"/>
                <a:gd name="connsiteX9" fmla="*/ 25738 w 454038"/>
                <a:gd name="connsiteY9" fmla="*/ 132489 h 266824"/>
                <a:gd name="connsiteX10" fmla="*/ 26498 w 454038"/>
                <a:gd name="connsiteY10" fmla="*/ 85406 h 266824"/>
                <a:gd name="connsiteX11" fmla="*/ 192700 w 454038"/>
                <a:gd name="connsiteY11" fmla="*/ 11886 h 266824"/>
                <a:gd name="connsiteX12" fmla="*/ 254266 w 454038"/>
                <a:gd name="connsiteY12" fmla="*/ 6959 h 266824"/>
                <a:gd name="connsiteX13" fmla="*/ 431686 w 454038"/>
                <a:gd name="connsiteY13" fmla="*/ 89455 h 266824"/>
                <a:gd name="connsiteX14" fmla="*/ 433609 w 454038"/>
                <a:gd name="connsiteY14" fmla="*/ 125318 h 26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038" h="266824">
                  <a:moveTo>
                    <a:pt x="433704" y="125318"/>
                  </a:moveTo>
                  <a:lnTo>
                    <a:pt x="433704" y="209607"/>
                  </a:lnTo>
                  <a:lnTo>
                    <a:pt x="451013" y="232922"/>
                  </a:lnTo>
                  <a:lnTo>
                    <a:pt x="417500" y="266542"/>
                  </a:lnTo>
                  <a:lnTo>
                    <a:pt x="386705" y="232922"/>
                  </a:lnTo>
                  <a:lnTo>
                    <a:pt x="405177" y="209179"/>
                  </a:lnTo>
                  <a:lnTo>
                    <a:pt x="405177" y="139196"/>
                  </a:lnTo>
                  <a:cubicBezTo>
                    <a:pt x="306275" y="185840"/>
                    <a:pt x="279339" y="200644"/>
                    <a:pt x="257412" y="211850"/>
                  </a:cubicBezTo>
                  <a:cubicBezTo>
                    <a:pt x="235485" y="223057"/>
                    <a:pt x="219696" y="223057"/>
                    <a:pt x="197769" y="213643"/>
                  </a:cubicBezTo>
                  <a:cubicBezTo>
                    <a:pt x="176198" y="204229"/>
                    <a:pt x="77296" y="160743"/>
                    <a:pt x="25738" y="132489"/>
                  </a:cubicBezTo>
                  <a:cubicBezTo>
                    <a:pt x="-8511" y="113661"/>
                    <a:pt x="-10826" y="101552"/>
                    <a:pt x="26498" y="85406"/>
                  </a:cubicBezTo>
                  <a:cubicBezTo>
                    <a:pt x="74993" y="64346"/>
                    <a:pt x="150413" y="30275"/>
                    <a:pt x="192700" y="11886"/>
                  </a:cubicBezTo>
                  <a:cubicBezTo>
                    <a:pt x="217713" y="228"/>
                    <a:pt x="231176" y="-6040"/>
                    <a:pt x="254266" y="6959"/>
                  </a:cubicBezTo>
                  <a:cubicBezTo>
                    <a:pt x="295448" y="26678"/>
                    <a:pt x="384734" y="67029"/>
                    <a:pt x="431686" y="89455"/>
                  </a:cubicBezTo>
                  <a:cubicBezTo>
                    <a:pt x="472477" y="110064"/>
                    <a:pt x="445160" y="116759"/>
                    <a:pt x="433609" y="125318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BCABC08-5623-4594-950B-9A048D1EC800}"/>
                </a:ext>
              </a:extLst>
            </p:cNvPr>
            <p:cNvSpPr/>
            <p:nvPr/>
          </p:nvSpPr>
          <p:spPr>
            <a:xfrm>
              <a:off x="7332243" y="-842342"/>
              <a:ext cx="243463" cy="183198"/>
            </a:xfrm>
            <a:custGeom>
              <a:avLst/>
              <a:gdLst>
                <a:gd name="connsiteX0" fmla="*/ 193268 w 300374"/>
                <a:gd name="connsiteY0" fmla="*/ 54909 h 226022"/>
                <a:gd name="connsiteX1" fmla="*/ 299649 w 300374"/>
                <a:gd name="connsiteY1" fmla="*/ -282 h 226022"/>
                <a:gd name="connsiteX2" fmla="*/ 299649 w 300374"/>
                <a:gd name="connsiteY2" fmla="*/ 161171 h 226022"/>
                <a:gd name="connsiteX3" fmla="*/ 153487 w 300374"/>
                <a:gd name="connsiteY3" fmla="*/ 225741 h 226022"/>
                <a:gd name="connsiteX4" fmla="*/ -725 w 300374"/>
                <a:gd name="connsiteY4" fmla="*/ 161171 h 226022"/>
                <a:gd name="connsiteX5" fmla="*/ -725 w 300374"/>
                <a:gd name="connsiteY5" fmla="*/ 10129 h 226022"/>
                <a:gd name="connsiteX6" fmla="*/ 109229 w 300374"/>
                <a:gd name="connsiteY6" fmla="*/ 54375 h 226022"/>
                <a:gd name="connsiteX7" fmla="*/ 193268 w 300374"/>
                <a:gd name="connsiteY7" fmla="*/ 54909 h 22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74" h="226022">
                  <a:moveTo>
                    <a:pt x="193268" y="54909"/>
                  </a:moveTo>
                  <a:cubicBezTo>
                    <a:pt x="220976" y="41850"/>
                    <a:pt x="258562" y="20018"/>
                    <a:pt x="299649" y="-282"/>
                  </a:cubicBezTo>
                  <a:lnTo>
                    <a:pt x="299649" y="161171"/>
                  </a:lnTo>
                  <a:cubicBezTo>
                    <a:pt x="299649" y="161171"/>
                    <a:pt x="246904" y="225741"/>
                    <a:pt x="153487" y="225741"/>
                  </a:cubicBezTo>
                  <a:cubicBezTo>
                    <a:pt x="53374" y="225741"/>
                    <a:pt x="-725" y="161171"/>
                    <a:pt x="-725" y="161171"/>
                  </a:cubicBezTo>
                  <a:lnTo>
                    <a:pt x="-725" y="10129"/>
                  </a:lnTo>
                  <a:cubicBezTo>
                    <a:pt x="31019" y="24708"/>
                    <a:pt x="66326" y="37719"/>
                    <a:pt x="109229" y="54375"/>
                  </a:cubicBezTo>
                  <a:cubicBezTo>
                    <a:pt x="135608" y="65843"/>
                    <a:pt x="169133" y="69487"/>
                    <a:pt x="193268" y="54909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84" name="图片 83">
            <a:extLst>
              <a:ext uri="{FF2B5EF4-FFF2-40B4-BE49-F238E27FC236}">
                <a16:creationId xmlns:a16="http://schemas.microsoft.com/office/drawing/2014/main" id="{22CAF8CB-3284-47C0-955B-B17E11BD40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10" y="1194591"/>
            <a:ext cx="12163780" cy="2117612"/>
          </a:xfrm>
          <a:custGeom>
            <a:avLst/>
            <a:gdLst>
              <a:gd name="connsiteX0" fmla="*/ 0 w 12163780"/>
              <a:gd name="connsiteY0" fmla="*/ 0 h 2117612"/>
              <a:gd name="connsiteX1" fmla="*/ 12163780 w 12163780"/>
              <a:gd name="connsiteY1" fmla="*/ 0 h 2117612"/>
              <a:gd name="connsiteX2" fmla="*/ 12163780 w 12163780"/>
              <a:gd name="connsiteY2" fmla="*/ 2117612 h 2117612"/>
              <a:gd name="connsiteX3" fmla="*/ 0 w 12163780"/>
              <a:gd name="connsiteY3" fmla="*/ 2117612 h 211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780" h="2117612">
                <a:moveTo>
                  <a:pt x="0" y="0"/>
                </a:moveTo>
                <a:lnTo>
                  <a:pt x="12163780" y="0"/>
                </a:lnTo>
                <a:lnTo>
                  <a:pt x="12163780" y="2117612"/>
                </a:lnTo>
                <a:lnTo>
                  <a:pt x="0" y="2117612"/>
                </a:lnTo>
                <a:close/>
              </a:path>
            </a:pathLst>
          </a:cu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id="{585B9251-B808-4BCC-B476-D1917AAAA836}"/>
              </a:ext>
            </a:extLst>
          </p:cNvPr>
          <p:cNvSpPr/>
          <p:nvPr/>
        </p:nvSpPr>
        <p:spPr>
          <a:xfrm>
            <a:off x="14110" y="1188720"/>
            <a:ext cx="12163780" cy="213111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6" name="文本框 53">
            <a:extLst>
              <a:ext uri="{FF2B5EF4-FFF2-40B4-BE49-F238E27FC236}">
                <a16:creationId xmlns:a16="http://schemas.microsoft.com/office/drawing/2014/main" id="{ABD548A6-B97D-49B4-91DB-4E1C342517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2851" y="2210977"/>
            <a:ext cx="8659443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提供行业内有竞争力的薪资待遇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年底根据个人业绩还有丰厚的年终奖金，每半年调薪一次，薪资涨幅超出市场标准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2B53EF2-5674-4C95-80D3-4B6B5FCE0F0A}"/>
              </a:ext>
            </a:extLst>
          </p:cNvPr>
          <p:cNvSpPr txBox="1"/>
          <p:nvPr/>
        </p:nvSpPr>
        <p:spPr>
          <a:xfrm>
            <a:off x="5285521" y="1496739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70000">
                      <a:srgbClr val="F7D79C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薪资待遇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C7666221-373A-454B-ACC1-BF41F22E5096}"/>
              </a:ext>
            </a:extLst>
          </p:cNvPr>
          <p:cNvCxnSpPr>
            <a:cxnSpLocks/>
          </p:cNvCxnSpPr>
          <p:nvPr/>
        </p:nvCxnSpPr>
        <p:spPr>
          <a:xfrm>
            <a:off x="5928360" y="2032683"/>
            <a:ext cx="33528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13061FF6-27BB-4287-9E5E-FB46FA964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薪资结构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522D43-B647-EFDE-2174-8280871FA47F}"/>
              </a:ext>
            </a:extLst>
          </p:cNvPr>
          <p:cNvGrpSpPr/>
          <p:nvPr/>
        </p:nvGrpSpPr>
        <p:grpSpPr>
          <a:xfrm>
            <a:off x="1143990" y="3652158"/>
            <a:ext cx="2789619" cy="2696390"/>
            <a:chOff x="1143990" y="3652158"/>
            <a:chExt cx="2789619" cy="269639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5FC3AA8-9D23-4181-98D6-1884F913F206}"/>
                </a:ext>
              </a:extLst>
            </p:cNvPr>
            <p:cNvGrpSpPr/>
            <p:nvPr/>
          </p:nvGrpSpPr>
          <p:grpSpPr>
            <a:xfrm>
              <a:off x="1143990" y="3652158"/>
              <a:ext cx="2789619" cy="2696390"/>
              <a:chOff x="879357" y="1692730"/>
              <a:chExt cx="2789619" cy="2888342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A6E78E4F-A16C-41FB-A931-F89B7D021170}"/>
                  </a:ext>
                </a:extLst>
              </p:cNvPr>
              <p:cNvSpPr/>
              <p:nvPr/>
            </p:nvSpPr>
            <p:spPr>
              <a:xfrm>
                <a:off x="879357" y="1692730"/>
                <a:ext cx="2789619" cy="2888342"/>
              </a:xfrm>
              <a:prstGeom prst="roundRect">
                <a:avLst>
                  <a:gd name="adj" fmla="val 615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6548A235-C1BC-4638-845C-D158D17A3769}"/>
                  </a:ext>
                </a:extLst>
              </p:cNvPr>
              <p:cNvSpPr/>
              <p:nvPr/>
            </p:nvSpPr>
            <p:spPr>
              <a:xfrm>
                <a:off x="958809" y="1771651"/>
                <a:ext cx="2630714" cy="2736850"/>
              </a:xfrm>
              <a:prstGeom prst="roundRect">
                <a:avLst>
                  <a:gd name="adj" fmla="val 6151"/>
                </a:avLst>
              </a:prstGeom>
              <a:noFill/>
              <a:ln w="12700" cap="flat" cmpd="sng" algn="ctr"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D38FD597-3A91-43BE-B427-C03ECB4CA8C9}"/>
                </a:ext>
              </a:extLst>
            </p:cNvPr>
            <p:cNvSpPr/>
            <p:nvPr/>
          </p:nvSpPr>
          <p:spPr>
            <a:xfrm>
              <a:off x="1360900" y="3916378"/>
              <a:ext cx="2355799" cy="2167950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80737C9-F7EE-4E1A-A2B2-1599CFEF1C9B}"/>
                </a:ext>
              </a:extLst>
            </p:cNvPr>
            <p:cNvSpPr txBox="1"/>
            <p:nvPr/>
          </p:nvSpPr>
          <p:spPr>
            <a:xfrm>
              <a:off x="2122792" y="5590175"/>
              <a:ext cx="16017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0000"/>
                    </a:prst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KEYWORD  TITLE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6B3C239-3D9D-491B-A05B-948A5142C152}"/>
                </a:ext>
              </a:extLst>
            </p:cNvPr>
            <p:cNvSpPr txBox="1"/>
            <p:nvPr/>
          </p:nvSpPr>
          <p:spPr>
            <a:xfrm>
              <a:off x="2183706" y="5672905"/>
              <a:ext cx="1601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薪资构成</a:t>
              </a:r>
            </a:p>
          </p:txBody>
        </p:sp>
        <p:sp>
          <p:nvSpPr>
            <p:cNvPr id="107" name="iconfont-1179-866479">
              <a:extLst>
                <a:ext uri="{FF2B5EF4-FFF2-40B4-BE49-F238E27FC236}">
                  <a16:creationId xmlns:a16="http://schemas.microsoft.com/office/drawing/2014/main" id="{0147F9B5-857A-3C4E-029B-8C2FA5138B71}"/>
                </a:ext>
              </a:extLst>
            </p:cNvPr>
            <p:cNvSpPr>
              <a:spLocks/>
            </p:cNvSpPr>
            <p:nvPr/>
          </p:nvSpPr>
          <p:spPr>
            <a:xfrm>
              <a:off x="1543637" y="5634503"/>
              <a:ext cx="319011" cy="316631"/>
            </a:xfrm>
            <a:custGeom>
              <a:avLst/>
              <a:gdLst>
                <a:gd name="T0" fmla="*/ 6573 w 9390"/>
                <a:gd name="T1" fmla="*/ 3437 h 11120"/>
                <a:gd name="T2" fmla="*/ 7967 w 9390"/>
                <a:gd name="T3" fmla="*/ 1730 h 11120"/>
                <a:gd name="T4" fmla="*/ 5311 w 9390"/>
                <a:gd name="T5" fmla="*/ 1140 h 11120"/>
                <a:gd name="T6" fmla="*/ 3129 w 9390"/>
                <a:gd name="T7" fmla="*/ 876 h 11120"/>
                <a:gd name="T8" fmla="*/ 2455 w 9390"/>
                <a:gd name="T9" fmla="*/ 3147 h 11120"/>
                <a:gd name="T10" fmla="*/ 7438 w 9390"/>
                <a:gd name="T11" fmla="*/ 4336 h 11120"/>
                <a:gd name="T12" fmla="*/ 2969 w 9390"/>
                <a:gd name="T13" fmla="*/ 4006 h 11120"/>
                <a:gd name="T14" fmla="*/ 0 w 9390"/>
                <a:gd name="T15" fmla="*/ 8570 h 11120"/>
                <a:gd name="T16" fmla="*/ 6860 w 9390"/>
                <a:gd name="T17" fmla="*/ 11120 h 11120"/>
                <a:gd name="T18" fmla="*/ 7438 w 9390"/>
                <a:gd name="T19" fmla="*/ 4336 h 11120"/>
                <a:gd name="T20" fmla="*/ 5549 w 9390"/>
                <a:gd name="T21" fmla="*/ 7248 h 11120"/>
                <a:gd name="T22" fmla="*/ 5919 w 9390"/>
                <a:gd name="T23" fmla="*/ 7515 h 11120"/>
                <a:gd name="T24" fmla="*/ 6098 w 9390"/>
                <a:gd name="T25" fmla="*/ 7695 h 11120"/>
                <a:gd name="T26" fmla="*/ 5384 w 9390"/>
                <a:gd name="T27" fmla="*/ 7874 h 11120"/>
                <a:gd name="T28" fmla="*/ 5195 w 9390"/>
                <a:gd name="T29" fmla="*/ 8151 h 11120"/>
                <a:gd name="T30" fmla="*/ 5919 w 9390"/>
                <a:gd name="T31" fmla="*/ 8331 h 11120"/>
                <a:gd name="T32" fmla="*/ 5919 w 9390"/>
                <a:gd name="T33" fmla="*/ 8690 h 11120"/>
                <a:gd name="T34" fmla="*/ 5195 w 9390"/>
                <a:gd name="T35" fmla="*/ 8870 h 11120"/>
                <a:gd name="T36" fmla="*/ 5015 w 9390"/>
                <a:gd name="T37" fmla="*/ 9507 h 11120"/>
                <a:gd name="T38" fmla="*/ 4510 w 9390"/>
                <a:gd name="T39" fmla="*/ 9327 h 11120"/>
                <a:gd name="T40" fmla="*/ 4330 w 9390"/>
                <a:gd name="T41" fmla="*/ 8690 h 11120"/>
                <a:gd name="T42" fmla="*/ 3612 w 9390"/>
                <a:gd name="T43" fmla="*/ 8510 h 11120"/>
                <a:gd name="T44" fmla="*/ 4329 w 9390"/>
                <a:gd name="T45" fmla="*/ 8331 h 11120"/>
                <a:gd name="T46" fmla="*/ 4511 w 9390"/>
                <a:gd name="T47" fmla="*/ 8063 h 11120"/>
                <a:gd name="T48" fmla="*/ 3792 w 9390"/>
                <a:gd name="T49" fmla="*/ 7873 h 11120"/>
                <a:gd name="T50" fmla="*/ 3612 w 9390"/>
                <a:gd name="T51" fmla="*/ 7694 h 11120"/>
                <a:gd name="T52" fmla="*/ 3999 w 9390"/>
                <a:gd name="T53" fmla="*/ 7514 h 11120"/>
                <a:gd name="T54" fmla="*/ 3406 w 9390"/>
                <a:gd name="T55" fmla="*/ 5887 h 11120"/>
                <a:gd name="T56" fmla="*/ 3920 w 9390"/>
                <a:gd name="T57" fmla="*/ 5620 h 11120"/>
                <a:gd name="T58" fmla="*/ 4691 w 9390"/>
                <a:gd name="T59" fmla="*/ 6937 h 11120"/>
                <a:gd name="T60" fmla="*/ 5623 w 9390"/>
                <a:gd name="T61" fmla="*/ 5719 h 11120"/>
                <a:gd name="T62" fmla="*/ 6140 w 9390"/>
                <a:gd name="T63" fmla="*/ 5620 h 1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90" h="11120">
                  <a:moveTo>
                    <a:pt x="3078" y="3437"/>
                  </a:moveTo>
                  <a:lnTo>
                    <a:pt x="6573" y="3437"/>
                  </a:lnTo>
                  <a:cubicBezTo>
                    <a:pt x="6809" y="3437"/>
                    <a:pt x="7036" y="3338"/>
                    <a:pt x="7187" y="3157"/>
                  </a:cubicBezTo>
                  <a:cubicBezTo>
                    <a:pt x="7548" y="2728"/>
                    <a:pt x="7890" y="2202"/>
                    <a:pt x="7967" y="1730"/>
                  </a:cubicBezTo>
                  <a:cubicBezTo>
                    <a:pt x="8121" y="786"/>
                    <a:pt x="7717" y="307"/>
                    <a:pt x="6544" y="307"/>
                  </a:cubicBezTo>
                  <a:cubicBezTo>
                    <a:pt x="5370" y="307"/>
                    <a:pt x="5767" y="1077"/>
                    <a:pt x="5311" y="1140"/>
                  </a:cubicBezTo>
                  <a:cubicBezTo>
                    <a:pt x="4971" y="1187"/>
                    <a:pt x="4983" y="739"/>
                    <a:pt x="4449" y="308"/>
                  </a:cubicBezTo>
                  <a:cubicBezTo>
                    <a:pt x="4066" y="0"/>
                    <a:pt x="3636" y="871"/>
                    <a:pt x="3129" y="876"/>
                  </a:cubicBezTo>
                  <a:cubicBezTo>
                    <a:pt x="2538" y="884"/>
                    <a:pt x="1707" y="720"/>
                    <a:pt x="1707" y="1730"/>
                  </a:cubicBezTo>
                  <a:cubicBezTo>
                    <a:pt x="1707" y="2138"/>
                    <a:pt x="2065" y="2690"/>
                    <a:pt x="2455" y="3147"/>
                  </a:cubicBezTo>
                  <a:cubicBezTo>
                    <a:pt x="2612" y="3330"/>
                    <a:pt x="2838" y="3437"/>
                    <a:pt x="3078" y="3437"/>
                  </a:cubicBezTo>
                  <a:close/>
                  <a:moveTo>
                    <a:pt x="7438" y="4336"/>
                  </a:moveTo>
                  <a:cubicBezTo>
                    <a:pt x="7252" y="4125"/>
                    <a:pt x="6981" y="4006"/>
                    <a:pt x="6699" y="4006"/>
                  </a:cubicBezTo>
                  <a:lnTo>
                    <a:pt x="2969" y="4006"/>
                  </a:lnTo>
                  <a:cubicBezTo>
                    <a:pt x="2700" y="4006"/>
                    <a:pt x="2440" y="4115"/>
                    <a:pt x="2253" y="4310"/>
                  </a:cubicBezTo>
                  <a:cubicBezTo>
                    <a:pt x="1081" y="5538"/>
                    <a:pt x="0" y="7291"/>
                    <a:pt x="0" y="8570"/>
                  </a:cubicBezTo>
                  <a:cubicBezTo>
                    <a:pt x="0" y="9697"/>
                    <a:pt x="1133" y="11120"/>
                    <a:pt x="2530" y="11120"/>
                  </a:cubicBezTo>
                  <a:lnTo>
                    <a:pt x="6860" y="11120"/>
                  </a:lnTo>
                  <a:cubicBezTo>
                    <a:pt x="8257" y="11120"/>
                    <a:pt x="9390" y="9709"/>
                    <a:pt x="9390" y="8570"/>
                  </a:cubicBezTo>
                  <a:cubicBezTo>
                    <a:pt x="9390" y="7268"/>
                    <a:pt x="8520" y="5564"/>
                    <a:pt x="7438" y="4336"/>
                  </a:cubicBezTo>
                  <a:close/>
                  <a:moveTo>
                    <a:pt x="6299" y="5888"/>
                  </a:moveTo>
                  <a:lnTo>
                    <a:pt x="5549" y="7248"/>
                  </a:lnTo>
                  <a:cubicBezTo>
                    <a:pt x="5483" y="7368"/>
                    <a:pt x="5570" y="7515"/>
                    <a:pt x="5706" y="7515"/>
                  </a:cubicBezTo>
                  <a:lnTo>
                    <a:pt x="5919" y="7515"/>
                  </a:lnTo>
                  <a:cubicBezTo>
                    <a:pt x="6017" y="7515"/>
                    <a:pt x="6098" y="7595"/>
                    <a:pt x="6098" y="7695"/>
                  </a:cubicBezTo>
                  <a:lnTo>
                    <a:pt x="6098" y="7695"/>
                  </a:lnTo>
                  <a:cubicBezTo>
                    <a:pt x="6098" y="7793"/>
                    <a:pt x="6018" y="7874"/>
                    <a:pt x="5919" y="7874"/>
                  </a:cubicBezTo>
                  <a:lnTo>
                    <a:pt x="5384" y="7874"/>
                  </a:lnTo>
                  <a:cubicBezTo>
                    <a:pt x="5279" y="7874"/>
                    <a:pt x="5196" y="7958"/>
                    <a:pt x="5195" y="8062"/>
                  </a:cubicBezTo>
                  <a:lnTo>
                    <a:pt x="5195" y="8151"/>
                  </a:lnTo>
                  <a:cubicBezTo>
                    <a:pt x="5195" y="8249"/>
                    <a:pt x="5275" y="8331"/>
                    <a:pt x="5375" y="8331"/>
                  </a:cubicBezTo>
                  <a:lnTo>
                    <a:pt x="5919" y="8331"/>
                  </a:lnTo>
                  <a:cubicBezTo>
                    <a:pt x="6017" y="8331"/>
                    <a:pt x="6098" y="8411"/>
                    <a:pt x="6098" y="8510"/>
                  </a:cubicBezTo>
                  <a:cubicBezTo>
                    <a:pt x="6098" y="8610"/>
                    <a:pt x="6018" y="8690"/>
                    <a:pt x="5919" y="8690"/>
                  </a:cubicBezTo>
                  <a:lnTo>
                    <a:pt x="5375" y="8690"/>
                  </a:lnTo>
                  <a:cubicBezTo>
                    <a:pt x="5276" y="8690"/>
                    <a:pt x="5195" y="8770"/>
                    <a:pt x="5195" y="8870"/>
                  </a:cubicBezTo>
                  <a:lnTo>
                    <a:pt x="5195" y="9327"/>
                  </a:lnTo>
                  <a:cubicBezTo>
                    <a:pt x="5195" y="9426"/>
                    <a:pt x="5115" y="9507"/>
                    <a:pt x="5015" y="9507"/>
                  </a:cubicBezTo>
                  <a:lnTo>
                    <a:pt x="4690" y="9507"/>
                  </a:lnTo>
                  <a:cubicBezTo>
                    <a:pt x="4591" y="9507"/>
                    <a:pt x="4510" y="9427"/>
                    <a:pt x="4510" y="9327"/>
                  </a:cubicBezTo>
                  <a:lnTo>
                    <a:pt x="4510" y="8870"/>
                  </a:lnTo>
                  <a:cubicBezTo>
                    <a:pt x="4510" y="8771"/>
                    <a:pt x="4430" y="8690"/>
                    <a:pt x="4330" y="8690"/>
                  </a:cubicBezTo>
                  <a:lnTo>
                    <a:pt x="3792" y="8690"/>
                  </a:lnTo>
                  <a:cubicBezTo>
                    <a:pt x="3693" y="8690"/>
                    <a:pt x="3612" y="8610"/>
                    <a:pt x="3612" y="8510"/>
                  </a:cubicBezTo>
                  <a:cubicBezTo>
                    <a:pt x="3612" y="8411"/>
                    <a:pt x="3692" y="8331"/>
                    <a:pt x="3792" y="8331"/>
                  </a:cubicBezTo>
                  <a:lnTo>
                    <a:pt x="4329" y="8331"/>
                  </a:lnTo>
                  <a:cubicBezTo>
                    <a:pt x="4429" y="8331"/>
                    <a:pt x="4509" y="8251"/>
                    <a:pt x="4510" y="8151"/>
                  </a:cubicBezTo>
                  <a:lnTo>
                    <a:pt x="4511" y="8063"/>
                  </a:lnTo>
                  <a:cubicBezTo>
                    <a:pt x="4512" y="7959"/>
                    <a:pt x="4427" y="7873"/>
                    <a:pt x="4322" y="7873"/>
                  </a:cubicBezTo>
                  <a:lnTo>
                    <a:pt x="3792" y="7873"/>
                  </a:lnTo>
                  <a:cubicBezTo>
                    <a:pt x="3693" y="7873"/>
                    <a:pt x="3612" y="7793"/>
                    <a:pt x="3612" y="7694"/>
                  </a:cubicBezTo>
                  <a:lnTo>
                    <a:pt x="3612" y="7694"/>
                  </a:lnTo>
                  <a:cubicBezTo>
                    <a:pt x="3612" y="7595"/>
                    <a:pt x="3692" y="7514"/>
                    <a:pt x="3792" y="7514"/>
                  </a:cubicBezTo>
                  <a:lnTo>
                    <a:pt x="3999" y="7514"/>
                  </a:lnTo>
                  <a:cubicBezTo>
                    <a:pt x="4136" y="7514"/>
                    <a:pt x="4221" y="7367"/>
                    <a:pt x="4156" y="7247"/>
                  </a:cubicBezTo>
                  <a:lnTo>
                    <a:pt x="3406" y="5887"/>
                  </a:lnTo>
                  <a:cubicBezTo>
                    <a:pt x="3340" y="5767"/>
                    <a:pt x="3426" y="5620"/>
                    <a:pt x="3562" y="5620"/>
                  </a:cubicBezTo>
                  <a:lnTo>
                    <a:pt x="3920" y="5620"/>
                  </a:lnTo>
                  <a:cubicBezTo>
                    <a:pt x="3988" y="5620"/>
                    <a:pt x="4050" y="5659"/>
                    <a:pt x="4080" y="5719"/>
                  </a:cubicBezTo>
                  <a:lnTo>
                    <a:pt x="4691" y="6937"/>
                  </a:lnTo>
                  <a:cubicBezTo>
                    <a:pt x="4756" y="7069"/>
                    <a:pt x="4945" y="7069"/>
                    <a:pt x="5012" y="6937"/>
                  </a:cubicBezTo>
                  <a:lnTo>
                    <a:pt x="5623" y="5719"/>
                  </a:lnTo>
                  <a:cubicBezTo>
                    <a:pt x="5653" y="5659"/>
                    <a:pt x="5715" y="5620"/>
                    <a:pt x="5783" y="5620"/>
                  </a:cubicBezTo>
                  <a:lnTo>
                    <a:pt x="6140" y="5620"/>
                  </a:lnTo>
                  <a:cubicBezTo>
                    <a:pt x="6278" y="5622"/>
                    <a:pt x="6365" y="5768"/>
                    <a:pt x="6299" y="58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16F68165-0895-2752-6A46-181F907F0892}"/>
                </a:ext>
              </a:extLst>
            </p:cNvPr>
            <p:cNvSpPr/>
            <p:nvPr/>
          </p:nvSpPr>
          <p:spPr>
            <a:xfrm>
              <a:off x="1498752" y="4099468"/>
              <a:ext cx="977748" cy="28325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79F0DC7-291D-9D0B-1736-893E1CA0DD46}"/>
                </a:ext>
              </a:extLst>
            </p:cNvPr>
            <p:cNvSpPr txBox="1"/>
            <p:nvPr/>
          </p:nvSpPr>
          <p:spPr>
            <a:xfrm>
              <a:off x="1526244" y="4087205"/>
              <a:ext cx="9227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无责底薪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695AC3B5-E80B-9484-A89B-3BF9B3468A82}"/>
                </a:ext>
              </a:extLst>
            </p:cNvPr>
            <p:cNvSpPr/>
            <p:nvPr/>
          </p:nvSpPr>
          <p:spPr>
            <a:xfrm>
              <a:off x="2595904" y="4099468"/>
              <a:ext cx="977748" cy="28325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8E1ADCC-8C20-45E8-2600-C4B55B1A9FCE}"/>
                </a:ext>
              </a:extLst>
            </p:cNvPr>
            <p:cNvSpPr txBox="1"/>
            <p:nvPr/>
          </p:nvSpPr>
          <p:spPr>
            <a:xfrm>
              <a:off x="2623396" y="4087205"/>
              <a:ext cx="9227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绩效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1043ADAC-6356-2E27-8CFC-16CA9EEDF40F}"/>
                </a:ext>
              </a:extLst>
            </p:cNvPr>
            <p:cNvSpPr/>
            <p:nvPr/>
          </p:nvSpPr>
          <p:spPr>
            <a:xfrm>
              <a:off x="1498752" y="4565340"/>
              <a:ext cx="977748" cy="28325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2E3685D3-F2DD-70D8-A9F7-4E2FE306903D}"/>
                </a:ext>
              </a:extLst>
            </p:cNvPr>
            <p:cNvSpPr txBox="1"/>
            <p:nvPr/>
          </p:nvSpPr>
          <p:spPr>
            <a:xfrm>
              <a:off x="1526244" y="4553077"/>
              <a:ext cx="9227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住房补贴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DB373C0F-C5DA-5B8C-C311-5244C0546946}"/>
                </a:ext>
              </a:extLst>
            </p:cNvPr>
            <p:cNvSpPr/>
            <p:nvPr/>
          </p:nvSpPr>
          <p:spPr>
            <a:xfrm>
              <a:off x="2595904" y="4565340"/>
              <a:ext cx="977748" cy="28325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94218131-4D8D-9F9C-880A-A4BA65C2B547}"/>
                </a:ext>
              </a:extLst>
            </p:cNvPr>
            <p:cNvSpPr txBox="1"/>
            <p:nvPr/>
          </p:nvSpPr>
          <p:spPr>
            <a:xfrm>
              <a:off x="2623396" y="4553077"/>
              <a:ext cx="9227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电话补助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EAB4EAED-9F94-C262-6112-B5571856CE26}"/>
                </a:ext>
              </a:extLst>
            </p:cNvPr>
            <p:cNvSpPr/>
            <p:nvPr/>
          </p:nvSpPr>
          <p:spPr>
            <a:xfrm>
              <a:off x="1498752" y="5026078"/>
              <a:ext cx="977748" cy="28325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204EF15-5811-2F52-B413-7FDEC6456FFD}"/>
                </a:ext>
              </a:extLst>
            </p:cNvPr>
            <p:cNvSpPr txBox="1"/>
            <p:nvPr/>
          </p:nvSpPr>
          <p:spPr>
            <a:xfrm>
              <a:off x="1526244" y="5013815"/>
              <a:ext cx="9227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用餐补助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94ABA4BD-4675-AF2A-655E-A3D28A6EC053}"/>
                </a:ext>
              </a:extLst>
            </p:cNvPr>
            <p:cNvSpPr/>
            <p:nvPr/>
          </p:nvSpPr>
          <p:spPr>
            <a:xfrm>
              <a:off x="2595904" y="5026078"/>
              <a:ext cx="977748" cy="28325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2180A5F1-B2B2-1AE5-BB32-D6CF6CF0829A}"/>
                </a:ext>
              </a:extLst>
            </p:cNvPr>
            <p:cNvSpPr txBox="1"/>
            <p:nvPr/>
          </p:nvSpPr>
          <p:spPr>
            <a:xfrm>
              <a:off x="2623396" y="5013815"/>
              <a:ext cx="92276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生活津贴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</a:endParaRPr>
            </a:p>
          </p:txBody>
        </p:sp>
      </p:grp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EEEFEDEB-0BB6-53C8-4829-981133A304CD}"/>
              </a:ext>
            </a:extLst>
          </p:cNvPr>
          <p:cNvSpPr/>
          <p:nvPr/>
        </p:nvSpPr>
        <p:spPr>
          <a:xfrm>
            <a:off x="5163691" y="4111238"/>
            <a:ext cx="1864617" cy="42434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39FFE82-2A88-05BF-7369-561596B422D0}"/>
              </a:ext>
            </a:extLst>
          </p:cNvPr>
          <p:cNvSpPr txBox="1"/>
          <p:nvPr/>
        </p:nvSpPr>
        <p:spPr>
          <a:xfrm>
            <a:off x="5155040" y="4138744"/>
            <a:ext cx="18819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12500--16999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B69C0707-20EC-59F6-D762-BFEA937E4425}"/>
              </a:ext>
            </a:extLst>
          </p:cNvPr>
          <p:cNvSpPr/>
          <p:nvPr/>
        </p:nvSpPr>
        <p:spPr>
          <a:xfrm>
            <a:off x="5045236" y="4993627"/>
            <a:ext cx="2101527" cy="301262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CC192220-9AF9-0415-E8EE-018FA00E9541}"/>
              </a:ext>
            </a:extLst>
          </p:cNvPr>
          <p:cNvSpPr/>
          <p:nvPr/>
        </p:nvSpPr>
        <p:spPr>
          <a:xfrm>
            <a:off x="5975236" y="4590420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6571319-0EEA-431F-BBFD-DAB1AFE3987D}"/>
              </a:ext>
            </a:extLst>
          </p:cNvPr>
          <p:cNvGrpSpPr/>
          <p:nvPr/>
        </p:nvGrpSpPr>
        <p:grpSpPr>
          <a:xfrm>
            <a:off x="8720893" y="4091876"/>
            <a:ext cx="1864617" cy="1262061"/>
            <a:chOff x="8715684" y="4091876"/>
            <a:chExt cx="1864617" cy="126206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23A9EA5-E4DB-43A3-A2B3-1124D11A9F3E}"/>
                </a:ext>
              </a:extLst>
            </p:cNvPr>
            <p:cNvSpPr txBox="1"/>
            <p:nvPr/>
          </p:nvSpPr>
          <p:spPr>
            <a:xfrm>
              <a:off x="9276868" y="4999481"/>
              <a:ext cx="742249" cy="35445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管培生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84D44C4F-1028-84B1-C414-BDCF6D4F3C80}"/>
                </a:ext>
              </a:extLst>
            </p:cNvPr>
            <p:cNvSpPr/>
            <p:nvPr/>
          </p:nvSpPr>
          <p:spPr>
            <a:xfrm>
              <a:off x="8715684" y="4091876"/>
              <a:ext cx="1864617" cy="4243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6C01E4E-9F6F-CB30-1E06-3598F678E689}"/>
                </a:ext>
              </a:extLst>
            </p:cNvPr>
            <p:cNvSpPr txBox="1"/>
            <p:nvPr/>
          </p:nvSpPr>
          <p:spPr>
            <a:xfrm>
              <a:off x="8757559" y="4119382"/>
              <a:ext cx="17808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7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500--10500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EC3F5599-6E4A-FF5A-C0F5-EEBE7E6E5FCD}"/>
                </a:ext>
              </a:extLst>
            </p:cNvPr>
            <p:cNvSpPr/>
            <p:nvPr/>
          </p:nvSpPr>
          <p:spPr>
            <a:xfrm>
              <a:off x="8715684" y="5026078"/>
              <a:ext cx="1864617" cy="301262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2B2AB3C-A68F-CD39-F069-A55D0273C8F8}"/>
                </a:ext>
              </a:extLst>
            </p:cNvPr>
            <p:cNvSpPr/>
            <p:nvPr/>
          </p:nvSpPr>
          <p:spPr>
            <a:xfrm>
              <a:off x="9610691" y="4565999"/>
              <a:ext cx="241527" cy="377583"/>
            </a:xfrm>
            <a:custGeom>
              <a:avLst/>
              <a:gdLst>
                <a:gd name="connsiteX0" fmla="*/ 0 w 419877"/>
                <a:gd name="connsiteY0" fmla="*/ 238838 h 658715"/>
                <a:gd name="connsiteX1" fmla="*/ 209939 w 419877"/>
                <a:gd name="connsiteY1" fmla="*/ 0 h 658715"/>
                <a:gd name="connsiteX2" fmla="*/ 419877 w 419877"/>
                <a:gd name="connsiteY2" fmla="*/ 238838 h 658715"/>
                <a:gd name="connsiteX3" fmla="*/ 301013 w 419877"/>
                <a:gd name="connsiteY3" fmla="*/ 238838 h 658715"/>
                <a:gd name="connsiteX4" fmla="*/ 306335 w 419877"/>
                <a:gd name="connsiteY4" fmla="*/ 351580 h 658715"/>
                <a:gd name="connsiteX5" fmla="*/ 375548 w 419877"/>
                <a:gd name="connsiteY5" fmla="*/ 612914 h 658715"/>
                <a:gd name="connsiteX6" fmla="*/ 403992 w 419877"/>
                <a:gd name="connsiteY6" fmla="*/ 654112 h 658715"/>
                <a:gd name="connsiteX7" fmla="*/ 403992 w 419877"/>
                <a:gd name="connsiteY7" fmla="*/ 658715 h 658715"/>
                <a:gd name="connsiteX8" fmla="*/ 15887 w 419877"/>
                <a:gd name="connsiteY8" fmla="*/ 658715 h 658715"/>
                <a:gd name="connsiteX9" fmla="*/ 20968 w 419877"/>
                <a:gd name="connsiteY9" fmla="*/ 654507 h 658715"/>
                <a:gd name="connsiteX10" fmla="*/ 116618 w 419877"/>
                <a:gd name="connsiteY10" fmla="*/ 372987 h 658715"/>
                <a:gd name="connsiteX11" fmla="*/ 124219 w 419877"/>
                <a:gd name="connsiteY11" fmla="*/ 238838 h 65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877" h="658715">
                  <a:moveTo>
                    <a:pt x="0" y="238838"/>
                  </a:moveTo>
                  <a:lnTo>
                    <a:pt x="209939" y="0"/>
                  </a:lnTo>
                  <a:lnTo>
                    <a:pt x="419877" y="238838"/>
                  </a:lnTo>
                  <a:lnTo>
                    <a:pt x="301013" y="238838"/>
                  </a:lnTo>
                  <a:lnTo>
                    <a:pt x="306335" y="351580"/>
                  </a:lnTo>
                  <a:cubicBezTo>
                    <a:pt x="316758" y="459685"/>
                    <a:pt x="341821" y="552111"/>
                    <a:pt x="375548" y="612914"/>
                  </a:cubicBezTo>
                  <a:lnTo>
                    <a:pt x="403992" y="654112"/>
                  </a:lnTo>
                  <a:lnTo>
                    <a:pt x="403992" y="658715"/>
                  </a:lnTo>
                  <a:lnTo>
                    <a:pt x="15887" y="658715"/>
                  </a:lnTo>
                  <a:lnTo>
                    <a:pt x="20968" y="654507"/>
                  </a:lnTo>
                  <a:cubicBezTo>
                    <a:pt x="66475" y="603144"/>
                    <a:pt x="101800" y="500120"/>
                    <a:pt x="116618" y="372987"/>
                  </a:cubicBezTo>
                  <a:lnTo>
                    <a:pt x="124219" y="2388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4755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93F524-BD12-0CA4-FD99-E3895B02D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员工福利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54E692-A9CC-90B2-F94A-4DC996420200}"/>
              </a:ext>
            </a:extLst>
          </p:cNvPr>
          <p:cNvGrpSpPr/>
          <p:nvPr/>
        </p:nvGrpSpPr>
        <p:grpSpPr>
          <a:xfrm>
            <a:off x="1095092" y="974273"/>
            <a:ext cx="10001817" cy="1806250"/>
            <a:chOff x="879357" y="1692732"/>
            <a:chExt cx="2789619" cy="191383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6B24DDA-CE2A-9602-CCD4-ECBF8C2B046B}"/>
                </a:ext>
              </a:extLst>
            </p:cNvPr>
            <p:cNvSpPr/>
            <p:nvPr/>
          </p:nvSpPr>
          <p:spPr>
            <a:xfrm>
              <a:off x="879357" y="1692732"/>
              <a:ext cx="2789619" cy="1913834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9366BCB-8490-974E-64FE-C88B88C7C390}"/>
                </a:ext>
              </a:extLst>
            </p:cNvPr>
            <p:cNvSpPr/>
            <p:nvPr/>
          </p:nvSpPr>
          <p:spPr>
            <a:xfrm>
              <a:off x="914840" y="1771651"/>
              <a:ext cx="2711714" cy="1735976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5E65639A-AFB6-248E-B8DE-51F80B90425E}"/>
              </a:ext>
            </a:extLst>
          </p:cNvPr>
          <p:cNvSpPr txBox="1"/>
          <p:nvPr/>
        </p:nvSpPr>
        <p:spPr>
          <a:xfrm>
            <a:off x="2365292" y="2589819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KEYWORD 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56DC4B2-E0DE-63FF-C728-E45AEE112851}"/>
              </a:ext>
            </a:extLst>
          </p:cNvPr>
          <p:cNvSpPr/>
          <p:nvPr/>
        </p:nvSpPr>
        <p:spPr>
          <a:xfrm>
            <a:off x="1320283" y="1128772"/>
            <a:ext cx="9526556" cy="1461048"/>
          </a:xfrm>
          <a:prstGeom prst="roundRect">
            <a:avLst>
              <a:gd name="adj" fmla="val 656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2F80B209-4B6B-D6F7-80CF-56AE1FB99827}"/>
              </a:ext>
            </a:extLst>
          </p:cNvPr>
          <p:cNvSpPr/>
          <p:nvPr/>
        </p:nvSpPr>
        <p:spPr>
          <a:xfrm rot="10800000">
            <a:off x="1320281" y="1109817"/>
            <a:ext cx="1915019" cy="1494564"/>
          </a:xfrm>
          <a:prstGeom prst="round2DiagRect">
            <a:avLst>
              <a:gd name="adj1" fmla="val 2731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5B85100-870C-2FC6-BBF9-8CD6BCEB6564}"/>
              </a:ext>
            </a:extLst>
          </p:cNvPr>
          <p:cNvSpPr txBox="1"/>
          <p:nvPr/>
        </p:nvSpPr>
        <p:spPr>
          <a:xfrm>
            <a:off x="1569904" y="20710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六险两金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63000">
                    <a:srgbClr val="F7D79C"/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3" name="security_159448">
            <a:extLst>
              <a:ext uri="{FF2B5EF4-FFF2-40B4-BE49-F238E27FC236}">
                <a16:creationId xmlns:a16="http://schemas.microsoft.com/office/drawing/2014/main" id="{D19091E2-A806-A8A9-E6AC-DD8A641F955B}"/>
              </a:ext>
            </a:extLst>
          </p:cNvPr>
          <p:cNvSpPr>
            <a:spLocks/>
          </p:cNvSpPr>
          <p:nvPr/>
        </p:nvSpPr>
        <p:spPr>
          <a:xfrm>
            <a:off x="2004167" y="1460495"/>
            <a:ext cx="486615" cy="498861"/>
          </a:xfrm>
          <a:custGeom>
            <a:avLst/>
            <a:gdLst>
              <a:gd name="connsiteX0" fmla="*/ 519031 w 606477"/>
              <a:gd name="connsiteY0" fmla="*/ 192996 h 553233"/>
              <a:gd name="connsiteX1" fmla="*/ 508630 w 606477"/>
              <a:gd name="connsiteY1" fmla="*/ 236481 h 553233"/>
              <a:gd name="connsiteX2" fmla="*/ 507609 w 606477"/>
              <a:gd name="connsiteY2" fmla="*/ 243992 h 553233"/>
              <a:gd name="connsiteX3" fmla="*/ 507516 w 606477"/>
              <a:gd name="connsiteY3" fmla="*/ 246124 h 553233"/>
              <a:gd name="connsiteX4" fmla="*/ 494051 w 606477"/>
              <a:gd name="connsiteY4" fmla="*/ 248813 h 553233"/>
              <a:gd name="connsiteX5" fmla="*/ 504916 w 606477"/>
              <a:gd name="connsiteY5" fmla="*/ 208758 h 553233"/>
              <a:gd name="connsiteX6" fmla="*/ 519031 w 606477"/>
              <a:gd name="connsiteY6" fmla="*/ 192996 h 553233"/>
              <a:gd name="connsiteX7" fmla="*/ 87242 w 606477"/>
              <a:gd name="connsiteY7" fmla="*/ 192996 h 553233"/>
              <a:gd name="connsiteX8" fmla="*/ 101345 w 606477"/>
              <a:gd name="connsiteY8" fmla="*/ 208951 h 553233"/>
              <a:gd name="connsiteX9" fmla="*/ 112293 w 606477"/>
              <a:gd name="connsiteY9" fmla="*/ 249025 h 553233"/>
              <a:gd name="connsiteX10" fmla="*/ 98747 w 606477"/>
              <a:gd name="connsiteY10" fmla="*/ 246242 h 553233"/>
              <a:gd name="connsiteX11" fmla="*/ 98654 w 606477"/>
              <a:gd name="connsiteY11" fmla="*/ 244016 h 553233"/>
              <a:gd name="connsiteX12" fmla="*/ 97634 w 606477"/>
              <a:gd name="connsiteY12" fmla="*/ 236502 h 553233"/>
              <a:gd name="connsiteX13" fmla="*/ 87242 w 606477"/>
              <a:gd name="connsiteY13" fmla="*/ 192996 h 553233"/>
              <a:gd name="connsiteX14" fmla="*/ 303197 w 606477"/>
              <a:gd name="connsiteY14" fmla="*/ 182066 h 553233"/>
              <a:gd name="connsiteX15" fmla="*/ 303197 w 606477"/>
              <a:gd name="connsiteY15" fmla="*/ 318709 h 553233"/>
              <a:gd name="connsiteX16" fmla="*/ 310345 w 606477"/>
              <a:gd name="connsiteY16" fmla="*/ 315557 h 553233"/>
              <a:gd name="connsiteX17" fmla="*/ 335223 w 606477"/>
              <a:gd name="connsiteY17" fmla="*/ 304340 h 553233"/>
              <a:gd name="connsiteX18" fmla="*/ 401040 w 606477"/>
              <a:gd name="connsiteY18" fmla="*/ 250295 h 553233"/>
              <a:gd name="connsiteX19" fmla="*/ 421091 w 606477"/>
              <a:gd name="connsiteY19" fmla="*/ 199495 h 553233"/>
              <a:gd name="connsiteX20" fmla="*/ 421648 w 606477"/>
              <a:gd name="connsiteY20" fmla="*/ 182066 h 553233"/>
              <a:gd name="connsiteX21" fmla="*/ 57040 w 606477"/>
              <a:gd name="connsiteY21" fmla="*/ 171262 h 553233"/>
              <a:gd name="connsiteX22" fmla="*/ 71442 w 606477"/>
              <a:gd name="connsiteY22" fmla="*/ 187209 h 553233"/>
              <a:gd name="connsiteX23" fmla="*/ 83149 w 606477"/>
              <a:gd name="connsiteY23" fmla="*/ 248125 h 553233"/>
              <a:gd name="connsiteX24" fmla="*/ 82777 w 606477"/>
              <a:gd name="connsiteY24" fmla="*/ 248681 h 553233"/>
              <a:gd name="connsiteX25" fmla="*/ 74229 w 606477"/>
              <a:gd name="connsiteY25" fmla="*/ 252575 h 553233"/>
              <a:gd name="connsiteX26" fmla="*/ 68190 w 606477"/>
              <a:gd name="connsiteY26" fmla="*/ 257211 h 553233"/>
              <a:gd name="connsiteX27" fmla="*/ 68097 w 606477"/>
              <a:gd name="connsiteY27" fmla="*/ 252112 h 553233"/>
              <a:gd name="connsiteX28" fmla="*/ 60664 w 606477"/>
              <a:gd name="connsiteY28" fmla="*/ 187209 h 553233"/>
              <a:gd name="connsiteX29" fmla="*/ 57040 w 606477"/>
              <a:gd name="connsiteY29" fmla="*/ 171262 h 553233"/>
              <a:gd name="connsiteX30" fmla="*/ 549233 w 606477"/>
              <a:gd name="connsiteY30" fmla="*/ 171121 h 553233"/>
              <a:gd name="connsiteX31" fmla="*/ 545702 w 606477"/>
              <a:gd name="connsiteY31" fmla="*/ 187072 h 553233"/>
              <a:gd name="connsiteX32" fmla="*/ 538269 w 606477"/>
              <a:gd name="connsiteY32" fmla="*/ 251991 h 553233"/>
              <a:gd name="connsiteX33" fmla="*/ 538083 w 606477"/>
              <a:gd name="connsiteY33" fmla="*/ 256999 h 553233"/>
              <a:gd name="connsiteX34" fmla="*/ 532044 w 606477"/>
              <a:gd name="connsiteY34" fmla="*/ 252455 h 553233"/>
              <a:gd name="connsiteX35" fmla="*/ 523496 w 606477"/>
              <a:gd name="connsiteY35" fmla="*/ 248467 h 553233"/>
              <a:gd name="connsiteX36" fmla="*/ 523124 w 606477"/>
              <a:gd name="connsiteY36" fmla="*/ 248003 h 553233"/>
              <a:gd name="connsiteX37" fmla="*/ 534924 w 606477"/>
              <a:gd name="connsiteY37" fmla="*/ 187072 h 553233"/>
              <a:gd name="connsiteX38" fmla="*/ 549233 w 606477"/>
              <a:gd name="connsiteY38" fmla="*/ 171121 h 553233"/>
              <a:gd name="connsiteX39" fmla="*/ 585773 w 606477"/>
              <a:gd name="connsiteY39" fmla="*/ 154059 h 553233"/>
              <a:gd name="connsiteX40" fmla="*/ 598553 w 606477"/>
              <a:gd name="connsiteY40" fmla="*/ 158937 h 553233"/>
              <a:gd name="connsiteX41" fmla="*/ 606354 w 606477"/>
              <a:gd name="connsiteY41" fmla="*/ 178957 h 553233"/>
              <a:gd name="connsiteX42" fmla="*/ 590660 w 606477"/>
              <a:gd name="connsiteY42" fmla="*/ 331337 h 553233"/>
              <a:gd name="connsiteX43" fmla="*/ 589731 w 606477"/>
              <a:gd name="connsiteY43" fmla="*/ 336899 h 553233"/>
              <a:gd name="connsiteX44" fmla="*/ 564472 w 606477"/>
              <a:gd name="connsiteY44" fmla="*/ 385931 h 553233"/>
              <a:gd name="connsiteX45" fmla="*/ 474113 w 606477"/>
              <a:gd name="connsiteY45" fmla="*/ 494561 h 553233"/>
              <a:gd name="connsiteX46" fmla="*/ 472349 w 606477"/>
              <a:gd name="connsiteY46" fmla="*/ 544613 h 553233"/>
              <a:gd name="connsiteX47" fmla="*/ 464362 w 606477"/>
              <a:gd name="connsiteY47" fmla="*/ 552770 h 553233"/>
              <a:gd name="connsiteX48" fmla="*/ 369268 w 606477"/>
              <a:gd name="connsiteY48" fmla="*/ 553233 h 553233"/>
              <a:gd name="connsiteX49" fmla="*/ 361096 w 606477"/>
              <a:gd name="connsiteY49" fmla="*/ 545262 h 553233"/>
              <a:gd name="connsiteX50" fmla="*/ 357753 w 606477"/>
              <a:gd name="connsiteY50" fmla="*/ 484551 h 553233"/>
              <a:gd name="connsiteX51" fmla="*/ 356731 w 606477"/>
              <a:gd name="connsiteY51" fmla="*/ 466755 h 553233"/>
              <a:gd name="connsiteX52" fmla="*/ 357195 w 606477"/>
              <a:gd name="connsiteY52" fmla="*/ 456374 h 553233"/>
              <a:gd name="connsiteX53" fmla="*/ 419044 w 606477"/>
              <a:gd name="connsiteY53" fmla="*/ 364149 h 553233"/>
              <a:gd name="connsiteX54" fmla="*/ 434460 w 606477"/>
              <a:gd name="connsiteY54" fmla="*/ 349226 h 553233"/>
              <a:gd name="connsiteX55" fmla="*/ 490736 w 606477"/>
              <a:gd name="connsiteY55" fmla="*/ 277022 h 553233"/>
              <a:gd name="connsiteX56" fmla="*/ 521011 w 606477"/>
              <a:gd name="connsiteY56" fmla="*/ 270348 h 553233"/>
              <a:gd name="connsiteX57" fmla="*/ 529183 w 606477"/>
              <a:gd name="connsiteY57" fmla="*/ 300565 h 553233"/>
              <a:gd name="connsiteX58" fmla="*/ 475135 w 606477"/>
              <a:gd name="connsiteY58" fmla="*/ 388619 h 553233"/>
              <a:gd name="connsiteX59" fmla="*/ 477364 w 606477"/>
              <a:gd name="connsiteY59" fmla="*/ 396961 h 553233"/>
              <a:gd name="connsiteX60" fmla="*/ 485164 w 606477"/>
              <a:gd name="connsiteY60" fmla="*/ 395107 h 553233"/>
              <a:gd name="connsiteX61" fmla="*/ 487393 w 606477"/>
              <a:gd name="connsiteY61" fmla="*/ 391770 h 553233"/>
              <a:gd name="connsiteX62" fmla="*/ 548685 w 606477"/>
              <a:gd name="connsiteY62" fmla="*/ 291759 h 553233"/>
              <a:gd name="connsiteX63" fmla="*/ 554999 w 606477"/>
              <a:gd name="connsiteY63" fmla="*/ 266826 h 553233"/>
              <a:gd name="connsiteX64" fmla="*/ 555185 w 606477"/>
              <a:gd name="connsiteY64" fmla="*/ 262192 h 553233"/>
              <a:gd name="connsiteX65" fmla="*/ 562429 w 606477"/>
              <a:gd name="connsiteY65" fmla="*/ 193602 h 553233"/>
              <a:gd name="connsiteX66" fmla="*/ 572087 w 606477"/>
              <a:gd name="connsiteY66" fmla="*/ 160512 h 553233"/>
              <a:gd name="connsiteX67" fmla="*/ 585773 w 606477"/>
              <a:gd name="connsiteY67" fmla="*/ 154059 h 553233"/>
              <a:gd name="connsiteX68" fmla="*/ 20577 w 606477"/>
              <a:gd name="connsiteY68" fmla="*/ 153894 h 553233"/>
              <a:gd name="connsiteX69" fmla="*/ 34340 w 606477"/>
              <a:gd name="connsiteY69" fmla="*/ 160394 h 553233"/>
              <a:gd name="connsiteX70" fmla="*/ 43996 w 606477"/>
              <a:gd name="connsiteY70" fmla="*/ 193488 h 553233"/>
              <a:gd name="connsiteX71" fmla="*/ 51144 w 606477"/>
              <a:gd name="connsiteY71" fmla="*/ 262086 h 553233"/>
              <a:gd name="connsiteX72" fmla="*/ 51423 w 606477"/>
              <a:gd name="connsiteY72" fmla="*/ 266628 h 553233"/>
              <a:gd name="connsiteX73" fmla="*/ 57736 w 606477"/>
              <a:gd name="connsiteY73" fmla="*/ 291657 h 553233"/>
              <a:gd name="connsiteX74" fmla="*/ 119010 w 606477"/>
              <a:gd name="connsiteY74" fmla="*/ 391587 h 553233"/>
              <a:gd name="connsiteX75" fmla="*/ 121238 w 606477"/>
              <a:gd name="connsiteY75" fmla="*/ 394924 h 553233"/>
              <a:gd name="connsiteX76" fmla="*/ 129037 w 606477"/>
              <a:gd name="connsiteY76" fmla="*/ 396778 h 553233"/>
              <a:gd name="connsiteX77" fmla="*/ 131265 w 606477"/>
              <a:gd name="connsiteY77" fmla="*/ 388528 h 553233"/>
              <a:gd name="connsiteX78" fmla="*/ 77139 w 606477"/>
              <a:gd name="connsiteY78" fmla="*/ 300371 h 553233"/>
              <a:gd name="connsiteX79" fmla="*/ 85309 w 606477"/>
              <a:gd name="connsiteY79" fmla="*/ 270243 h 553233"/>
              <a:gd name="connsiteX80" fmla="*/ 115668 w 606477"/>
              <a:gd name="connsiteY80" fmla="*/ 276918 h 553233"/>
              <a:gd name="connsiteX81" fmla="*/ 171835 w 606477"/>
              <a:gd name="connsiteY81" fmla="*/ 349131 h 553233"/>
              <a:gd name="connsiteX82" fmla="*/ 187340 w 606477"/>
              <a:gd name="connsiteY82" fmla="*/ 364055 h 553233"/>
              <a:gd name="connsiteX83" fmla="*/ 249078 w 606477"/>
              <a:gd name="connsiteY83" fmla="*/ 456291 h 553233"/>
              <a:gd name="connsiteX84" fmla="*/ 249542 w 606477"/>
              <a:gd name="connsiteY84" fmla="*/ 466674 h 553233"/>
              <a:gd name="connsiteX85" fmla="*/ 248614 w 606477"/>
              <a:gd name="connsiteY85" fmla="*/ 484472 h 553233"/>
              <a:gd name="connsiteX86" fmla="*/ 245271 w 606477"/>
              <a:gd name="connsiteY86" fmla="*/ 545097 h 553233"/>
              <a:gd name="connsiteX87" fmla="*/ 237102 w 606477"/>
              <a:gd name="connsiteY87" fmla="*/ 553162 h 553233"/>
              <a:gd name="connsiteX88" fmla="*/ 142034 w 606477"/>
              <a:gd name="connsiteY88" fmla="*/ 552699 h 553233"/>
              <a:gd name="connsiteX89" fmla="*/ 133957 w 606477"/>
              <a:gd name="connsiteY89" fmla="*/ 544541 h 553233"/>
              <a:gd name="connsiteX90" fmla="*/ 132193 w 606477"/>
              <a:gd name="connsiteY90" fmla="*/ 494483 h 553233"/>
              <a:gd name="connsiteX91" fmla="*/ 41860 w 606477"/>
              <a:gd name="connsiteY91" fmla="*/ 385840 h 553233"/>
              <a:gd name="connsiteX92" fmla="*/ 16608 w 606477"/>
              <a:gd name="connsiteY92" fmla="*/ 336709 h 553233"/>
              <a:gd name="connsiteX93" fmla="*/ 15865 w 606477"/>
              <a:gd name="connsiteY93" fmla="*/ 331054 h 553233"/>
              <a:gd name="connsiteX94" fmla="*/ 175 w 606477"/>
              <a:gd name="connsiteY94" fmla="*/ 178656 h 553233"/>
              <a:gd name="connsiteX95" fmla="*/ 7788 w 606477"/>
              <a:gd name="connsiteY95" fmla="*/ 158726 h 553233"/>
              <a:gd name="connsiteX96" fmla="*/ 20577 w 606477"/>
              <a:gd name="connsiteY96" fmla="*/ 153894 h 553233"/>
              <a:gd name="connsiteX97" fmla="*/ 303197 w 606477"/>
              <a:gd name="connsiteY97" fmla="*/ 40696 h 553233"/>
              <a:gd name="connsiteX98" fmla="*/ 184559 w 606477"/>
              <a:gd name="connsiteY98" fmla="*/ 87325 h 553233"/>
              <a:gd name="connsiteX99" fmla="*/ 184466 w 606477"/>
              <a:gd name="connsiteY99" fmla="*/ 115321 h 553233"/>
              <a:gd name="connsiteX100" fmla="*/ 184559 w 606477"/>
              <a:gd name="connsiteY100" fmla="*/ 181974 h 553233"/>
              <a:gd name="connsiteX101" fmla="*/ 303197 w 606477"/>
              <a:gd name="connsiteY101" fmla="*/ 181974 h 553233"/>
              <a:gd name="connsiteX102" fmla="*/ 303382 w 606477"/>
              <a:gd name="connsiteY102" fmla="*/ 0 h 553233"/>
              <a:gd name="connsiteX103" fmla="*/ 321020 w 606477"/>
              <a:gd name="connsiteY103" fmla="*/ 6953 h 553233"/>
              <a:gd name="connsiteX104" fmla="*/ 405496 w 606477"/>
              <a:gd name="connsiteY104" fmla="*/ 46536 h 553233"/>
              <a:gd name="connsiteX105" fmla="*/ 429632 w 606477"/>
              <a:gd name="connsiteY105" fmla="*/ 50244 h 553233"/>
              <a:gd name="connsiteX106" fmla="*/ 435944 w 606477"/>
              <a:gd name="connsiteY106" fmla="*/ 50986 h 553233"/>
              <a:gd name="connsiteX107" fmla="*/ 459523 w 606477"/>
              <a:gd name="connsiteY107" fmla="*/ 77035 h 553233"/>
              <a:gd name="connsiteX108" fmla="*/ 459523 w 606477"/>
              <a:gd name="connsiteY108" fmla="*/ 151197 h 553233"/>
              <a:gd name="connsiteX109" fmla="*/ 458781 w 606477"/>
              <a:gd name="connsiteY109" fmla="*/ 201256 h 553233"/>
              <a:gd name="connsiteX110" fmla="*/ 431303 w 606477"/>
              <a:gd name="connsiteY110" fmla="*/ 272822 h 553233"/>
              <a:gd name="connsiteX111" fmla="*/ 352582 w 606477"/>
              <a:gd name="connsiteY111" fmla="*/ 337713 h 553233"/>
              <a:gd name="connsiteX112" fmla="*/ 325476 w 606477"/>
              <a:gd name="connsiteY112" fmla="*/ 350042 h 553233"/>
              <a:gd name="connsiteX113" fmla="*/ 314522 w 606477"/>
              <a:gd name="connsiteY113" fmla="*/ 354770 h 553233"/>
              <a:gd name="connsiteX114" fmla="*/ 303197 w 606477"/>
              <a:gd name="connsiteY114" fmla="*/ 357273 h 553233"/>
              <a:gd name="connsiteX115" fmla="*/ 294285 w 606477"/>
              <a:gd name="connsiteY115" fmla="*/ 355883 h 553233"/>
              <a:gd name="connsiteX116" fmla="*/ 191429 w 606477"/>
              <a:gd name="connsiteY116" fmla="*/ 292196 h 553233"/>
              <a:gd name="connsiteX117" fmla="*/ 150955 w 606477"/>
              <a:gd name="connsiteY117" fmla="*/ 222392 h 553233"/>
              <a:gd name="connsiteX118" fmla="*/ 147056 w 606477"/>
              <a:gd name="connsiteY118" fmla="*/ 190224 h 553233"/>
              <a:gd name="connsiteX119" fmla="*/ 146963 w 606477"/>
              <a:gd name="connsiteY119" fmla="*/ 115228 h 553233"/>
              <a:gd name="connsiteX120" fmla="*/ 147056 w 606477"/>
              <a:gd name="connsiteY120" fmla="*/ 78148 h 553233"/>
              <a:gd name="connsiteX121" fmla="*/ 173048 w 606477"/>
              <a:gd name="connsiteY121" fmla="*/ 50615 h 553233"/>
              <a:gd name="connsiteX122" fmla="*/ 285930 w 606477"/>
              <a:gd name="connsiteY122" fmla="*/ 6953 h 553233"/>
              <a:gd name="connsiteX123" fmla="*/ 303382 w 606477"/>
              <a:gd name="connsiteY123" fmla="*/ 0 h 55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606477" h="553233">
                <a:moveTo>
                  <a:pt x="519031" y="192996"/>
                </a:moveTo>
                <a:cubicBezTo>
                  <a:pt x="516524" y="204493"/>
                  <a:pt x="510116" y="225355"/>
                  <a:pt x="508630" y="236481"/>
                </a:cubicBezTo>
                <a:lnTo>
                  <a:pt x="507609" y="243992"/>
                </a:lnTo>
                <a:cubicBezTo>
                  <a:pt x="507516" y="244733"/>
                  <a:pt x="507516" y="245383"/>
                  <a:pt x="507516" y="246124"/>
                </a:cubicBezTo>
                <a:cubicBezTo>
                  <a:pt x="502966" y="246402"/>
                  <a:pt x="498323" y="247237"/>
                  <a:pt x="494051" y="248813"/>
                </a:cubicBezTo>
                <a:cubicBezTo>
                  <a:pt x="495630" y="238614"/>
                  <a:pt x="502409" y="218308"/>
                  <a:pt x="504916" y="208758"/>
                </a:cubicBezTo>
                <a:cubicBezTo>
                  <a:pt x="506866" y="201155"/>
                  <a:pt x="511323" y="195592"/>
                  <a:pt x="519031" y="192996"/>
                </a:cubicBezTo>
                <a:close/>
                <a:moveTo>
                  <a:pt x="87242" y="192996"/>
                </a:moveTo>
                <a:cubicBezTo>
                  <a:pt x="94943" y="195593"/>
                  <a:pt x="99396" y="201159"/>
                  <a:pt x="101345" y="208951"/>
                </a:cubicBezTo>
                <a:cubicBezTo>
                  <a:pt x="103943" y="218413"/>
                  <a:pt x="110809" y="238728"/>
                  <a:pt x="112293" y="249025"/>
                </a:cubicBezTo>
                <a:cubicBezTo>
                  <a:pt x="107932" y="247355"/>
                  <a:pt x="103386" y="246428"/>
                  <a:pt x="98747" y="246242"/>
                </a:cubicBezTo>
                <a:cubicBezTo>
                  <a:pt x="98747" y="245500"/>
                  <a:pt x="98747" y="244758"/>
                  <a:pt x="98654" y="244016"/>
                </a:cubicBezTo>
                <a:lnTo>
                  <a:pt x="97634" y="236502"/>
                </a:lnTo>
                <a:cubicBezTo>
                  <a:pt x="96149" y="225370"/>
                  <a:pt x="89747" y="204499"/>
                  <a:pt x="87242" y="192996"/>
                </a:cubicBezTo>
                <a:close/>
                <a:moveTo>
                  <a:pt x="303197" y="182066"/>
                </a:moveTo>
                <a:lnTo>
                  <a:pt x="303197" y="318709"/>
                </a:lnTo>
                <a:cubicBezTo>
                  <a:pt x="305610" y="317597"/>
                  <a:pt x="308024" y="316577"/>
                  <a:pt x="310345" y="315557"/>
                </a:cubicBezTo>
                <a:cubicBezTo>
                  <a:pt x="318607" y="312035"/>
                  <a:pt x="327054" y="308419"/>
                  <a:pt x="335223" y="304340"/>
                </a:cubicBezTo>
                <a:cubicBezTo>
                  <a:pt x="363536" y="289601"/>
                  <a:pt x="385259" y="271802"/>
                  <a:pt x="401040" y="250295"/>
                </a:cubicBezTo>
                <a:cubicBezTo>
                  <a:pt x="413851" y="233516"/>
                  <a:pt x="420349" y="217108"/>
                  <a:pt x="421091" y="199495"/>
                </a:cubicBezTo>
                <a:cubicBezTo>
                  <a:pt x="421463" y="193840"/>
                  <a:pt x="421463" y="187907"/>
                  <a:pt x="421648" y="182066"/>
                </a:cubicBezTo>
                <a:close/>
                <a:moveTo>
                  <a:pt x="57040" y="171262"/>
                </a:moveTo>
                <a:cubicBezTo>
                  <a:pt x="64845" y="173765"/>
                  <a:pt x="69305" y="179421"/>
                  <a:pt x="71442" y="187209"/>
                </a:cubicBezTo>
                <a:cubicBezTo>
                  <a:pt x="75530" y="202693"/>
                  <a:pt x="81105" y="232456"/>
                  <a:pt x="83149" y="248125"/>
                </a:cubicBezTo>
                <a:cubicBezTo>
                  <a:pt x="83056" y="248310"/>
                  <a:pt x="82963" y="248403"/>
                  <a:pt x="82777" y="248681"/>
                </a:cubicBezTo>
                <a:cubicBezTo>
                  <a:pt x="79990" y="249608"/>
                  <a:pt x="77017" y="250906"/>
                  <a:pt x="74229" y="252575"/>
                </a:cubicBezTo>
                <a:cubicBezTo>
                  <a:pt x="71999" y="253966"/>
                  <a:pt x="70048" y="255542"/>
                  <a:pt x="68190" y="257211"/>
                </a:cubicBezTo>
                <a:cubicBezTo>
                  <a:pt x="68190" y="255449"/>
                  <a:pt x="68097" y="253873"/>
                  <a:pt x="68097" y="252112"/>
                </a:cubicBezTo>
                <a:cubicBezTo>
                  <a:pt x="67818" y="235515"/>
                  <a:pt x="63637" y="204362"/>
                  <a:pt x="60664" y="187209"/>
                </a:cubicBezTo>
                <a:cubicBezTo>
                  <a:pt x="59734" y="182017"/>
                  <a:pt x="58619" y="176732"/>
                  <a:pt x="57040" y="171262"/>
                </a:cubicBezTo>
                <a:close/>
                <a:moveTo>
                  <a:pt x="549233" y="171121"/>
                </a:moveTo>
                <a:cubicBezTo>
                  <a:pt x="547561" y="176407"/>
                  <a:pt x="546539" y="181879"/>
                  <a:pt x="545702" y="187072"/>
                </a:cubicBezTo>
                <a:cubicBezTo>
                  <a:pt x="542822" y="204322"/>
                  <a:pt x="538641" y="235391"/>
                  <a:pt x="538269" y="251991"/>
                </a:cubicBezTo>
                <a:cubicBezTo>
                  <a:pt x="538269" y="253660"/>
                  <a:pt x="538083" y="255330"/>
                  <a:pt x="538083" y="256999"/>
                </a:cubicBezTo>
                <a:cubicBezTo>
                  <a:pt x="536225" y="255330"/>
                  <a:pt x="534274" y="253846"/>
                  <a:pt x="532044" y="252455"/>
                </a:cubicBezTo>
                <a:cubicBezTo>
                  <a:pt x="529349" y="250878"/>
                  <a:pt x="526469" y="249487"/>
                  <a:pt x="523496" y="248467"/>
                </a:cubicBezTo>
                <a:cubicBezTo>
                  <a:pt x="523403" y="248374"/>
                  <a:pt x="523217" y="248281"/>
                  <a:pt x="523124" y="248003"/>
                </a:cubicBezTo>
                <a:cubicBezTo>
                  <a:pt x="525261" y="232145"/>
                  <a:pt x="530836" y="202375"/>
                  <a:pt x="534924" y="187072"/>
                </a:cubicBezTo>
                <a:cubicBezTo>
                  <a:pt x="536968" y="179375"/>
                  <a:pt x="541428" y="173718"/>
                  <a:pt x="549233" y="171121"/>
                </a:cubicBezTo>
                <a:close/>
                <a:moveTo>
                  <a:pt x="585773" y="154059"/>
                </a:moveTo>
                <a:cubicBezTo>
                  <a:pt x="590474" y="154117"/>
                  <a:pt x="595024" y="156063"/>
                  <a:pt x="598553" y="158937"/>
                </a:cubicBezTo>
                <a:cubicBezTo>
                  <a:pt x="604497" y="163756"/>
                  <a:pt x="607097" y="171357"/>
                  <a:pt x="606354" y="178957"/>
                </a:cubicBezTo>
                <a:lnTo>
                  <a:pt x="590660" y="331337"/>
                </a:lnTo>
                <a:lnTo>
                  <a:pt x="589731" y="336899"/>
                </a:lnTo>
                <a:cubicBezTo>
                  <a:pt x="586945" y="355900"/>
                  <a:pt x="577844" y="371842"/>
                  <a:pt x="564472" y="385931"/>
                </a:cubicBezTo>
                <a:lnTo>
                  <a:pt x="474113" y="494561"/>
                </a:lnTo>
                <a:lnTo>
                  <a:pt x="472349" y="544613"/>
                </a:lnTo>
                <a:cubicBezTo>
                  <a:pt x="472349" y="549062"/>
                  <a:pt x="468820" y="552770"/>
                  <a:pt x="464362" y="552770"/>
                </a:cubicBezTo>
                <a:lnTo>
                  <a:pt x="369268" y="553233"/>
                </a:lnTo>
                <a:cubicBezTo>
                  <a:pt x="364810" y="553233"/>
                  <a:pt x="361096" y="549711"/>
                  <a:pt x="361096" y="545262"/>
                </a:cubicBezTo>
                <a:lnTo>
                  <a:pt x="357753" y="484551"/>
                </a:lnTo>
                <a:cubicBezTo>
                  <a:pt x="356824" y="478156"/>
                  <a:pt x="356731" y="471853"/>
                  <a:pt x="356731" y="466755"/>
                </a:cubicBezTo>
                <a:cubicBezTo>
                  <a:pt x="356824" y="460545"/>
                  <a:pt x="357195" y="456374"/>
                  <a:pt x="357195" y="456374"/>
                </a:cubicBezTo>
                <a:cubicBezTo>
                  <a:pt x="361653" y="437465"/>
                  <a:pt x="368339" y="400483"/>
                  <a:pt x="419044" y="364149"/>
                </a:cubicBezTo>
                <a:cubicBezTo>
                  <a:pt x="423873" y="360719"/>
                  <a:pt x="430745" y="353953"/>
                  <a:pt x="434460" y="349226"/>
                </a:cubicBezTo>
                <a:lnTo>
                  <a:pt x="490736" y="277022"/>
                </a:lnTo>
                <a:cubicBezTo>
                  <a:pt x="496494" y="267197"/>
                  <a:pt x="510424" y="263860"/>
                  <a:pt x="521011" y="270348"/>
                </a:cubicBezTo>
                <a:cubicBezTo>
                  <a:pt x="531690" y="276929"/>
                  <a:pt x="535033" y="290740"/>
                  <a:pt x="529183" y="300565"/>
                </a:cubicBezTo>
                <a:lnTo>
                  <a:pt x="475135" y="388619"/>
                </a:lnTo>
                <a:cubicBezTo>
                  <a:pt x="473370" y="391492"/>
                  <a:pt x="474392" y="395292"/>
                  <a:pt x="477364" y="396961"/>
                </a:cubicBezTo>
                <a:cubicBezTo>
                  <a:pt x="480057" y="398444"/>
                  <a:pt x="483400" y="397517"/>
                  <a:pt x="485164" y="395107"/>
                </a:cubicBezTo>
                <a:lnTo>
                  <a:pt x="487393" y="391770"/>
                </a:lnTo>
                <a:cubicBezTo>
                  <a:pt x="487393" y="391770"/>
                  <a:pt x="528347" y="335879"/>
                  <a:pt x="548685" y="291759"/>
                </a:cubicBezTo>
                <a:cubicBezTo>
                  <a:pt x="552399" y="283695"/>
                  <a:pt x="554442" y="275539"/>
                  <a:pt x="554999" y="266826"/>
                </a:cubicBezTo>
                <a:cubicBezTo>
                  <a:pt x="555092" y="265436"/>
                  <a:pt x="555185" y="263582"/>
                  <a:pt x="555185" y="262192"/>
                </a:cubicBezTo>
                <a:cubicBezTo>
                  <a:pt x="555742" y="242171"/>
                  <a:pt x="559085" y="213530"/>
                  <a:pt x="562429" y="193602"/>
                </a:cubicBezTo>
                <a:cubicBezTo>
                  <a:pt x="563264" y="188041"/>
                  <a:pt x="566143" y="167186"/>
                  <a:pt x="572087" y="160512"/>
                </a:cubicBezTo>
                <a:cubicBezTo>
                  <a:pt x="576219" y="155832"/>
                  <a:pt x="581071" y="154001"/>
                  <a:pt x="585773" y="154059"/>
                </a:cubicBezTo>
                <a:close/>
                <a:moveTo>
                  <a:pt x="20577" y="153894"/>
                </a:moveTo>
                <a:cubicBezTo>
                  <a:pt x="25288" y="153836"/>
                  <a:pt x="30162" y="155667"/>
                  <a:pt x="34340" y="160394"/>
                </a:cubicBezTo>
                <a:cubicBezTo>
                  <a:pt x="40096" y="167069"/>
                  <a:pt x="42974" y="187926"/>
                  <a:pt x="43996" y="193488"/>
                </a:cubicBezTo>
                <a:cubicBezTo>
                  <a:pt x="47338" y="213419"/>
                  <a:pt x="50494" y="241970"/>
                  <a:pt x="51144" y="262086"/>
                </a:cubicBezTo>
                <a:cubicBezTo>
                  <a:pt x="51237" y="263476"/>
                  <a:pt x="51237" y="265330"/>
                  <a:pt x="51423" y="266628"/>
                </a:cubicBezTo>
                <a:cubicBezTo>
                  <a:pt x="51887" y="275435"/>
                  <a:pt x="54022" y="283592"/>
                  <a:pt x="57736" y="291657"/>
                </a:cubicBezTo>
                <a:cubicBezTo>
                  <a:pt x="78160" y="335875"/>
                  <a:pt x="119010" y="391587"/>
                  <a:pt x="119010" y="391587"/>
                </a:cubicBezTo>
                <a:lnTo>
                  <a:pt x="121238" y="394924"/>
                </a:lnTo>
                <a:cubicBezTo>
                  <a:pt x="122909" y="397427"/>
                  <a:pt x="126251" y="398261"/>
                  <a:pt x="129037" y="396778"/>
                </a:cubicBezTo>
                <a:cubicBezTo>
                  <a:pt x="132007" y="395202"/>
                  <a:pt x="132936" y="391402"/>
                  <a:pt x="131265" y="388528"/>
                </a:cubicBezTo>
                <a:lnTo>
                  <a:pt x="77139" y="300371"/>
                </a:lnTo>
                <a:cubicBezTo>
                  <a:pt x="71290" y="290637"/>
                  <a:pt x="74633" y="276640"/>
                  <a:pt x="85309" y="270243"/>
                </a:cubicBezTo>
                <a:cubicBezTo>
                  <a:pt x="95986" y="263847"/>
                  <a:pt x="109819" y="267184"/>
                  <a:pt x="115668" y="276918"/>
                </a:cubicBezTo>
                <a:lnTo>
                  <a:pt x="171835" y="349131"/>
                </a:lnTo>
                <a:cubicBezTo>
                  <a:pt x="175549" y="353766"/>
                  <a:pt x="182512" y="360625"/>
                  <a:pt x="187340" y="364055"/>
                </a:cubicBezTo>
                <a:cubicBezTo>
                  <a:pt x="237844" y="400486"/>
                  <a:pt x="244622" y="437381"/>
                  <a:pt x="249078" y="456291"/>
                </a:cubicBezTo>
                <a:cubicBezTo>
                  <a:pt x="249078" y="456291"/>
                  <a:pt x="249542" y="460463"/>
                  <a:pt x="249542" y="466674"/>
                </a:cubicBezTo>
                <a:cubicBezTo>
                  <a:pt x="249542" y="471679"/>
                  <a:pt x="249449" y="478168"/>
                  <a:pt x="248614" y="484472"/>
                </a:cubicBezTo>
                <a:lnTo>
                  <a:pt x="245271" y="545097"/>
                </a:lnTo>
                <a:cubicBezTo>
                  <a:pt x="245086" y="549547"/>
                  <a:pt x="241558" y="553162"/>
                  <a:pt x="237102" y="553162"/>
                </a:cubicBezTo>
                <a:lnTo>
                  <a:pt x="142034" y="552699"/>
                </a:lnTo>
                <a:cubicBezTo>
                  <a:pt x="137578" y="552513"/>
                  <a:pt x="133957" y="548991"/>
                  <a:pt x="133957" y="544541"/>
                </a:cubicBezTo>
                <a:lnTo>
                  <a:pt x="132193" y="494483"/>
                </a:lnTo>
                <a:lnTo>
                  <a:pt x="41860" y="385840"/>
                </a:lnTo>
                <a:cubicBezTo>
                  <a:pt x="28491" y="371749"/>
                  <a:pt x="19486" y="355898"/>
                  <a:pt x="16608" y="336709"/>
                </a:cubicBezTo>
                <a:lnTo>
                  <a:pt x="15865" y="331054"/>
                </a:lnTo>
                <a:lnTo>
                  <a:pt x="175" y="178656"/>
                </a:lnTo>
                <a:cubicBezTo>
                  <a:pt x="-753" y="171240"/>
                  <a:pt x="2032" y="163453"/>
                  <a:pt x="7788" y="158726"/>
                </a:cubicBezTo>
                <a:cubicBezTo>
                  <a:pt x="11316" y="155898"/>
                  <a:pt x="15865" y="153952"/>
                  <a:pt x="20577" y="153894"/>
                </a:cubicBezTo>
                <a:close/>
                <a:moveTo>
                  <a:pt x="303197" y="40696"/>
                </a:moveTo>
                <a:cubicBezTo>
                  <a:pt x="262166" y="68228"/>
                  <a:pt x="224105" y="83246"/>
                  <a:pt x="184559" y="87325"/>
                </a:cubicBezTo>
                <a:lnTo>
                  <a:pt x="184466" y="115321"/>
                </a:lnTo>
                <a:cubicBezTo>
                  <a:pt x="184466" y="137477"/>
                  <a:pt x="184466" y="159725"/>
                  <a:pt x="184559" y="181974"/>
                </a:cubicBezTo>
                <a:lnTo>
                  <a:pt x="303197" y="181974"/>
                </a:lnTo>
                <a:close/>
                <a:moveTo>
                  <a:pt x="303382" y="0"/>
                </a:moveTo>
                <a:cubicBezTo>
                  <a:pt x="311087" y="0"/>
                  <a:pt x="316286" y="3708"/>
                  <a:pt x="321020" y="6953"/>
                </a:cubicBezTo>
                <a:cubicBezTo>
                  <a:pt x="350819" y="27718"/>
                  <a:pt x="377647" y="40325"/>
                  <a:pt x="405496" y="46536"/>
                </a:cubicBezTo>
                <a:cubicBezTo>
                  <a:pt x="413201" y="48205"/>
                  <a:pt x="421277" y="49225"/>
                  <a:pt x="429632" y="50244"/>
                </a:cubicBezTo>
                <a:lnTo>
                  <a:pt x="435944" y="50986"/>
                </a:lnTo>
                <a:cubicBezTo>
                  <a:pt x="450704" y="52933"/>
                  <a:pt x="459523" y="62666"/>
                  <a:pt x="459523" y="77035"/>
                </a:cubicBezTo>
                <a:lnTo>
                  <a:pt x="459523" y="151197"/>
                </a:lnTo>
                <a:cubicBezTo>
                  <a:pt x="459523" y="167605"/>
                  <a:pt x="459616" y="184569"/>
                  <a:pt x="458781" y="201256"/>
                </a:cubicBezTo>
                <a:cubicBezTo>
                  <a:pt x="457667" y="226193"/>
                  <a:pt x="448384" y="250295"/>
                  <a:pt x="431303" y="272822"/>
                </a:cubicBezTo>
                <a:cubicBezTo>
                  <a:pt x="411994" y="298778"/>
                  <a:pt x="386094" y="320192"/>
                  <a:pt x="352582" y="337713"/>
                </a:cubicBezTo>
                <a:cubicBezTo>
                  <a:pt x="343392" y="342255"/>
                  <a:pt x="334388" y="346242"/>
                  <a:pt x="325476" y="350042"/>
                </a:cubicBezTo>
                <a:lnTo>
                  <a:pt x="314522" y="354770"/>
                </a:lnTo>
                <a:cubicBezTo>
                  <a:pt x="311551" y="356253"/>
                  <a:pt x="307374" y="357273"/>
                  <a:pt x="303197" y="357273"/>
                </a:cubicBezTo>
                <a:cubicBezTo>
                  <a:pt x="300040" y="357273"/>
                  <a:pt x="297070" y="356902"/>
                  <a:pt x="294285" y="355883"/>
                </a:cubicBezTo>
                <a:cubicBezTo>
                  <a:pt x="251304" y="339845"/>
                  <a:pt x="217885" y="319080"/>
                  <a:pt x="191429" y="292196"/>
                </a:cubicBezTo>
                <a:cubicBezTo>
                  <a:pt x="169706" y="270226"/>
                  <a:pt x="156524" y="247329"/>
                  <a:pt x="150955" y="222392"/>
                </a:cubicBezTo>
                <a:cubicBezTo>
                  <a:pt x="148355" y="210804"/>
                  <a:pt x="147056" y="200236"/>
                  <a:pt x="147056" y="190224"/>
                </a:cubicBezTo>
                <a:cubicBezTo>
                  <a:pt x="146870" y="165287"/>
                  <a:pt x="146870" y="140165"/>
                  <a:pt x="146963" y="115228"/>
                </a:cubicBezTo>
                <a:lnTo>
                  <a:pt x="147056" y="78148"/>
                </a:lnTo>
                <a:cubicBezTo>
                  <a:pt x="147056" y="55157"/>
                  <a:pt x="163301" y="51079"/>
                  <a:pt x="173048" y="50615"/>
                </a:cubicBezTo>
                <a:cubicBezTo>
                  <a:pt x="210088" y="48390"/>
                  <a:pt x="246013" y="34485"/>
                  <a:pt x="285930" y="6953"/>
                </a:cubicBezTo>
                <a:cubicBezTo>
                  <a:pt x="290572" y="3708"/>
                  <a:pt x="295770" y="0"/>
                  <a:pt x="303382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20000"/>
                  <a:lumOff val="80000"/>
                </a:schemeClr>
              </a:gs>
              <a:gs pos="63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4438C928-90A9-FFA5-6B1D-C7493DFDDC96}"/>
              </a:ext>
            </a:extLst>
          </p:cNvPr>
          <p:cNvSpPr/>
          <p:nvPr/>
        </p:nvSpPr>
        <p:spPr>
          <a:xfrm>
            <a:off x="3791173" y="12498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0C54DAB-687B-22CF-9A4A-BC4AA10FF65D}"/>
              </a:ext>
            </a:extLst>
          </p:cNvPr>
          <p:cNvSpPr txBox="1"/>
          <p:nvPr/>
        </p:nvSpPr>
        <p:spPr>
          <a:xfrm>
            <a:off x="4261648" y="1358796"/>
            <a:ext cx="5023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养老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0BF5996B-A085-2214-BB58-DA1E754BAA9C}"/>
              </a:ext>
            </a:extLst>
          </p:cNvPr>
          <p:cNvSpPr/>
          <p:nvPr/>
        </p:nvSpPr>
        <p:spPr>
          <a:xfrm>
            <a:off x="5571769" y="12498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AF037449-F5AE-AA4F-AEDE-3A6C5FAD9422}"/>
              </a:ext>
            </a:extLst>
          </p:cNvPr>
          <p:cNvSpPr/>
          <p:nvPr/>
        </p:nvSpPr>
        <p:spPr>
          <a:xfrm>
            <a:off x="7352365" y="12498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FB89DF1-4D09-F073-4EFD-4C1C26972476}"/>
              </a:ext>
            </a:extLst>
          </p:cNvPr>
          <p:cNvSpPr/>
          <p:nvPr/>
        </p:nvSpPr>
        <p:spPr>
          <a:xfrm>
            <a:off x="9132961" y="12498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EE2D9746-8863-3C4F-B2A4-B08E1E1ED83C}"/>
              </a:ext>
            </a:extLst>
          </p:cNvPr>
          <p:cNvSpPr/>
          <p:nvPr/>
        </p:nvSpPr>
        <p:spPr>
          <a:xfrm>
            <a:off x="3791173" y="19541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6FFA65D-721A-ECAF-63E6-59C1517D81E5}"/>
              </a:ext>
            </a:extLst>
          </p:cNvPr>
          <p:cNvSpPr txBox="1"/>
          <p:nvPr/>
        </p:nvSpPr>
        <p:spPr>
          <a:xfrm>
            <a:off x="4057323" y="2067730"/>
            <a:ext cx="9821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生育保险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09BD458A-E8A1-BBFF-1024-F0D7603C45E8}"/>
              </a:ext>
            </a:extLst>
          </p:cNvPr>
          <p:cNvSpPr/>
          <p:nvPr/>
        </p:nvSpPr>
        <p:spPr>
          <a:xfrm>
            <a:off x="5571769" y="19541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80579DA9-B278-422D-1EA2-2C540C53C91F}"/>
              </a:ext>
            </a:extLst>
          </p:cNvPr>
          <p:cNvSpPr/>
          <p:nvPr/>
        </p:nvSpPr>
        <p:spPr>
          <a:xfrm>
            <a:off x="7352365" y="19541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1CF53811-E42D-4BF6-597F-A0CEFDF7D4B1}"/>
              </a:ext>
            </a:extLst>
          </p:cNvPr>
          <p:cNvSpPr/>
          <p:nvPr/>
        </p:nvSpPr>
        <p:spPr>
          <a:xfrm>
            <a:off x="9132961" y="1954188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6BE856D-08A5-CF8D-7353-D7C64643880C}"/>
              </a:ext>
            </a:extLst>
          </p:cNvPr>
          <p:cNvSpPr txBox="1"/>
          <p:nvPr/>
        </p:nvSpPr>
        <p:spPr>
          <a:xfrm>
            <a:off x="6046965" y="1381123"/>
            <a:ext cx="5023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工伤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764ECDD-45D2-4AB9-624A-4E1B6435635B}"/>
              </a:ext>
            </a:extLst>
          </p:cNvPr>
          <p:cNvSpPr txBox="1"/>
          <p:nvPr/>
        </p:nvSpPr>
        <p:spPr>
          <a:xfrm>
            <a:off x="7822840" y="1368325"/>
            <a:ext cx="5023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医疗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90CD70F-2D74-62A2-604A-BAECC027417A}"/>
              </a:ext>
            </a:extLst>
          </p:cNvPr>
          <p:cNvSpPr txBox="1"/>
          <p:nvPr/>
        </p:nvSpPr>
        <p:spPr>
          <a:xfrm>
            <a:off x="9603436" y="1368325"/>
            <a:ext cx="5023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失业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C92D9B9-FC91-254E-F82F-97F4E231C27E}"/>
              </a:ext>
            </a:extLst>
          </p:cNvPr>
          <p:cNvSpPr txBox="1"/>
          <p:nvPr/>
        </p:nvSpPr>
        <p:spPr>
          <a:xfrm>
            <a:off x="5609556" y="2067729"/>
            <a:ext cx="1487938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补充医疗保险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2B3B14B-0619-2607-6641-91A037F4FBC2}"/>
              </a:ext>
            </a:extLst>
          </p:cNvPr>
          <p:cNvSpPr txBox="1"/>
          <p:nvPr/>
        </p:nvSpPr>
        <p:spPr>
          <a:xfrm>
            <a:off x="7467651" y="2067731"/>
            <a:ext cx="1212728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住房公积金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B995B4E-0D73-D195-532B-0EB46D19D182}"/>
              </a:ext>
            </a:extLst>
          </p:cNvPr>
          <p:cNvSpPr txBox="1"/>
          <p:nvPr/>
        </p:nvSpPr>
        <p:spPr>
          <a:xfrm>
            <a:off x="9363533" y="2067731"/>
            <a:ext cx="9821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企业年金</a:t>
            </a: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7E7FF37-70E4-89E0-460B-24AA9D4E4690}"/>
              </a:ext>
            </a:extLst>
          </p:cNvPr>
          <p:cNvGrpSpPr/>
          <p:nvPr/>
        </p:nvGrpSpPr>
        <p:grpSpPr>
          <a:xfrm>
            <a:off x="1095092" y="2960230"/>
            <a:ext cx="10001817" cy="1806250"/>
            <a:chOff x="879357" y="1692732"/>
            <a:chExt cx="2789619" cy="191383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A55B0F67-852A-8C54-BB2A-EDEC58690F2A}"/>
                </a:ext>
              </a:extLst>
            </p:cNvPr>
            <p:cNvSpPr/>
            <p:nvPr/>
          </p:nvSpPr>
          <p:spPr>
            <a:xfrm>
              <a:off x="879357" y="1692732"/>
              <a:ext cx="2789619" cy="1913834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E3F76AD6-C2F4-BD89-8326-3B3828B0D35F}"/>
                </a:ext>
              </a:extLst>
            </p:cNvPr>
            <p:cNvSpPr/>
            <p:nvPr/>
          </p:nvSpPr>
          <p:spPr>
            <a:xfrm>
              <a:off x="914840" y="1771651"/>
              <a:ext cx="2711714" cy="1735976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9383E1E-7EC8-E423-78DF-744904F0A1E9}"/>
              </a:ext>
            </a:extLst>
          </p:cNvPr>
          <p:cNvSpPr txBox="1"/>
          <p:nvPr/>
        </p:nvSpPr>
        <p:spPr>
          <a:xfrm>
            <a:off x="2365292" y="4575776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KEYWORD 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04E92445-1B29-C3DE-8ABD-6CF0F8D49BCD}"/>
              </a:ext>
            </a:extLst>
          </p:cNvPr>
          <p:cNvSpPr/>
          <p:nvPr/>
        </p:nvSpPr>
        <p:spPr>
          <a:xfrm>
            <a:off x="1320283" y="3114729"/>
            <a:ext cx="9526556" cy="1461048"/>
          </a:xfrm>
          <a:prstGeom prst="roundRect">
            <a:avLst>
              <a:gd name="adj" fmla="val 656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id="{3FF38FFE-0F5A-B7DA-C6A0-040449FF3247}"/>
              </a:ext>
            </a:extLst>
          </p:cNvPr>
          <p:cNvSpPr/>
          <p:nvPr/>
        </p:nvSpPr>
        <p:spPr>
          <a:xfrm>
            <a:off x="3791173" y="32358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4C78CD1-4E3B-654F-0C4D-055E6CC87D99}"/>
              </a:ext>
            </a:extLst>
          </p:cNvPr>
          <p:cNvSpPr txBox="1"/>
          <p:nvPr/>
        </p:nvSpPr>
        <p:spPr>
          <a:xfrm>
            <a:off x="4052106" y="3349388"/>
            <a:ext cx="921434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带薪年假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390098CB-80B7-896B-5AC4-B49AA4149C93}"/>
              </a:ext>
            </a:extLst>
          </p:cNvPr>
          <p:cNvSpPr/>
          <p:nvPr/>
        </p:nvSpPr>
        <p:spPr>
          <a:xfrm>
            <a:off x="5571769" y="32358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138E7A9E-AE25-C3B8-D849-3D9D1A699BF9}"/>
              </a:ext>
            </a:extLst>
          </p:cNvPr>
          <p:cNvSpPr/>
          <p:nvPr/>
        </p:nvSpPr>
        <p:spPr>
          <a:xfrm>
            <a:off x="7352365" y="32358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5E400C2F-13E1-47C6-097F-45DF955553BD}"/>
              </a:ext>
            </a:extLst>
          </p:cNvPr>
          <p:cNvSpPr/>
          <p:nvPr/>
        </p:nvSpPr>
        <p:spPr>
          <a:xfrm>
            <a:off x="9132961" y="32358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5E23AF5E-2C1D-24B7-6F49-5818F9547EFE}"/>
              </a:ext>
            </a:extLst>
          </p:cNvPr>
          <p:cNvSpPr/>
          <p:nvPr/>
        </p:nvSpPr>
        <p:spPr>
          <a:xfrm>
            <a:off x="3791173" y="39401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9E8CF6F3-047B-635A-0CE6-7D285F40B446}"/>
              </a:ext>
            </a:extLst>
          </p:cNvPr>
          <p:cNvSpPr txBox="1"/>
          <p:nvPr/>
        </p:nvSpPr>
        <p:spPr>
          <a:xfrm>
            <a:off x="4159486" y="4053688"/>
            <a:ext cx="7066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探亲假</a:t>
            </a:r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362CDDA6-2D3D-EBCE-D2A5-6D70B58924E4}"/>
              </a:ext>
            </a:extLst>
          </p:cNvPr>
          <p:cNvSpPr/>
          <p:nvPr/>
        </p:nvSpPr>
        <p:spPr>
          <a:xfrm>
            <a:off x="5571769" y="39401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4" name="矩形: 圆角 143">
            <a:extLst>
              <a:ext uri="{FF2B5EF4-FFF2-40B4-BE49-F238E27FC236}">
                <a16:creationId xmlns:a16="http://schemas.microsoft.com/office/drawing/2014/main" id="{3BA400EA-DCC9-96A5-1FBC-2D71E8C2E2ED}"/>
              </a:ext>
            </a:extLst>
          </p:cNvPr>
          <p:cNvSpPr/>
          <p:nvPr/>
        </p:nvSpPr>
        <p:spPr>
          <a:xfrm>
            <a:off x="7352365" y="39401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C3E57AF2-8EB3-2895-DD14-3790C237BE30}"/>
              </a:ext>
            </a:extLst>
          </p:cNvPr>
          <p:cNvSpPr/>
          <p:nvPr/>
        </p:nvSpPr>
        <p:spPr>
          <a:xfrm>
            <a:off x="9132961" y="3940145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9855CF2E-9E22-A026-5DBC-264F1C48B5B6}"/>
              </a:ext>
            </a:extLst>
          </p:cNvPr>
          <p:cNvSpPr txBox="1"/>
          <p:nvPr/>
        </p:nvSpPr>
        <p:spPr>
          <a:xfrm>
            <a:off x="5711505" y="3349388"/>
            <a:ext cx="116382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法定节假日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13CC2FC9-DB4C-8134-924D-317E8BFF5C7D}"/>
              </a:ext>
            </a:extLst>
          </p:cNvPr>
          <p:cNvSpPr txBox="1"/>
          <p:nvPr/>
        </p:nvSpPr>
        <p:spPr>
          <a:xfrm>
            <a:off x="7822840" y="3349388"/>
            <a:ext cx="5023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婚假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6706FCCC-F09E-8378-BB0D-6F33B4C9E025}"/>
              </a:ext>
            </a:extLst>
          </p:cNvPr>
          <p:cNvSpPr txBox="1"/>
          <p:nvPr/>
        </p:nvSpPr>
        <p:spPr>
          <a:xfrm>
            <a:off x="9603436" y="3349388"/>
            <a:ext cx="5023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事假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E63AA5F3-EB78-23A5-1A4C-1E98162C8874}"/>
              </a:ext>
            </a:extLst>
          </p:cNvPr>
          <p:cNvSpPr txBox="1"/>
          <p:nvPr/>
        </p:nvSpPr>
        <p:spPr>
          <a:xfrm>
            <a:off x="6025977" y="4053688"/>
            <a:ext cx="53488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病假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019C7D8C-345E-A40D-F27D-6C7B33F3A037}"/>
              </a:ext>
            </a:extLst>
          </p:cNvPr>
          <p:cNvSpPr txBox="1"/>
          <p:nvPr/>
        </p:nvSpPr>
        <p:spPr>
          <a:xfrm>
            <a:off x="7819004" y="4053688"/>
            <a:ext cx="510022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产假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1C69FCD4-B6AB-0C33-3308-0440CA47B1DC}"/>
              </a:ext>
            </a:extLst>
          </p:cNvPr>
          <p:cNvSpPr txBox="1"/>
          <p:nvPr/>
        </p:nvSpPr>
        <p:spPr>
          <a:xfrm>
            <a:off x="9483485" y="4053688"/>
            <a:ext cx="74225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陪产假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8219267C-E0C7-36EB-7169-AB64D41303D9}"/>
              </a:ext>
            </a:extLst>
          </p:cNvPr>
          <p:cNvGrpSpPr/>
          <p:nvPr/>
        </p:nvGrpSpPr>
        <p:grpSpPr>
          <a:xfrm>
            <a:off x="1095092" y="4897097"/>
            <a:ext cx="10001817" cy="1806250"/>
            <a:chOff x="879357" y="1692732"/>
            <a:chExt cx="2789619" cy="1913834"/>
          </a:xfrm>
        </p:grpSpPr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53A2BAF-F2F4-02ED-C231-912ADEA3BD78}"/>
                </a:ext>
              </a:extLst>
            </p:cNvPr>
            <p:cNvSpPr/>
            <p:nvPr/>
          </p:nvSpPr>
          <p:spPr>
            <a:xfrm>
              <a:off x="879357" y="1692732"/>
              <a:ext cx="2789619" cy="1913834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5A8280E0-E929-98A6-96E8-CE4FD1AD0D20}"/>
                </a:ext>
              </a:extLst>
            </p:cNvPr>
            <p:cNvSpPr/>
            <p:nvPr/>
          </p:nvSpPr>
          <p:spPr>
            <a:xfrm>
              <a:off x="914840" y="1771651"/>
              <a:ext cx="2711714" cy="1735976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55" name="文本框 154">
            <a:extLst>
              <a:ext uri="{FF2B5EF4-FFF2-40B4-BE49-F238E27FC236}">
                <a16:creationId xmlns:a16="http://schemas.microsoft.com/office/drawing/2014/main" id="{C83C84AF-DEB6-6FBC-1FFA-CE3EDD7F0AC0}"/>
              </a:ext>
            </a:extLst>
          </p:cNvPr>
          <p:cNvSpPr txBox="1"/>
          <p:nvPr/>
        </p:nvSpPr>
        <p:spPr>
          <a:xfrm>
            <a:off x="2365292" y="6512643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KEYWORD 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8B199BDA-3B37-C494-2C6E-A61C0CA15995}"/>
              </a:ext>
            </a:extLst>
          </p:cNvPr>
          <p:cNvSpPr/>
          <p:nvPr/>
        </p:nvSpPr>
        <p:spPr>
          <a:xfrm>
            <a:off x="1320283" y="5051596"/>
            <a:ext cx="9526556" cy="1461048"/>
          </a:xfrm>
          <a:prstGeom prst="roundRect">
            <a:avLst>
              <a:gd name="adj" fmla="val 656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448B2FC4-2EEF-F89C-CEAB-6C35A39DC990}"/>
              </a:ext>
            </a:extLst>
          </p:cNvPr>
          <p:cNvSpPr/>
          <p:nvPr/>
        </p:nvSpPr>
        <p:spPr>
          <a:xfrm>
            <a:off x="3791173" y="5172712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7DE16311-4829-0DE3-FFA1-BE9522DEABBA}"/>
              </a:ext>
            </a:extLst>
          </p:cNvPr>
          <p:cNvSpPr txBox="1"/>
          <p:nvPr/>
        </p:nvSpPr>
        <p:spPr>
          <a:xfrm>
            <a:off x="3843278" y="5282135"/>
            <a:ext cx="1372144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定期健康体检</a:t>
            </a:r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BF594CD2-895B-31C1-FA70-A910E2392BA6}"/>
              </a:ext>
            </a:extLst>
          </p:cNvPr>
          <p:cNvSpPr/>
          <p:nvPr/>
        </p:nvSpPr>
        <p:spPr>
          <a:xfrm>
            <a:off x="5571769" y="5172712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7C09C9EB-78F4-09E8-892C-8D6F24930876}"/>
              </a:ext>
            </a:extLst>
          </p:cNvPr>
          <p:cNvSpPr/>
          <p:nvPr/>
        </p:nvSpPr>
        <p:spPr>
          <a:xfrm>
            <a:off x="7352365" y="5172712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id="{E8A9D568-8018-7299-51AF-672D2C9F8BC2}"/>
              </a:ext>
            </a:extLst>
          </p:cNvPr>
          <p:cNvSpPr/>
          <p:nvPr/>
        </p:nvSpPr>
        <p:spPr>
          <a:xfrm>
            <a:off x="9132961" y="5172712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5898E3FD-E63B-803D-B0B3-D1BBE37EF995}"/>
              </a:ext>
            </a:extLst>
          </p:cNvPr>
          <p:cNvSpPr/>
          <p:nvPr/>
        </p:nvSpPr>
        <p:spPr>
          <a:xfrm>
            <a:off x="3791173" y="5877012"/>
            <a:ext cx="1443300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B8889323-E2E7-7BF7-809D-871CC9E564EB}"/>
              </a:ext>
            </a:extLst>
          </p:cNvPr>
          <p:cNvSpPr txBox="1"/>
          <p:nvPr/>
        </p:nvSpPr>
        <p:spPr>
          <a:xfrm>
            <a:off x="4057323" y="5990554"/>
            <a:ext cx="9821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通勤班车</a:t>
            </a:r>
          </a:p>
        </p:txBody>
      </p:sp>
      <p:sp>
        <p:nvSpPr>
          <p:cNvPr id="170" name="矩形: 圆角 169">
            <a:extLst>
              <a:ext uri="{FF2B5EF4-FFF2-40B4-BE49-F238E27FC236}">
                <a16:creationId xmlns:a16="http://schemas.microsoft.com/office/drawing/2014/main" id="{82FB6C39-5E33-27C8-1CE1-112FB12FA866}"/>
              </a:ext>
            </a:extLst>
          </p:cNvPr>
          <p:cNvSpPr/>
          <p:nvPr/>
        </p:nvSpPr>
        <p:spPr>
          <a:xfrm>
            <a:off x="5571769" y="5877012"/>
            <a:ext cx="5004492" cy="504085"/>
          </a:xfrm>
          <a:prstGeom prst="round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DD55ACD7-C98F-2C2A-1F1E-12EC9B10E47F}"/>
              </a:ext>
            </a:extLst>
          </p:cNvPr>
          <p:cNvSpPr txBox="1"/>
          <p:nvPr/>
        </p:nvSpPr>
        <p:spPr>
          <a:xfrm>
            <a:off x="5834166" y="5286255"/>
            <a:ext cx="91850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节日礼物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06C30ACE-06FC-F137-CB0B-8E858603A76E}"/>
              </a:ext>
            </a:extLst>
          </p:cNvPr>
          <p:cNvSpPr txBox="1"/>
          <p:nvPr/>
        </p:nvSpPr>
        <p:spPr>
          <a:xfrm>
            <a:off x="7588824" y="5286255"/>
            <a:ext cx="97038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生日礼金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AF5B0560-4C7C-2679-4669-B42FCFFE8958}"/>
              </a:ext>
            </a:extLst>
          </p:cNvPr>
          <p:cNvSpPr txBox="1"/>
          <p:nvPr/>
        </p:nvSpPr>
        <p:spPr>
          <a:xfrm>
            <a:off x="9363533" y="5286255"/>
            <a:ext cx="9821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团建活动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C1514802-CE45-F074-8807-D0439891981C}"/>
              </a:ext>
            </a:extLst>
          </p:cNvPr>
          <p:cNvSpPr txBox="1"/>
          <p:nvPr/>
        </p:nvSpPr>
        <p:spPr>
          <a:xfrm>
            <a:off x="5794150" y="5990554"/>
            <a:ext cx="469345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员工生活馆（体育馆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+KTV+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图书馆</a:t>
            </a:r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+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员工餐厅）</a:t>
            </a:r>
          </a:p>
        </p:txBody>
      </p:sp>
      <p:sp>
        <p:nvSpPr>
          <p:cNvPr id="81" name="矩形: 对角圆角 80">
            <a:extLst>
              <a:ext uri="{FF2B5EF4-FFF2-40B4-BE49-F238E27FC236}">
                <a16:creationId xmlns:a16="http://schemas.microsoft.com/office/drawing/2014/main" id="{02F8FDFC-28B2-D7D7-1BF2-47C339C4994A}"/>
              </a:ext>
            </a:extLst>
          </p:cNvPr>
          <p:cNvSpPr/>
          <p:nvPr/>
        </p:nvSpPr>
        <p:spPr>
          <a:xfrm rot="10800000">
            <a:off x="1312048" y="3097611"/>
            <a:ext cx="1915019" cy="1494564"/>
          </a:xfrm>
          <a:prstGeom prst="round2DiagRect">
            <a:avLst>
              <a:gd name="adj1" fmla="val 2731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AB1B6A6E-B880-0AF6-AEC6-362ADAEF6B80}"/>
              </a:ext>
            </a:extLst>
          </p:cNvPr>
          <p:cNvSpPr txBox="1"/>
          <p:nvPr/>
        </p:nvSpPr>
        <p:spPr>
          <a:xfrm>
            <a:off x="1607008" y="4120415"/>
            <a:ext cx="1325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休假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63000">
                    <a:srgbClr val="F7D79C"/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92" name="Group 26">
            <a:extLst>
              <a:ext uri="{FF2B5EF4-FFF2-40B4-BE49-F238E27FC236}">
                <a16:creationId xmlns:a16="http://schemas.microsoft.com/office/drawing/2014/main" id="{C000A9B9-8A09-9C55-F863-E31597BE505B}"/>
              </a:ext>
            </a:extLst>
          </p:cNvPr>
          <p:cNvGrpSpPr>
            <a:grpSpLocks/>
          </p:cNvGrpSpPr>
          <p:nvPr/>
        </p:nvGrpSpPr>
        <p:grpSpPr>
          <a:xfrm>
            <a:off x="1996595" y="3505164"/>
            <a:ext cx="486615" cy="498861"/>
            <a:chOff x="3244771" y="3552319"/>
            <a:chExt cx="369259" cy="363329"/>
          </a:xfrm>
          <a:gradFill>
            <a:gsLst>
              <a:gs pos="0">
                <a:srgbClr val="F7D79C">
                  <a:lumMod val="20000"/>
                  <a:lumOff val="80000"/>
                </a:srgbClr>
              </a:gs>
              <a:gs pos="63000">
                <a:srgbClr val="F7D79C"/>
              </a:gs>
            </a:gsLst>
            <a:lin ang="2700000" scaled="1"/>
          </a:gra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88E256C-37E3-E739-F0E2-7462E7707249}"/>
                </a:ext>
              </a:extLst>
            </p:cNvPr>
            <p:cNvSpPr/>
            <p:nvPr/>
          </p:nvSpPr>
          <p:spPr>
            <a:xfrm>
              <a:off x="3244771" y="3552319"/>
              <a:ext cx="369259" cy="363329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B9149B6-046F-E51D-8B9F-2B92A9DD9AEA}"/>
                </a:ext>
              </a:extLst>
            </p:cNvPr>
            <p:cNvSpPr/>
            <p:nvPr/>
          </p:nvSpPr>
          <p:spPr>
            <a:xfrm>
              <a:off x="3346979" y="3696996"/>
              <a:ext cx="164752" cy="162106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012509A-B1F0-112A-9DD0-4F23D11AA676}"/>
                </a:ext>
              </a:extLst>
            </p:cNvPr>
            <p:cNvSpPr/>
            <p:nvPr/>
          </p:nvSpPr>
          <p:spPr>
            <a:xfrm>
              <a:off x="3394806" y="3786419"/>
              <a:ext cx="80682" cy="79386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82" name="矩形: 对角圆角 81">
            <a:extLst>
              <a:ext uri="{FF2B5EF4-FFF2-40B4-BE49-F238E27FC236}">
                <a16:creationId xmlns:a16="http://schemas.microsoft.com/office/drawing/2014/main" id="{1E279021-5EEC-A8EB-4DD5-B1E8E1ABA6EB}"/>
              </a:ext>
            </a:extLst>
          </p:cNvPr>
          <p:cNvSpPr/>
          <p:nvPr/>
        </p:nvSpPr>
        <p:spPr>
          <a:xfrm rot="10800000">
            <a:off x="1320281" y="5051302"/>
            <a:ext cx="1915019" cy="1494564"/>
          </a:xfrm>
          <a:prstGeom prst="round2DiagRect">
            <a:avLst>
              <a:gd name="adj1" fmla="val 2731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4C8EB7BE-9903-732B-FD92-1EF2A1B7E9BB}"/>
              </a:ext>
            </a:extLst>
          </p:cNvPr>
          <p:cNvSpPr txBox="1"/>
          <p:nvPr/>
        </p:nvSpPr>
        <p:spPr>
          <a:xfrm>
            <a:off x="1619358" y="6030979"/>
            <a:ext cx="1316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福利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63000">
                    <a:srgbClr val="F7D79C"/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88" name="Group 158">
            <a:extLst>
              <a:ext uri="{FF2B5EF4-FFF2-40B4-BE49-F238E27FC236}">
                <a16:creationId xmlns:a16="http://schemas.microsoft.com/office/drawing/2014/main" id="{3EC1BCE6-B640-9A3B-A3E5-528DAF13812E}"/>
              </a:ext>
            </a:extLst>
          </p:cNvPr>
          <p:cNvGrpSpPr>
            <a:grpSpLocks/>
          </p:cNvGrpSpPr>
          <p:nvPr/>
        </p:nvGrpSpPr>
        <p:grpSpPr>
          <a:xfrm>
            <a:off x="1996595" y="5417600"/>
            <a:ext cx="486615" cy="498861"/>
            <a:chOff x="3249302" y="3549355"/>
            <a:chExt cx="360195" cy="369259"/>
          </a:xfrm>
          <a:gradFill>
            <a:gsLst>
              <a:gs pos="0">
                <a:srgbClr val="F7D79C">
                  <a:lumMod val="20000"/>
                  <a:lumOff val="80000"/>
                </a:srgbClr>
              </a:gs>
              <a:gs pos="63000">
                <a:srgbClr val="F7D79C"/>
              </a:gs>
            </a:gsLst>
            <a:lin ang="2700000" scaled="1"/>
          </a:gra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17A4DC1-46D9-10F4-CBEC-B04376D49ACA}"/>
                </a:ext>
              </a:extLst>
            </p:cNvPr>
            <p:cNvSpPr/>
            <p:nvPr/>
          </p:nvSpPr>
          <p:spPr>
            <a:xfrm>
              <a:off x="3249302" y="3549355"/>
              <a:ext cx="360195" cy="369259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455839 w 606244"/>
                <a:gd name="T59" fmla="*/ 455839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455839 w 606244"/>
                <a:gd name="T71" fmla="*/ 455839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455839 w 606244"/>
                <a:gd name="T85" fmla="*/ 455839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455839 w 606244"/>
                <a:gd name="T97" fmla="*/ 455839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600116 w 606244"/>
                <a:gd name="T103" fmla="*/ 600116 w 606244"/>
                <a:gd name="T104" fmla="*/ 600116 w 606244"/>
                <a:gd name="T105" fmla="*/ 600116 w 606244"/>
                <a:gd name="T106" fmla="*/ 455839 w 606244"/>
                <a:gd name="T107" fmla="*/ 455839 w 606244"/>
                <a:gd name="T108" fmla="*/ 600116 w 606244"/>
                <a:gd name="T109" fmla="*/ 600116 w 606244"/>
                <a:gd name="T110" fmla="*/ 600116 w 606244"/>
                <a:gd name="T111" fmla="*/ 600116 w 606244"/>
                <a:gd name="T112" fmla="*/ 600116 w 606244"/>
                <a:gd name="T113" fmla="*/ 600116 w 606244"/>
                <a:gd name="T114" fmla="*/ 600116 w 606244"/>
                <a:gd name="T115" fmla="*/ 600116 w 606244"/>
                <a:gd name="T116" fmla="*/ 600116 w 606244"/>
                <a:gd name="T117" fmla="*/ 600116 w 606244"/>
                <a:gd name="T118" fmla="*/ 600116 w 606244"/>
                <a:gd name="T11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6" h="2552">
                  <a:moveTo>
                    <a:pt x="2433" y="632"/>
                  </a:moveTo>
                  <a:lnTo>
                    <a:pt x="1878" y="632"/>
                  </a:lnTo>
                  <a:cubicBezTo>
                    <a:pt x="2040" y="569"/>
                    <a:pt x="2205" y="462"/>
                    <a:pt x="2205" y="287"/>
                  </a:cubicBezTo>
                  <a:cubicBezTo>
                    <a:pt x="2205" y="113"/>
                    <a:pt x="2091" y="0"/>
                    <a:pt x="1914" y="0"/>
                  </a:cubicBezTo>
                  <a:cubicBezTo>
                    <a:pt x="1799" y="0"/>
                    <a:pt x="1678" y="49"/>
                    <a:pt x="1598" y="129"/>
                  </a:cubicBezTo>
                  <a:cubicBezTo>
                    <a:pt x="1529" y="198"/>
                    <a:pt x="1472" y="298"/>
                    <a:pt x="1428" y="394"/>
                  </a:cubicBezTo>
                  <a:cubicBezTo>
                    <a:pt x="1404" y="335"/>
                    <a:pt x="1346" y="294"/>
                    <a:pt x="1280" y="294"/>
                  </a:cubicBezTo>
                  <a:lnTo>
                    <a:pt x="1205" y="294"/>
                  </a:lnTo>
                  <a:cubicBezTo>
                    <a:pt x="1134" y="294"/>
                    <a:pt x="1074" y="341"/>
                    <a:pt x="1052" y="405"/>
                  </a:cubicBezTo>
                  <a:cubicBezTo>
                    <a:pt x="1008" y="306"/>
                    <a:pt x="949" y="201"/>
                    <a:pt x="877" y="129"/>
                  </a:cubicBezTo>
                  <a:cubicBezTo>
                    <a:pt x="798" y="49"/>
                    <a:pt x="677" y="0"/>
                    <a:pt x="562" y="0"/>
                  </a:cubicBezTo>
                  <a:cubicBezTo>
                    <a:pt x="385" y="0"/>
                    <a:pt x="271" y="113"/>
                    <a:pt x="271" y="287"/>
                  </a:cubicBezTo>
                  <a:cubicBezTo>
                    <a:pt x="271" y="462"/>
                    <a:pt x="436" y="569"/>
                    <a:pt x="598" y="632"/>
                  </a:cubicBezTo>
                  <a:lnTo>
                    <a:pt x="53" y="632"/>
                  </a:lnTo>
                  <a:cubicBezTo>
                    <a:pt x="24" y="632"/>
                    <a:pt x="0" y="656"/>
                    <a:pt x="0" y="686"/>
                  </a:cubicBezTo>
                  <a:lnTo>
                    <a:pt x="0" y="1036"/>
                  </a:lnTo>
                  <a:cubicBezTo>
                    <a:pt x="0" y="1066"/>
                    <a:pt x="24" y="1089"/>
                    <a:pt x="53" y="1089"/>
                  </a:cubicBezTo>
                  <a:lnTo>
                    <a:pt x="128" y="1089"/>
                  </a:lnTo>
                  <a:lnTo>
                    <a:pt x="128" y="2498"/>
                  </a:lnTo>
                  <a:cubicBezTo>
                    <a:pt x="128" y="2528"/>
                    <a:pt x="152" y="2552"/>
                    <a:pt x="182" y="2552"/>
                  </a:cubicBezTo>
                  <a:lnTo>
                    <a:pt x="936" y="2552"/>
                  </a:lnTo>
                  <a:lnTo>
                    <a:pt x="1550" y="2552"/>
                  </a:lnTo>
                  <a:lnTo>
                    <a:pt x="2304" y="2552"/>
                  </a:lnTo>
                  <a:cubicBezTo>
                    <a:pt x="2334" y="2552"/>
                    <a:pt x="2358" y="2528"/>
                    <a:pt x="2358" y="2498"/>
                  </a:cubicBezTo>
                  <a:lnTo>
                    <a:pt x="2358" y="1089"/>
                  </a:lnTo>
                  <a:lnTo>
                    <a:pt x="2433" y="1089"/>
                  </a:lnTo>
                  <a:cubicBezTo>
                    <a:pt x="2462" y="1089"/>
                    <a:pt x="2486" y="1066"/>
                    <a:pt x="2486" y="1036"/>
                  </a:cubicBezTo>
                  <a:lnTo>
                    <a:pt x="2486" y="686"/>
                  </a:lnTo>
                  <a:cubicBezTo>
                    <a:pt x="2486" y="656"/>
                    <a:pt x="2462" y="632"/>
                    <a:pt x="2433" y="632"/>
                  </a:cubicBezTo>
                  <a:close/>
                  <a:moveTo>
                    <a:pt x="1674" y="204"/>
                  </a:moveTo>
                  <a:cubicBezTo>
                    <a:pt x="1733" y="145"/>
                    <a:pt x="1827" y="107"/>
                    <a:pt x="1914" y="107"/>
                  </a:cubicBezTo>
                  <a:cubicBezTo>
                    <a:pt x="1983" y="107"/>
                    <a:pt x="2098" y="130"/>
                    <a:pt x="2098" y="287"/>
                  </a:cubicBezTo>
                  <a:cubicBezTo>
                    <a:pt x="2098" y="489"/>
                    <a:pt x="1709" y="586"/>
                    <a:pt x="1559" y="606"/>
                  </a:cubicBezTo>
                  <a:lnTo>
                    <a:pt x="1454" y="621"/>
                  </a:lnTo>
                  <a:cubicBezTo>
                    <a:pt x="1491" y="510"/>
                    <a:pt x="1568" y="310"/>
                    <a:pt x="1674" y="204"/>
                  </a:cubicBezTo>
                  <a:close/>
                  <a:moveTo>
                    <a:pt x="1151" y="455"/>
                  </a:moveTo>
                  <a:cubicBezTo>
                    <a:pt x="1151" y="425"/>
                    <a:pt x="1175" y="401"/>
                    <a:pt x="1205" y="401"/>
                  </a:cubicBezTo>
                  <a:lnTo>
                    <a:pt x="1280" y="401"/>
                  </a:lnTo>
                  <a:cubicBezTo>
                    <a:pt x="1310" y="401"/>
                    <a:pt x="1334" y="425"/>
                    <a:pt x="1334" y="455"/>
                  </a:cubicBezTo>
                  <a:lnTo>
                    <a:pt x="1334" y="608"/>
                  </a:lnTo>
                  <a:lnTo>
                    <a:pt x="1151" y="608"/>
                  </a:lnTo>
                  <a:lnTo>
                    <a:pt x="1151" y="455"/>
                  </a:lnTo>
                  <a:close/>
                  <a:moveTo>
                    <a:pt x="377" y="287"/>
                  </a:moveTo>
                  <a:cubicBezTo>
                    <a:pt x="377" y="130"/>
                    <a:pt x="493" y="107"/>
                    <a:pt x="562" y="107"/>
                  </a:cubicBezTo>
                  <a:cubicBezTo>
                    <a:pt x="648" y="107"/>
                    <a:pt x="743" y="145"/>
                    <a:pt x="802" y="204"/>
                  </a:cubicBezTo>
                  <a:cubicBezTo>
                    <a:pt x="908" y="310"/>
                    <a:pt x="985" y="510"/>
                    <a:pt x="1022" y="621"/>
                  </a:cubicBezTo>
                  <a:lnTo>
                    <a:pt x="917" y="606"/>
                  </a:lnTo>
                  <a:cubicBezTo>
                    <a:pt x="767" y="586"/>
                    <a:pt x="377" y="489"/>
                    <a:pt x="377" y="287"/>
                  </a:cubicBezTo>
                  <a:close/>
                  <a:moveTo>
                    <a:pt x="1496" y="2445"/>
                  </a:moveTo>
                  <a:lnTo>
                    <a:pt x="990" y="2445"/>
                  </a:lnTo>
                  <a:lnTo>
                    <a:pt x="990" y="1091"/>
                  </a:lnTo>
                  <a:lnTo>
                    <a:pt x="1496" y="1091"/>
                  </a:lnTo>
                  <a:lnTo>
                    <a:pt x="1496" y="2445"/>
                  </a:lnTo>
                  <a:close/>
                  <a:moveTo>
                    <a:pt x="1496" y="984"/>
                  </a:moveTo>
                  <a:lnTo>
                    <a:pt x="990" y="984"/>
                  </a:lnTo>
                  <a:lnTo>
                    <a:pt x="990" y="739"/>
                  </a:lnTo>
                  <a:lnTo>
                    <a:pt x="1097" y="739"/>
                  </a:lnTo>
                  <a:lnTo>
                    <a:pt x="1098" y="739"/>
                  </a:lnTo>
                  <a:lnTo>
                    <a:pt x="1496" y="739"/>
                  </a:lnTo>
                  <a:lnTo>
                    <a:pt x="1496" y="984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BE2165C-29BB-74A2-FB80-FE829DE41943}"/>
                </a:ext>
              </a:extLst>
            </p:cNvPr>
            <p:cNvSpPr/>
            <p:nvPr/>
          </p:nvSpPr>
          <p:spPr>
            <a:xfrm>
              <a:off x="3349000" y="3695674"/>
              <a:ext cx="160708" cy="164752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455839 w 606244"/>
                <a:gd name="T59" fmla="*/ 455839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455839 w 606244"/>
                <a:gd name="T71" fmla="*/ 455839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455839 w 606244"/>
                <a:gd name="T85" fmla="*/ 455839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455839 w 606244"/>
                <a:gd name="T97" fmla="*/ 455839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600116 w 606244"/>
                <a:gd name="T103" fmla="*/ 600116 w 606244"/>
                <a:gd name="T104" fmla="*/ 600116 w 606244"/>
                <a:gd name="T105" fmla="*/ 600116 w 606244"/>
                <a:gd name="T106" fmla="*/ 455839 w 606244"/>
                <a:gd name="T107" fmla="*/ 455839 w 606244"/>
                <a:gd name="T108" fmla="*/ 600116 w 606244"/>
                <a:gd name="T109" fmla="*/ 600116 w 606244"/>
                <a:gd name="T110" fmla="*/ 600116 w 606244"/>
                <a:gd name="T111" fmla="*/ 600116 w 606244"/>
                <a:gd name="T112" fmla="*/ 600116 w 606244"/>
                <a:gd name="T113" fmla="*/ 600116 w 606244"/>
                <a:gd name="T114" fmla="*/ 600116 w 606244"/>
                <a:gd name="T115" fmla="*/ 600116 w 606244"/>
                <a:gd name="T116" fmla="*/ 600116 w 606244"/>
                <a:gd name="T117" fmla="*/ 600116 w 606244"/>
                <a:gd name="T118" fmla="*/ 600116 w 606244"/>
                <a:gd name="T11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6" h="2552">
                  <a:moveTo>
                    <a:pt x="2433" y="632"/>
                  </a:moveTo>
                  <a:lnTo>
                    <a:pt x="1878" y="632"/>
                  </a:lnTo>
                  <a:cubicBezTo>
                    <a:pt x="2040" y="569"/>
                    <a:pt x="2205" y="462"/>
                    <a:pt x="2205" y="287"/>
                  </a:cubicBezTo>
                  <a:cubicBezTo>
                    <a:pt x="2205" y="113"/>
                    <a:pt x="2091" y="0"/>
                    <a:pt x="1914" y="0"/>
                  </a:cubicBezTo>
                  <a:cubicBezTo>
                    <a:pt x="1799" y="0"/>
                    <a:pt x="1678" y="49"/>
                    <a:pt x="1598" y="129"/>
                  </a:cubicBezTo>
                  <a:cubicBezTo>
                    <a:pt x="1529" y="198"/>
                    <a:pt x="1472" y="298"/>
                    <a:pt x="1428" y="394"/>
                  </a:cubicBezTo>
                  <a:cubicBezTo>
                    <a:pt x="1404" y="335"/>
                    <a:pt x="1346" y="294"/>
                    <a:pt x="1280" y="294"/>
                  </a:cubicBezTo>
                  <a:lnTo>
                    <a:pt x="1205" y="294"/>
                  </a:lnTo>
                  <a:cubicBezTo>
                    <a:pt x="1134" y="294"/>
                    <a:pt x="1074" y="341"/>
                    <a:pt x="1052" y="405"/>
                  </a:cubicBezTo>
                  <a:cubicBezTo>
                    <a:pt x="1008" y="306"/>
                    <a:pt x="949" y="201"/>
                    <a:pt x="877" y="129"/>
                  </a:cubicBezTo>
                  <a:cubicBezTo>
                    <a:pt x="798" y="49"/>
                    <a:pt x="677" y="0"/>
                    <a:pt x="562" y="0"/>
                  </a:cubicBezTo>
                  <a:cubicBezTo>
                    <a:pt x="385" y="0"/>
                    <a:pt x="271" y="113"/>
                    <a:pt x="271" y="287"/>
                  </a:cubicBezTo>
                  <a:cubicBezTo>
                    <a:pt x="271" y="462"/>
                    <a:pt x="436" y="569"/>
                    <a:pt x="598" y="632"/>
                  </a:cubicBezTo>
                  <a:lnTo>
                    <a:pt x="53" y="632"/>
                  </a:lnTo>
                  <a:cubicBezTo>
                    <a:pt x="24" y="632"/>
                    <a:pt x="0" y="656"/>
                    <a:pt x="0" y="686"/>
                  </a:cubicBezTo>
                  <a:lnTo>
                    <a:pt x="0" y="1036"/>
                  </a:lnTo>
                  <a:cubicBezTo>
                    <a:pt x="0" y="1066"/>
                    <a:pt x="24" y="1089"/>
                    <a:pt x="53" y="1089"/>
                  </a:cubicBezTo>
                  <a:lnTo>
                    <a:pt x="128" y="1089"/>
                  </a:lnTo>
                  <a:lnTo>
                    <a:pt x="128" y="2498"/>
                  </a:lnTo>
                  <a:cubicBezTo>
                    <a:pt x="128" y="2528"/>
                    <a:pt x="152" y="2552"/>
                    <a:pt x="182" y="2552"/>
                  </a:cubicBezTo>
                  <a:lnTo>
                    <a:pt x="936" y="2552"/>
                  </a:lnTo>
                  <a:lnTo>
                    <a:pt x="1550" y="2552"/>
                  </a:lnTo>
                  <a:lnTo>
                    <a:pt x="2304" y="2552"/>
                  </a:lnTo>
                  <a:cubicBezTo>
                    <a:pt x="2334" y="2552"/>
                    <a:pt x="2358" y="2528"/>
                    <a:pt x="2358" y="2498"/>
                  </a:cubicBezTo>
                  <a:lnTo>
                    <a:pt x="2358" y="1089"/>
                  </a:lnTo>
                  <a:lnTo>
                    <a:pt x="2433" y="1089"/>
                  </a:lnTo>
                  <a:cubicBezTo>
                    <a:pt x="2462" y="1089"/>
                    <a:pt x="2486" y="1066"/>
                    <a:pt x="2486" y="1036"/>
                  </a:cubicBezTo>
                  <a:lnTo>
                    <a:pt x="2486" y="686"/>
                  </a:lnTo>
                  <a:cubicBezTo>
                    <a:pt x="2486" y="656"/>
                    <a:pt x="2462" y="632"/>
                    <a:pt x="2433" y="632"/>
                  </a:cubicBezTo>
                  <a:close/>
                  <a:moveTo>
                    <a:pt x="1674" y="204"/>
                  </a:moveTo>
                  <a:cubicBezTo>
                    <a:pt x="1733" y="145"/>
                    <a:pt x="1827" y="107"/>
                    <a:pt x="1914" y="107"/>
                  </a:cubicBezTo>
                  <a:cubicBezTo>
                    <a:pt x="1983" y="107"/>
                    <a:pt x="2098" y="130"/>
                    <a:pt x="2098" y="287"/>
                  </a:cubicBezTo>
                  <a:cubicBezTo>
                    <a:pt x="2098" y="489"/>
                    <a:pt x="1709" y="586"/>
                    <a:pt x="1559" y="606"/>
                  </a:cubicBezTo>
                  <a:lnTo>
                    <a:pt x="1454" y="621"/>
                  </a:lnTo>
                  <a:cubicBezTo>
                    <a:pt x="1491" y="510"/>
                    <a:pt x="1568" y="310"/>
                    <a:pt x="1674" y="204"/>
                  </a:cubicBezTo>
                  <a:close/>
                  <a:moveTo>
                    <a:pt x="1151" y="455"/>
                  </a:moveTo>
                  <a:cubicBezTo>
                    <a:pt x="1151" y="425"/>
                    <a:pt x="1175" y="401"/>
                    <a:pt x="1205" y="401"/>
                  </a:cubicBezTo>
                  <a:lnTo>
                    <a:pt x="1280" y="401"/>
                  </a:lnTo>
                  <a:cubicBezTo>
                    <a:pt x="1310" y="401"/>
                    <a:pt x="1334" y="425"/>
                    <a:pt x="1334" y="455"/>
                  </a:cubicBezTo>
                  <a:lnTo>
                    <a:pt x="1334" y="608"/>
                  </a:lnTo>
                  <a:lnTo>
                    <a:pt x="1151" y="608"/>
                  </a:lnTo>
                  <a:lnTo>
                    <a:pt x="1151" y="455"/>
                  </a:lnTo>
                  <a:close/>
                  <a:moveTo>
                    <a:pt x="377" y="287"/>
                  </a:moveTo>
                  <a:cubicBezTo>
                    <a:pt x="377" y="130"/>
                    <a:pt x="493" y="107"/>
                    <a:pt x="562" y="107"/>
                  </a:cubicBezTo>
                  <a:cubicBezTo>
                    <a:pt x="648" y="107"/>
                    <a:pt x="743" y="145"/>
                    <a:pt x="802" y="204"/>
                  </a:cubicBezTo>
                  <a:cubicBezTo>
                    <a:pt x="908" y="310"/>
                    <a:pt x="985" y="510"/>
                    <a:pt x="1022" y="621"/>
                  </a:cubicBezTo>
                  <a:lnTo>
                    <a:pt x="917" y="606"/>
                  </a:lnTo>
                  <a:cubicBezTo>
                    <a:pt x="767" y="586"/>
                    <a:pt x="377" y="489"/>
                    <a:pt x="377" y="287"/>
                  </a:cubicBezTo>
                  <a:close/>
                  <a:moveTo>
                    <a:pt x="1496" y="2445"/>
                  </a:moveTo>
                  <a:lnTo>
                    <a:pt x="990" y="2445"/>
                  </a:lnTo>
                  <a:lnTo>
                    <a:pt x="990" y="1091"/>
                  </a:lnTo>
                  <a:lnTo>
                    <a:pt x="1496" y="1091"/>
                  </a:lnTo>
                  <a:lnTo>
                    <a:pt x="1496" y="2445"/>
                  </a:lnTo>
                  <a:close/>
                  <a:moveTo>
                    <a:pt x="1496" y="984"/>
                  </a:moveTo>
                  <a:lnTo>
                    <a:pt x="990" y="984"/>
                  </a:lnTo>
                  <a:lnTo>
                    <a:pt x="990" y="739"/>
                  </a:lnTo>
                  <a:lnTo>
                    <a:pt x="1097" y="739"/>
                  </a:lnTo>
                  <a:lnTo>
                    <a:pt x="1098" y="739"/>
                  </a:lnTo>
                  <a:lnTo>
                    <a:pt x="1496" y="739"/>
                  </a:lnTo>
                  <a:lnTo>
                    <a:pt x="1496" y="984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3DA71AD-3B44-DDFC-EF9B-86C7516BE39B}"/>
                </a:ext>
              </a:extLst>
            </p:cNvPr>
            <p:cNvSpPr/>
            <p:nvPr/>
          </p:nvSpPr>
          <p:spPr>
            <a:xfrm>
              <a:off x="3395796" y="3785772"/>
              <a:ext cx="78701" cy="80682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455839 w 606244"/>
                <a:gd name="T59" fmla="*/ 455839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455839 w 606244"/>
                <a:gd name="T71" fmla="*/ 455839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455839 w 606244"/>
                <a:gd name="T85" fmla="*/ 455839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455839 w 606244"/>
                <a:gd name="T97" fmla="*/ 455839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600116 w 606244"/>
                <a:gd name="T103" fmla="*/ 600116 w 606244"/>
                <a:gd name="T104" fmla="*/ 600116 w 606244"/>
                <a:gd name="T105" fmla="*/ 600116 w 606244"/>
                <a:gd name="T106" fmla="*/ 455839 w 606244"/>
                <a:gd name="T107" fmla="*/ 455839 w 606244"/>
                <a:gd name="T108" fmla="*/ 600116 w 606244"/>
                <a:gd name="T109" fmla="*/ 600116 w 606244"/>
                <a:gd name="T110" fmla="*/ 600116 w 606244"/>
                <a:gd name="T111" fmla="*/ 600116 w 606244"/>
                <a:gd name="T112" fmla="*/ 600116 w 606244"/>
                <a:gd name="T113" fmla="*/ 600116 w 606244"/>
                <a:gd name="T114" fmla="*/ 600116 w 606244"/>
                <a:gd name="T115" fmla="*/ 600116 w 606244"/>
                <a:gd name="T116" fmla="*/ 600116 w 606244"/>
                <a:gd name="T117" fmla="*/ 600116 w 606244"/>
                <a:gd name="T118" fmla="*/ 600116 w 606244"/>
                <a:gd name="T11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6" h="2552">
                  <a:moveTo>
                    <a:pt x="2433" y="632"/>
                  </a:moveTo>
                  <a:lnTo>
                    <a:pt x="1878" y="632"/>
                  </a:lnTo>
                  <a:cubicBezTo>
                    <a:pt x="2040" y="569"/>
                    <a:pt x="2205" y="462"/>
                    <a:pt x="2205" y="287"/>
                  </a:cubicBezTo>
                  <a:cubicBezTo>
                    <a:pt x="2205" y="113"/>
                    <a:pt x="2091" y="0"/>
                    <a:pt x="1914" y="0"/>
                  </a:cubicBezTo>
                  <a:cubicBezTo>
                    <a:pt x="1799" y="0"/>
                    <a:pt x="1678" y="49"/>
                    <a:pt x="1598" y="129"/>
                  </a:cubicBezTo>
                  <a:cubicBezTo>
                    <a:pt x="1529" y="198"/>
                    <a:pt x="1472" y="298"/>
                    <a:pt x="1428" y="394"/>
                  </a:cubicBezTo>
                  <a:cubicBezTo>
                    <a:pt x="1404" y="335"/>
                    <a:pt x="1346" y="294"/>
                    <a:pt x="1280" y="294"/>
                  </a:cubicBezTo>
                  <a:lnTo>
                    <a:pt x="1205" y="294"/>
                  </a:lnTo>
                  <a:cubicBezTo>
                    <a:pt x="1134" y="294"/>
                    <a:pt x="1074" y="341"/>
                    <a:pt x="1052" y="405"/>
                  </a:cubicBezTo>
                  <a:cubicBezTo>
                    <a:pt x="1008" y="306"/>
                    <a:pt x="949" y="201"/>
                    <a:pt x="877" y="129"/>
                  </a:cubicBezTo>
                  <a:cubicBezTo>
                    <a:pt x="798" y="49"/>
                    <a:pt x="677" y="0"/>
                    <a:pt x="562" y="0"/>
                  </a:cubicBezTo>
                  <a:cubicBezTo>
                    <a:pt x="385" y="0"/>
                    <a:pt x="271" y="113"/>
                    <a:pt x="271" y="287"/>
                  </a:cubicBezTo>
                  <a:cubicBezTo>
                    <a:pt x="271" y="462"/>
                    <a:pt x="436" y="569"/>
                    <a:pt x="598" y="632"/>
                  </a:cubicBezTo>
                  <a:lnTo>
                    <a:pt x="53" y="632"/>
                  </a:lnTo>
                  <a:cubicBezTo>
                    <a:pt x="24" y="632"/>
                    <a:pt x="0" y="656"/>
                    <a:pt x="0" y="686"/>
                  </a:cubicBezTo>
                  <a:lnTo>
                    <a:pt x="0" y="1036"/>
                  </a:lnTo>
                  <a:cubicBezTo>
                    <a:pt x="0" y="1066"/>
                    <a:pt x="24" y="1089"/>
                    <a:pt x="53" y="1089"/>
                  </a:cubicBezTo>
                  <a:lnTo>
                    <a:pt x="128" y="1089"/>
                  </a:lnTo>
                  <a:lnTo>
                    <a:pt x="128" y="2498"/>
                  </a:lnTo>
                  <a:cubicBezTo>
                    <a:pt x="128" y="2528"/>
                    <a:pt x="152" y="2552"/>
                    <a:pt x="182" y="2552"/>
                  </a:cubicBezTo>
                  <a:lnTo>
                    <a:pt x="936" y="2552"/>
                  </a:lnTo>
                  <a:lnTo>
                    <a:pt x="1550" y="2552"/>
                  </a:lnTo>
                  <a:lnTo>
                    <a:pt x="2304" y="2552"/>
                  </a:lnTo>
                  <a:cubicBezTo>
                    <a:pt x="2334" y="2552"/>
                    <a:pt x="2358" y="2528"/>
                    <a:pt x="2358" y="2498"/>
                  </a:cubicBezTo>
                  <a:lnTo>
                    <a:pt x="2358" y="1089"/>
                  </a:lnTo>
                  <a:lnTo>
                    <a:pt x="2433" y="1089"/>
                  </a:lnTo>
                  <a:cubicBezTo>
                    <a:pt x="2462" y="1089"/>
                    <a:pt x="2486" y="1066"/>
                    <a:pt x="2486" y="1036"/>
                  </a:cubicBezTo>
                  <a:lnTo>
                    <a:pt x="2486" y="686"/>
                  </a:lnTo>
                  <a:cubicBezTo>
                    <a:pt x="2486" y="656"/>
                    <a:pt x="2462" y="632"/>
                    <a:pt x="2433" y="632"/>
                  </a:cubicBezTo>
                  <a:close/>
                  <a:moveTo>
                    <a:pt x="1674" y="204"/>
                  </a:moveTo>
                  <a:cubicBezTo>
                    <a:pt x="1733" y="145"/>
                    <a:pt x="1827" y="107"/>
                    <a:pt x="1914" y="107"/>
                  </a:cubicBezTo>
                  <a:cubicBezTo>
                    <a:pt x="1983" y="107"/>
                    <a:pt x="2098" y="130"/>
                    <a:pt x="2098" y="287"/>
                  </a:cubicBezTo>
                  <a:cubicBezTo>
                    <a:pt x="2098" y="489"/>
                    <a:pt x="1709" y="586"/>
                    <a:pt x="1559" y="606"/>
                  </a:cubicBezTo>
                  <a:lnTo>
                    <a:pt x="1454" y="621"/>
                  </a:lnTo>
                  <a:cubicBezTo>
                    <a:pt x="1491" y="510"/>
                    <a:pt x="1568" y="310"/>
                    <a:pt x="1674" y="204"/>
                  </a:cubicBezTo>
                  <a:close/>
                  <a:moveTo>
                    <a:pt x="1151" y="455"/>
                  </a:moveTo>
                  <a:cubicBezTo>
                    <a:pt x="1151" y="425"/>
                    <a:pt x="1175" y="401"/>
                    <a:pt x="1205" y="401"/>
                  </a:cubicBezTo>
                  <a:lnTo>
                    <a:pt x="1280" y="401"/>
                  </a:lnTo>
                  <a:cubicBezTo>
                    <a:pt x="1310" y="401"/>
                    <a:pt x="1334" y="425"/>
                    <a:pt x="1334" y="455"/>
                  </a:cubicBezTo>
                  <a:lnTo>
                    <a:pt x="1334" y="608"/>
                  </a:lnTo>
                  <a:lnTo>
                    <a:pt x="1151" y="608"/>
                  </a:lnTo>
                  <a:lnTo>
                    <a:pt x="1151" y="455"/>
                  </a:lnTo>
                  <a:close/>
                  <a:moveTo>
                    <a:pt x="377" y="287"/>
                  </a:moveTo>
                  <a:cubicBezTo>
                    <a:pt x="377" y="130"/>
                    <a:pt x="493" y="107"/>
                    <a:pt x="562" y="107"/>
                  </a:cubicBezTo>
                  <a:cubicBezTo>
                    <a:pt x="648" y="107"/>
                    <a:pt x="743" y="145"/>
                    <a:pt x="802" y="204"/>
                  </a:cubicBezTo>
                  <a:cubicBezTo>
                    <a:pt x="908" y="310"/>
                    <a:pt x="985" y="510"/>
                    <a:pt x="1022" y="621"/>
                  </a:cubicBezTo>
                  <a:lnTo>
                    <a:pt x="917" y="606"/>
                  </a:lnTo>
                  <a:cubicBezTo>
                    <a:pt x="767" y="586"/>
                    <a:pt x="377" y="489"/>
                    <a:pt x="377" y="287"/>
                  </a:cubicBezTo>
                  <a:close/>
                  <a:moveTo>
                    <a:pt x="1496" y="2445"/>
                  </a:moveTo>
                  <a:lnTo>
                    <a:pt x="990" y="2445"/>
                  </a:lnTo>
                  <a:lnTo>
                    <a:pt x="990" y="1091"/>
                  </a:lnTo>
                  <a:lnTo>
                    <a:pt x="1496" y="1091"/>
                  </a:lnTo>
                  <a:lnTo>
                    <a:pt x="1496" y="2445"/>
                  </a:lnTo>
                  <a:close/>
                  <a:moveTo>
                    <a:pt x="1496" y="984"/>
                  </a:moveTo>
                  <a:lnTo>
                    <a:pt x="990" y="984"/>
                  </a:lnTo>
                  <a:lnTo>
                    <a:pt x="990" y="739"/>
                  </a:lnTo>
                  <a:lnTo>
                    <a:pt x="1097" y="739"/>
                  </a:lnTo>
                  <a:lnTo>
                    <a:pt x="1098" y="739"/>
                  </a:lnTo>
                  <a:lnTo>
                    <a:pt x="1496" y="739"/>
                  </a:lnTo>
                  <a:lnTo>
                    <a:pt x="1496" y="984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043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0A4029-DA9B-41E7-9DB2-F75107CE35D8}"/>
              </a:ext>
            </a:extLst>
          </p:cNvPr>
          <p:cNvSpPr txBox="1"/>
          <p:nvPr/>
        </p:nvSpPr>
        <p:spPr>
          <a:xfrm>
            <a:off x="484265" y="2109529"/>
            <a:ext cx="307007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53000">
                      <a:srgbClr val="F7D79C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04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53000">
                    <a:srgbClr val="F7D79C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6ED8F3-F2DE-49AA-851D-255225654448}"/>
              </a:ext>
            </a:extLst>
          </p:cNvPr>
          <p:cNvSpPr txBox="1"/>
          <p:nvPr/>
        </p:nvSpPr>
        <p:spPr>
          <a:xfrm>
            <a:off x="4701600" y="2302519"/>
            <a:ext cx="6539710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晋升发展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C9B2C1-5BC3-4DED-ADFB-2F142EDE7F1C}"/>
              </a:ext>
            </a:extLst>
          </p:cNvPr>
          <p:cNvSpPr txBox="1"/>
          <p:nvPr/>
        </p:nvSpPr>
        <p:spPr>
          <a:xfrm flipV="1">
            <a:off x="785896" y="4259349"/>
            <a:ext cx="1354455" cy="1932356"/>
          </a:xfrm>
          <a:custGeom>
            <a:avLst/>
            <a:gdLst/>
            <a:ahLst/>
            <a:cxnLst/>
            <a:rect l="l" t="t" r="r" b="b"/>
            <a:pathLst>
              <a:path w="1354455" h="1932356">
                <a:moveTo>
                  <a:pt x="677227" y="0"/>
                </a:moveTo>
                <a:cubicBezTo>
                  <a:pt x="899960" y="0"/>
                  <a:pt x="1068514" y="82020"/>
                  <a:pt x="1182891" y="246060"/>
                </a:cubicBezTo>
                <a:cubicBezTo>
                  <a:pt x="1297267" y="410099"/>
                  <a:pt x="1354455" y="650139"/>
                  <a:pt x="1354455" y="966178"/>
                </a:cubicBezTo>
                <a:cubicBezTo>
                  <a:pt x="1354455" y="1280713"/>
                  <a:pt x="1297267" y="1520376"/>
                  <a:pt x="1182891" y="1685168"/>
                </a:cubicBezTo>
                <a:cubicBezTo>
                  <a:pt x="1068514" y="1849960"/>
                  <a:pt x="899960" y="1932356"/>
                  <a:pt x="677227" y="1932356"/>
                </a:cubicBezTo>
                <a:cubicBezTo>
                  <a:pt x="454495" y="1932356"/>
                  <a:pt x="285940" y="1849960"/>
                  <a:pt x="171564" y="1685168"/>
                </a:cubicBezTo>
                <a:cubicBezTo>
                  <a:pt x="57188" y="1520376"/>
                  <a:pt x="0" y="1280713"/>
                  <a:pt x="0" y="966178"/>
                </a:cubicBezTo>
                <a:cubicBezTo>
                  <a:pt x="0" y="650139"/>
                  <a:pt x="57188" y="410099"/>
                  <a:pt x="171564" y="246060"/>
                </a:cubicBezTo>
                <a:cubicBezTo>
                  <a:pt x="285940" y="82020"/>
                  <a:pt x="454495" y="0"/>
                  <a:pt x="677227" y="0"/>
                </a:cubicBezTo>
                <a:close/>
                <a:moveTo>
                  <a:pt x="677227" y="275406"/>
                </a:moveTo>
                <a:cubicBezTo>
                  <a:pt x="556831" y="275406"/>
                  <a:pt x="469920" y="330713"/>
                  <a:pt x="416495" y="441327"/>
                </a:cubicBezTo>
                <a:cubicBezTo>
                  <a:pt x="363069" y="551941"/>
                  <a:pt x="336356" y="726891"/>
                  <a:pt x="336356" y="966178"/>
                </a:cubicBezTo>
                <a:cubicBezTo>
                  <a:pt x="336356" y="1205465"/>
                  <a:pt x="363069" y="1380416"/>
                  <a:pt x="416495" y="1491030"/>
                </a:cubicBezTo>
                <a:cubicBezTo>
                  <a:pt x="469920" y="1601643"/>
                  <a:pt x="556831" y="1656950"/>
                  <a:pt x="677227" y="1656950"/>
                </a:cubicBezTo>
                <a:cubicBezTo>
                  <a:pt x="797623" y="1656950"/>
                  <a:pt x="884534" y="1601643"/>
                  <a:pt x="937960" y="1491030"/>
                </a:cubicBezTo>
                <a:cubicBezTo>
                  <a:pt x="991386" y="1380416"/>
                  <a:pt x="1018098" y="1205465"/>
                  <a:pt x="1018098" y="966178"/>
                </a:cubicBezTo>
                <a:cubicBezTo>
                  <a:pt x="1018098" y="726891"/>
                  <a:pt x="991386" y="551941"/>
                  <a:pt x="937960" y="441327"/>
                </a:cubicBezTo>
                <a:cubicBezTo>
                  <a:pt x="884534" y="330713"/>
                  <a:pt x="797623" y="275406"/>
                  <a:pt x="677227" y="27540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F192D1B-A076-45A5-9FA5-B5388FC237BF}"/>
              </a:ext>
            </a:extLst>
          </p:cNvPr>
          <p:cNvSpPr txBox="1"/>
          <p:nvPr/>
        </p:nvSpPr>
        <p:spPr>
          <a:xfrm>
            <a:off x="4762501" y="3972200"/>
            <a:ext cx="6380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all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Promotion  and development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1C9A3E-0B11-4121-9AF2-8D8091D8E9B9}"/>
              </a:ext>
            </a:extLst>
          </p:cNvPr>
          <p:cNvSpPr txBox="1"/>
          <p:nvPr/>
        </p:nvSpPr>
        <p:spPr>
          <a:xfrm flipV="1">
            <a:off x="2077321" y="4231731"/>
            <a:ext cx="1298169" cy="1811753"/>
          </a:xfrm>
          <a:custGeom>
            <a:avLst/>
            <a:gdLst/>
            <a:ahLst/>
            <a:cxnLst/>
            <a:rect l="l" t="t" r="r" b="b"/>
            <a:pathLst>
              <a:path w="1340911" h="1871405">
                <a:moveTo>
                  <a:pt x="832990" y="0"/>
                </a:moveTo>
                <a:lnTo>
                  <a:pt x="1106138" y="0"/>
                </a:lnTo>
                <a:lnTo>
                  <a:pt x="1106138" y="1196435"/>
                </a:lnTo>
                <a:lnTo>
                  <a:pt x="1340911" y="1196435"/>
                </a:lnTo>
                <a:lnTo>
                  <a:pt x="1340911" y="1474098"/>
                </a:lnTo>
                <a:lnTo>
                  <a:pt x="1106138" y="1474098"/>
                </a:lnTo>
                <a:lnTo>
                  <a:pt x="1106138" y="1871405"/>
                </a:lnTo>
                <a:lnTo>
                  <a:pt x="781069" y="1871405"/>
                </a:lnTo>
                <a:lnTo>
                  <a:pt x="781069" y="1474098"/>
                </a:lnTo>
                <a:lnTo>
                  <a:pt x="0" y="1474098"/>
                </a:lnTo>
                <a:lnTo>
                  <a:pt x="0" y="1246099"/>
                </a:lnTo>
                <a:lnTo>
                  <a:pt x="832990" y="0"/>
                </a:lnTo>
                <a:close/>
                <a:moveTo>
                  <a:pt x="781069" y="544039"/>
                </a:moveTo>
                <a:lnTo>
                  <a:pt x="345386" y="1196435"/>
                </a:lnTo>
                <a:lnTo>
                  <a:pt x="781069" y="1196435"/>
                </a:lnTo>
                <a:lnTo>
                  <a:pt x="781069" y="54403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7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481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27B49C-AA2B-BE11-A455-BE044A427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晋升通道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B0817A-53D7-3A9D-040A-044A73F7F7EC}"/>
              </a:ext>
            </a:extLst>
          </p:cNvPr>
          <p:cNvGrpSpPr/>
          <p:nvPr/>
        </p:nvGrpSpPr>
        <p:grpSpPr>
          <a:xfrm>
            <a:off x="756788" y="1142870"/>
            <a:ext cx="4124325" cy="989705"/>
            <a:chOff x="1687741" y="4833710"/>
            <a:chExt cx="5651500" cy="866775"/>
          </a:xfrm>
          <a:solidFill>
            <a:schemeClr val="accent1"/>
          </a:solidFill>
          <a:effectLst/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EC505F5-AA57-B8A1-3FB1-6EB9A5959530}"/>
                </a:ext>
              </a:extLst>
            </p:cNvPr>
            <p:cNvSpPr/>
            <p:nvPr/>
          </p:nvSpPr>
          <p:spPr>
            <a:xfrm>
              <a:off x="1687741" y="4833710"/>
              <a:ext cx="5651500" cy="866775"/>
            </a:xfrm>
            <a:prstGeom prst="roundRect">
              <a:avLst>
                <a:gd name="adj" fmla="val 17931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395E4FC-9F94-0FE4-129B-D42349A90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" t="15949" r="3502"/>
            <a:stretch>
              <a:fillRect/>
            </a:stretch>
          </p:blipFill>
          <p:spPr>
            <a:xfrm>
              <a:off x="1687741" y="4833710"/>
              <a:ext cx="5651500" cy="866775"/>
            </a:xfrm>
            <a:custGeom>
              <a:avLst/>
              <a:gdLst>
                <a:gd name="connsiteX0" fmla="*/ 155421 w 5651500"/>
                <a:gd name="connsiteY0" fmla="*/ 0 h 809625"/>
                <a:gd name="connsiteX1" fmla="*/ 5496079 w 5651500"/>
                <a:gd name="connsiteY1" fmla="*/ 0 h 809625"/>
                <a:gd name="connsiteX2" fmla="*/ 5651500 w 5651500"/>
                <a:gd name="connsiteY2" fmla="*/ 155421 h 809625"/>
                <a:gd name="connsiteX3" fmla="*/ 5651500 w 5651500"/>
                <a:gd name="connsiteY3" fmla="*/ 711354 h 809625"/>
                <a:gd name="connsiteX4" fmla="*/ 5639287 w 5651500"/>
                <a:gd name="connsiteY4" fmla="*/ 771851 h 809625"/>
                <a:gd name="connsiteX5" fmla="*/ 5613819 w 5651500"/>
                <a:gd name="connsiteY5" fmla="*/ 809625 h 809625"/>
                <a:gd name="connsiteX6" fmla="*/ 37682 w 5651500"/>
                <a:gd name="connsiteY6" fmla="*/ 809625 h 809625"/>
                <a:gd name="connsiteX7" fmla="*/ 12214 w 5651500"/>
                <a:gd name="connsiteY7" fmla="*/ 771851 h 809625"/>
                <a:gd name="connsiteX8" fmla="*/ 0 w 5651500"/>
                <a:gd name="connsiteY8" fmla="*/ 711354 h 809625"/>
                <a:gd name="connsiteX9" fmla="*/ 0 w 5651500"/>
                <a:gd name="connsiteY9" fmla="*/ 155421 h 809625"/>
                <a:gd name="connsiteX10" fmla="*/ 155421 w 5651500"/>
                <a:gd name="connsiteY10" fmla="*/ 0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51500" h="809625">
                  <a:moveTo>
                    <a:pt x="155421" y="0"/>
                  </a:moveTo>
                  <a:lnTo>
                    <a:pt x="5496079" y="0"/>
                  </a:lnTo>
                  <a:cubicBezTo>
                    <a:pt x="5581916" y="0"/>
                    <a:pt x="5651500" y="69584"/>
                    <a:pt x="5651500" y="155421"/>
                  </a:cubicBezTo>
                  <a:lnTo>
                    <a:pt x="5651500" y="711354"/>
                  </a:lnTo>
                  <a:cubicBezTo>
                    <a:pt x="5651500" y="732813"/>
                    <a:pt x="5647151" y="753257"/>
                    <a:pt x="5639287" y="771851"/>
                  </a:cubicBezTo>
                  <a:lnTo>
                    <a:pt x="5613819" y="809625"/>
                  </a:lnTo>
                  <a:lnTo>
                    <a:pt x="37682" y="809625"/>
                  </a:lnTo>
                  <a:lnTo>
                    <a:pt x="12214" y="771851"/>
                  </a:lnTo>
                  <a:cubicBezTo>
                    <a:pt x="4349" y="753257"/>
                    <a:pt x="0" y="732813"/>
                    <a:pt x="0" y="711354"/>
                  </a:cubicBezTo>
                  <a:lnTo>
                    <a:pt x="0" y="155421"/>
                  </a:lnTo>
                  <a:cubicBezTo>
                    <a:pt x="0" y="69584"/>
                    <a:pt x="69584" y="0"/>
                    <a:pt x="155421" y="0"/>
                  </a:cubicBezTo>
                  <a:close/>
                </a:path>
              </a:pathLst>
            </a:custGeom>
            <a:grpFill/>
          </p:spPr>
        </p:pic>
      </p:grpSp>
      <p:sp>
        <p:nvSpPr>
          <p:cNvPr id="14" name="Freeform 5">
            <a:extLst>
              <a:ext uri="{FF2B5EF4-FFF2-40B4-BE49-F238E27FC236}">
                <a16:creationId xmlns:a16="http://schemas.microsoft.com/office/drawing/2014/main" id="{286DFEDE-491B-0A11-940B-95217427E650}"/>
              </a:ext>
            </a:extLst>
          </p:cNvPr>
          <p:cNvSpPr/>
          <p:nvPr/>
        </p:nvSpPr>
        <p:spPr>
          <a:xfrm>
            <a:off x="629045" y="1288455"/>
            <a:ext cx="10933911" cy="5204420"/>
          </a:xfrm>
          <a:custGeom>
            <a:avLst/>
            <a:gdLst>
              <a:gd name="connsiteX0" fmla="*/ 108001 w 10070254"/>
              <a:gd name="connsiteY0" fmla="*/ 546100 h 3797300"/>
              <a:gd name="connsiteX1" fmla="*/ 2991150 w 10070254"/>
              <a:gd name="connsiteY1" fmla="*/ 546100 h 3797300"/>
              <a:gd name="connsiteX2" fmla="*/ 3065763 w 10070254"/>
              <a:gd name="connsiteY2" fmla="*/ 516183 h 3797300"/>
              <a:gd name="connsiteX3" fmla="*/ 3574645 w 10070254"/>
              <a:gd name="connsiteY3" fmla="*/ 29917 h 3797300"/>
              <a:gd name="connsiteX4" fmla="*/ 2604229 w 10070254"/>
              <a:gd name="connsiteY4" fmla="*/ 0 h 3797300"/>
              <a:gd name="connsiteX5" fmla="*/ 9733419 w 10070254"/>
              <a:gd name="connsiteY5" fmla="*/ 0 h 3797300"/>
              <a:gd name="connsiteX6" fmla="*/ 9809786 w 10070254"/>
              <a:gd name="connsiteY6" fmla="*/ 31632 h 3797300"/>
              <a:gd name="connsiteX7" fmla="*/ 10038622 w 10070254"/>
              <a:gd name="connsiteY7" fmla="*/ 260468 h 3797300"/>
              <a:gd name="connsiteX8" fmla="*/ 10070254 w 10070254"/>
              <a:gd name="connsiteY8" fmla="*/ 336835 h 3797300"/>
              <a:gd name="connsiteX9" fmla="*/ 10070254 w 10070254"/>
              <a:gd name="connsiteY9" fmla="*/ 3689300 h 3797300"/>
              <a:gd name="connsiteX10" fmla="*/ 9962254 w 10070254"/>
              <a:gd name="connsiteY10" fmla="*/ 3797300 h 3797300"/>
              <a:gd name="connsiteX11" fmla="*/ 131714 w 10070254"/>
              <a:gd name="connsiteY11" fmla="*/ 3797300 h 3797300"/>
              <a:gd name="connsiteX12" fmla="*/ 23717 w 10070254"/>
              <a:gd name="connsiteY12" fmla="*/ 3690144 h 3797300"/>
              <a:gd name="connsiteX13" fmla="*/ 4 w 10070254"/>
              <a:gd name="connsiteY13" fmla="*/ 654944 h 3797300"/>
              <a:gd name="connsiteX14" fmla="*/ 108001 w 10070254"/>
              <a:gd name="connsiteY14" fmla="*/ 546100 h 3797300"/>
              <a:gd name="connsiteX0" fmla="*/ 108001 w 10070254"/>
              <a:gd name="connsiteY0" fmla="*/ 546100 h 3797300"/>
              <a:gd name="connsiteX1" fmla="*/ 2991150 w 10070254"/>
              <a:gd name="connsiteY1" fmla="*/ 546100 h 3797300"/>
              <a:gd name="connsiteX2" fmla="*/ 3065763 w 10070254"/>
              <a:gd name="connsiteY2" fmla="*/ 516183 h 3797300"/>
              <a:gd name="connsiteX3" fmla="*/ 2594930 w 10070254"/>
              <a:gd name="connsiteY3" fmla="*/ 22463 h 3797300"/>
              <a:gd name="connsiteX4" fmla="*/ 2604229 w 10070254"/>
              <a:gd name="connsiteY4" fmla="*/ 0 h 3797300"/>
              <a:gd name="connsiteX5" fmla="*/ 9733419 w 10070254"/>
              <a:gd name="connsiteY5" fmla="*/ 0 h 3797300"/>
              <a:gd name="connsiteX6" fmla="*/ 9809786 w 10070254"/>
              <a:gd name="connsiteY6" fmla="*/ 31632 h 3797300"/>
              <a:gd name="connsiteX7" fmla="*/ 10038622 w 10070254"/>
              <a:gd name="connsiteY7" fmla="*/ 260468 h 3797300"/>
              <a:gd name="connsiteX8" fmla="*/ 10070254 w 10070254"/>
              <a:gd name="connsiteY8" fmla="*/ 336835 h 3797300"/>
              <a:gd name="connsiteX9" fmla="*/ 10070254 w 10070254"/>
              <a:gd name="connsiteY9" fmla="*/ 3689300 h 3797300"/>
              <a:gd name="connsiteX10" fmla="*/ 9962254 w 10070254"/>
              <a:gd name="connsiteY10" fmla="*/ 3797300 h 3797300"/>
              <a:gd name="connsiteX11" fmla="*/ 131714 w 10070254"/>
              <a:gd name="connsiteY11" fmla="*/ 3797300 h 3797300"/>
              <a:gd name="connsiteX12" fmla="*/ 23717 w 10070254"/>
              <a:gd name="connsiteY12" fmla="*/ 3690144 h 3797300"/>
              <a:gd name="connsiteX13" fmla="*/ 4 w 10070254"/>
              <a:gd name="connsiteY13" fmla="*/ 654944 h 3797300"/>
              <a:gd name="connsiteX14" fmla="*/ 108001 w 10070254"/>
              <a:gd name="connsiteY14" fmla="*/ 546100 h 3797300"/>
              <a:gd name="connsiteX0" fmla="*/ 108001 w 10070254"/>
              <a:gd name="connsiteY0" fmla="*/ 546100 h 3797300"/>
              <a:gd name="connsiteX1" fmla="*/ 2991150 w 10070254"/>
              <a:gd name="connsiteY1" fmla="*/ 546100 h 3797300"/>
              <a:gd name="connsiteX2" fmla="*/ 2281991 w 10070254"/>
              <a:gd name="connsiteY2" fmla="*/ 538541 h 3797300"/>
              <a:gd name="connsiteX3" fmla="*/ 2594930 w 10070254"/>
              <a:gd name="connsiteY3" fmla="*/ 22463 h 3797300"/>
              <a:gd name="connsiteX4" fmla="*/ 2604229 w 10070254"/>
              <a:gd name="connsiteY4" fmla="*/ 0 h 3797300"/>
              <a:gd name="connsiteX5" fmla="*/ 9733419 w 10070254"/>
              <a:gd name="connsiteY5" fmla="*/ 0 h 3797300"/>
              <a:gd name="connsiteX6" fmla="*/ 9809786 w 10070254"/>
              <a:gd name="connsiteY6" fmla="*/ 31632 h 3797300"/>
              <a:gd name="connsiteX7" fmla="*/ 10038622 w 10070254"/>
              <a:gd name="connsiteY7" fmla="*/ 260468 h 3797300"/>
              <a:gd name="connsiteX8" fmla="*/ 10070254 w 10070254"/>
              <a:gd name="connsiteY8" fmla="*/ 336835 h 3797300"/>
              <a:gd name="connsiteX9" fmla="*/ 10070254 w 10070254"/>
              <a:gd name="connsiteY9" fmla="*/ 3689300 h 3797300"/>
              <a:gd name="connsiteX10" fmla="*/ 9962254 w 10070254"/>
              <a:gd name="connsiteY10" fmla="*/ 3797300 h 3797300"/>
              <a:gd name="connsiteX11" fmla="*/ 131714 w 10070254"/>
              <a:gd name="connsiteY11" fmla="*/ 3797300 h 3797300"/>
              <a:gd name="connsiteX12" fmla="*/ 23717 w 10070254"/>
              <a:gd name="connsiteY12" fmla="*/ 3690144 h 3797300"/>
              <a:gd name="connsiteX13" fmla="*/ 4 w 10070254"/>
              <a:gd name="connsiteY13" fmla="*/ 654944 h 3797300"/>
              <a:gd name="connsiteX14" fmla="*/ 108001 w 10070254"/>
              <a:gd name="connsiteY14" fmla="*/ 546100 h 3797300"/>
              <a:gd name="connsiteX0" fmla="*/ 108001 w 10070254"/>
              <a:gd name="connsiteY0" fmla="*/ 546100 h 3797300"/>
              <a:gd name="connsiteX1" fmla="*/ 2198048 w 10070254"/>
              <a:gd name="connsiteY1" fmla="*/ 538647 h 3797300"/>
              <a:gd name="connsiteX2" fmla="*/ 2281991 w 10070254"/>
              <a:gd name="connsiteY2" fmla="*/ 538541 h 3797300"/>
              <a:gd name="connsiteX3" fmla="*/ 2594930 w 10070254"/>
              <a:gd name="connsiteY3" fmla="*/ 22463 h 3797300"/>
              <a:gd name="connsiteX4" fmla="*/ 2604229 w 10070254"/>
              <a:gd name="connsiteY4" fmla="*/ 0 h 3797300"/>
              <a:gd name="connsiteX5" fmla="*/ 9733419 w 10070254"/>
              <a:gd name="connsiteY5" fmla="*/ 0 h 3797300"/>
              <a:gd name="connsiteX6" fmla="*/ 9809786 w 10070254"/>
              <a:gd name="connsiteY6" fmla="*/ 31632 h 3797300"/>
              <a:gd name="connsiteX7" fmla="*/ 10038622 w 10070254"/>
              <a:gd name="connsiteY7" fmla="*/ 260468 h 3797300"/>
              <a:gd name="connsiteX8" fmla="*/ 10070254 w 10070254"/>
              <a:gd name="connsiteY8" fmla="*/ 336835 h 3797300"/>
              <a:gd name="connsiteX9" fmla="*/ 10070254 w 10070254"/>
              <a:gd name="connsiteY9" fmla="*/ 3689300 h 3797300"/>
              <a:gd name="connsiteX10" fmla="*/ 9962254 w 10070254"/>
              <a:gd name="connsiteY10" fmla="*/ 3797300 h 3797300"/>
              <a:gd name="connsiteX11" fmla="*/ 131714 w 10070254"/>
              <a:gd name="connsiteY11" fmla="*/ 3797300 h 3797300"/>
              <a:gd name="connsiteX12" fmla="*/ 23717 w 10070254"/>
              <a:gd name="connsiteY12" fmla="*/ 3690144 h 3797300"/>
              <a:gd name="connsiteX13" fmla="*/ 4 w 10070254"/>
              <a:gd name="connsiteY13" fmla="*/ 654944 h 3797300"/>
              <a:gd name="connsiteX14" fmla="*/ 108001 w 10070254"/>
              <a:gd name="connsiteY14" fmla="*/ 546100 h 379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070254" h="3797300">
                <a:moveTo>
                  <a:pt x="108001" y="546100"/>
                </a:moveTo>
                <a:lnTo>
                  <a:pt x="2198048" y="538647"/>
                </a:lnTo>
                <a:cubicBezTo>
                  <a:pt x="2225849" y="538647"/>
                  <a:pt x="2261891" y="557748"/>
                  <a:pt x="2281991" y="538541"/>
                </a:cubicBezTo>
                <a:lnTo>
                  <a:pt x="2594930" y="22463"/>
                </a:lnTo>
                <a:cubicBezTo>
                  <a:pt x="2615030" y="3256"/>
                  <a:pt x="2576428" y="0"/>
                  <a:pt x="2604229" y="0"/>
                </a:cubicBezTo>
                <a:lnTo>
                  <a:pt x="9733419" y="0"/>
                </a:lnTo>
                <a:cubicBezTo>
                  <a:pt x="9762050" y="0"/>
                  <a:pt x="9789542" y="11388"/>
                  <a:pt x="9809786" y="31632"/>
                </a:cubicBezTo>
                <a:lnTo>
                  <a:pt x="10038622" y="260468"/>
                </a:lnTo>
                <a:cubicBezTo>
                  <a:pt x="10058866" y="280712"/>
                  <a:pt x="10070254" y="308205"/>
                  <a:pt x="10070254" y="336835"/>
                </a:cubicBezTo>
                <a:lnTo>
                  <a:pt x="10070254" y="3689300"/>
                </a:lnTo>
                <a:cubicBezTo>
                  <a:pt x="10070254" y="3748916"/>
                  <a:pt x="10021870" y="3797300"/>
                  <a:pt x="9962254" y="3797300"/>
                </a:cubicBezTo>
                <a:lnTo>
                  <a:pt x="131714" y="3797300"/>
                </a:lnTo>
                <a:cubicBezTo>
                  <a:pt x="72347" y="3797300"/>
                  <a:pt x="24181" y="3749508"/>
                  <a:pt x="23717" y="3690144"/>
                </a:cubicBezTo>
                <a:lnTo>
                  <a:pt x="4" y="654944"/>
                </a:lnTo>
                <a:cubicBezTo>
                  <a:pt x="-464" y="594971"/>
                  <a:pt x="48026" y="546100"/>
                  <a:pt x="108001" y="54610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30200" dist="38100" algn="l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D75F609-5215-5E3B-B55F-A48B67A4F0F2}"/>
              </a:ext>
            </a:extLst>
          </p:cNvPr>
          <p:cNvSpPr txBox="1"/>
          <p:nvPr/>
        </p:nvSpPr>
        <p:spPr>
          <a:xfrm>
            <a:off x="1046084" y="1464110"/>
            <a:ext cx="1853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发展通道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63000">
                    <a:srgbClr val="F7D79C"/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68232D1-A04A-5129-6543-00334D9FBBA0}"/>
              </a:ext>
            </a:extLst>
          </p:cNvPr>
          <p:cNvSpPr/>
          <p:nvPr/>
        </p:nvSpPr>
        <p:spPr>
          <a:xfrm>
            <a:off x="1526781" y="3644236"/>
            <a:ext cx="466531" cy="271306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EFEA9ABD-C882-524F-39B1-449C7048B9D9}"/>
              </a:ext>
            </a:extLst>
          </p:cNvPr>
          <p:cNvSpPr/>
          <p:nvPr/>
        </p:nvSpPr>
        <p:spPr>
          <a:xfrm>
            <a:off x="2260466" y="4244427"/>
            <a:ext cx="1306158" cy="2112874"/>
          </a:xfrm>
          <a:prstGeom prst="rect">
            <a:avLst/>
          </a:prstGeom>
          <a:solidFill>
            <a:schemeClr val="accent2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213CA6B1-6DEC-CC99-8D68-1CA75551791F}"/>
              </a:ext>
            </a:extLst>
          </p:cNvPr>
          <p:cNvSpPr txBox="1"/>
          <p:nvPr/>
        </p:nvSpPr>
        <p:spPr>
          <a:xfrm>
            <a:off x="1668503" y="4585271"/>
            <a:ext cx="183087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管培生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3153621B-523E-7719-EAD4-8A6B1251FF57}"/>
              </a:ext>
            </a:extLst>
          </p:cNvPr>
          <p:cNvSpPr txBox="1"/>
          <p:nvPr/>
        </p:nvSpPr>
        <p:spPr>
          <a:xfrm>
            <a:off x="2780448" y="4331368"/>
            <a:ext cx="266194" cy="19389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人力资源管培生</a:t>
            </a: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5033E59A-B955-421C-D675-F75488F96E39}"/>
              </a:ext>
            </a:extLst>
          </p:cNvPr>
          <p:cNvSpPr/>
          <p:nvPr/>
        </p:nvSpPr>
        <p:spPr>
          <a:xfrm>
            <a:off x="3566624" y="1474237"/>
            <a:ext cx="2223794" cy="48709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70874EF8-2972-3552-A327-5464BB369905}"/>
              </a:ext>
            </a:extLst>
          </p:cNvPr>
          <p:cNvSpPr txBox="1"/>
          <p:nvPr/>
        </p:nvSpPr>
        <p:spPr>
          <a:xfrm>
            <a:off x="3664509" y="1520683"/>
            <a:ext cx="2028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全方位的培训机制</a:t>
            </a:r>
          </a:p>
        </p:txBody>
      </p:sp>
      <p:sp>
        <p:nvSpPr>
          <p:cNvPr id="273" name="矩形: 圆顶角 272">
            <a:extLst>
              <a:ext uri="{FF2B5EF4-FFF2-40B4-BE49-F238E27FC236}">
                <a16:creationId xmlns:a16="http://schemas.microsoft.com/office/drawing/2014/main" id="{780B6DCA-B18F-1244-7D30-CDC2AF036CC6}"/>
              </a:ext>
            </a:extLst>
          </p:cNvPr>
          <p:cNvSpPr/>
          <p:nvPr/>
        </p:nvSpPr>
        <p:spPr>
          <a:xfrm rot="16200000">
            <a:off x="-1345494" y="4007623"/>
            <a:ext cx="4460875" cy="509628"/>
          </a:xfrm>
          <a:prstGeom prst="round2SameRect">
            <a:avLst>
              <a:gd name="adj1" fmla="val 26012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1B3BC57-D4FA-F5B6-FE95-D6A7E02E8C23}"/>
              </a:ext>
            </a:extLst>
          </p:cNvPr>
          <p:cNvSpPr/>
          <p:nvPr/>
        </p:nvSpPr>
        <p:spPr>
          <a:xfrm>
            <a:off x="777643" y="2120159"/>
            <a:ext cx="10636022" cy="1308841"/>
          </a:xfrm>
          <a:prstGeom prst="roundRect">
            <a:avLst>
              <a:gd name="adj" fmla="val 6098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1016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71" name="矩形: 圆顶角 270">
            <a:extLst>
              <a:ext uri="{FF2B5EF4-FFF2-40B4-BE49-F238E27FC236}">
                <a16:creationId xmlns:a16="http://schemas.microsoft.com/office/drawing/2014/main" id="{0DBA1A66-5EEA-BE03-2A75-D24A78A27112}"/>
              </a:ext>
            </a:extLst>
          </p:cNvPr>
          <p:cNvSpPr/>
          <p:nvPr/>
        </p:nvSpPr>
        <p:spPr>
          <a:xfrm rot="16200000">
            <a:off x="356896" y="2540907"/>
            <a:ext cx="1308839" cy="467346"/>
          </a:xfrm>
          <a:prstGeom prst="round2SameRect">
            <a:avLst>
              <a:gd name="adj1" fmla="val 14689"/>
              <a:gd name="adj2" fmla="val 0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BD719D2B-5867-CCA8-80D0-B0FB95BFC66E}"/>
              </a:ext>
            </a:extLst>
          </p:cNvPr>
          <p:cNvSpPr txBox="1"/>
          <p:nvPr/>
        </p:nvSpPr>
        <p:spPr>
          <a:xfrm>
            <a:off x="923819" y="2258008"/>
            <a:ext cx="342025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专业能力</a:t>
            </a: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1F4D0637-2DF6-A7F7-C7DE-80F96F2C21A1}"/>
              </a:ext>
            </a:extLst>
          </p:cNvPr>
          <p:cNvSpPr txBox="1"/>
          <p:nvPr/>
        </p:nvSpPr>
        <p:spPr>
          <a:xfrm>
            <a:off x="760162" y="4446771"/>
            <a:ext cx="342025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管理能力</a:t>
            </a:r>
          </a:p>
        </p:txBody>
      </p:sp>
      <p:cxnSp>
        <p:nvCxnSpPr>
          <p:cNvPr id="286" name="直接连接符 285">
            <a:extLst>
              <a:ext uri="{FF2B5EF4-FFF2-40B4-BE49-F238E27FC236}">
                <a16:creationId xmlns:a16="http://schemas.microsoft.com/office/drawing/2014/main" id="{C3FCA54F-1FDB-3594-C4A6-6402B3F5CBB0}"/>
              </a:ext>
            </a:extLst>
          </p:cNvPr>
          <p:cNvCxnSpPr/>
          <p:nvPr/>
        </p:nvCxnSpPr>
        <p:spPr>
          <a:xfrm>
            <a:off x="1993312" y="2477009"/>
            <a:ext cx="62198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5A5130AF-805E-C093-93C2-7AD917324DAB}"/>
              </a:ext>
            </a:extLst>
          </p:cNvPr>
          <p:cNvSpPr/>
          <p:nvPr/>
        </p:nvSpPr>
        <p:spPr>
          <a:xfrm>
            <a:off x="2260466" y="2291403"/>
            <a:ext cx="1306158" cy="379821"/>
          </a:xfrm>
          <a:prstGeom prst="rect">
            <a:avLst/>
          </a:prstGeom>
          <a:solidFill>
            <a:schemeClr val="accent2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FBC525B-0CEE-BA75-AB14-A7BED699859C}"/>
              </a:ext>
            </a:extLst>
          </p:cNvPr>
          <p:cNvSpPr/>
          <p:nvPr/>
        </p:nvSpPr>
        <p:spPr>
          <a:xfrm>
            <a:off x="3748635" y="2291403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DD22F15-6120-B34B-A957-557BD93C0D4C}"/>
              </a:ext>
            </a:extLst>
          </p:cNvPr>
          <p:cNvSpPr/>
          <p:nvPr/>
        </p:nvSpPr>
        <p:spPr>
          <a:xfrm>
            <a:off x="5236804" y="2291403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DD68A33-BCA7-72C9-4F5C-70C7D7DF5FBE}"/>
              </a:ext>
            </a:extLst>
          </p:cNvPr>
          <p:cNvSpPr/>
          <p:nvPr/>
        </p:nvSpPr>
        <p:spPr>
          <a:xfrm>
            <a:off x="6724973" y="2291403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AB90935-DE78-AD00-04B7-CBC1930D9575}"/>
              </a:ext>
            </a:extLst>
          </p:cNvPr>
          <p:cNvSpPr/>
          <p:nvPr/>
        </p:nvSpPr>
        <p:spPr>
          <a:xfrm>
            <a:off x="8213141" y="2291403"/>
            <a:ext cx="2794327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68765C04-C6A5-B4D5-6C78-781F42CCFA4B}"/>
              </a:ext>
            </a:extLst>
          </p:cNvPr>
          <p:cNvSpPr txBox="1"/>
          <p:nvPr/>
        </p:nvSpPr>
        <p:spPr>
          <a:xfrm>
            <a:off x="2336464" y="2360982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实习工程师</a:t>
            </a: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F89EAC69-EB94-B73C-379E-9C9B42F8733C}"/>
              </a:ext>
            </a:extLst>
          </p:cNvPr>
          <p:cNvSpPr txBox="1"/>
          <p:nvPr/>
        </p:nvSpPr>
        <p:spPr>
          <a:xfrm>
            <a:off x="3955226" y="2369287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助理工程师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2B525E4B-0423-8306-CC36-2CF5AD4F7077}"/>
              </a:ext>
            </a:extLst>
          </p:cNvPr>
          <p:cNvSpPr txBox="1"/>
          <p:nvPr/>
        </p:nvSpPr>
        <p:spPr>
          <a:xfrm>
            <a:off x="5441042" y="2373591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初级工程师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2D475423-70F2-11D6-6D69-5D1026E3699F}"/>
              </a:ext>
            </a:extLst>
          </p:cNvPr>
          <p:cNvSpPr txBox="1"/>
          <p:nvPr/>
        </p:nvSpPr>
        <p:spPr>
          <a:xfrm>
            <a:off x="6909264" y="2373591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中级工程师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D6B64C29-126A-0FC9-6714-2BAAF9494B44}"/>
              </a:ext>
            </a:extLst>
          </p:cNvPr>
          <p:cNvSpPr txBox="1"/>
          <p:nvPr/>
        </p:nvSpPr>
        <p:spPr>
          <a:xfrm>
            <a:off x="9161463" y="2373591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高级工程师</a:t>
            </a:r>
          </a:p>
        </p:txBody>
      </p: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id="{9B83F6C9-AD3E-11C0-D16A-55A5DB49D005}"/>
              </a:ext>
            </a:extLst>
          </p:cNvPr>
          <p:cNvCxnSpPr>
            <a:cxnSpLocks/>
          </p:cNvCxnSpPr>
          <p:nvPr/>
        </p:nvCxnSpPr>
        <p:spPr>
          <a:xfrm>
            <a:off x="1973036" y="3041740"/>
            <a:ext cx="772827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13726DA2-E1AF-2065-F909-7756279ED1E8}"/>
              </a:ext>
            </a:extLst>
          </p:cNvPr>
          <p:cNvSpPr/>
          <p:nvPr/>
        </p:nvSpPr>
        <p:spPr>
          <a:xfrm>
            <a:off x="2260466" y="2870118"/>
            <a:ext cx="1306158" cy="379821"/>
          </a:xfrm>
          <a:prstGeom prst="rect">
            <a:avLst/>
          </a:prstGeom>
          <a:solidFill>
            <a:schemeClr val="accent2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821DD77-D627-492B-5F3B-6F361D31476B}"/>
              </a:ext>
            </a:extLst>
          </p:cNvPr>
          <p:cNvSpPr/>
          <p:nvPr/>
        </p:nvSpPr>
        <p:spPr>
          <a:xfrm>
            <a:off x="3748635" y="2870118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DB563E9-4681-CBAB-F4B6-68A9CB2A9605}"/>
              </a:ext>
            </a:extLst>
          </p:cNvPr>
          <p:cNvSpPr/>
          <p:nvPr/>
        </p:nvSpPr>
        <p:spPr>
          <a:xfrm>
            <a:off x="5236804" y="2870118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5401AF7-16BB-B25F-E96E-3D07DA0E5A68}"/>
              </a:ext>
            </a:extLst>
          </p:cNvPr>
          <p:cNvSpPr/>
          <p:nvPr/>
        </p:nvSpPr>
        <p:spPr>
          <a:xfrm>
            <a:off x="6724973" y="2870118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675A9D5-B0D8-C173-EA9D-C2D4C4324F50}"/>
              </a:ext>
            </a:extLst>
          </p:cNvPr>
          <p:cNvSpPr/>
          <p:nvPr/>
        </p:nvSpPr>
        <p:spPr>
          <a:xfrm>
            <a:off x="8213142" y="2870118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58B5629-1F93-D235-97DF-BB0EBD9BB570}"/>
              </a:ext>
            </a:extLst>
          </p:cNvPr>
          <p:cNvSpPr/>
          <p:nvPr/>
        </p:nvSpPr>
        <p:spPr>
          <a:xfrm>
            <a:off x="9701311" y="2870118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D63FE483-8312-36FB-9639-44750B7BBD1E}"/>
              </a:ext>
            </a:extLst>
          </p:cNvPr>
          <p:cNvSpPr txBox="1"/>
          <p:nvPr/>
        </p:nvSpPr>
        <p:spPr>
          <a:xfrm>
            <a:off x="2336464" y="292954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实习工程师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4EFFF03B-674D-3E4F-57FB-684B70B898F4}"/>
              </a:ext>
            </a:extLst>
          </p:cNvPr>
          <p:cNvSpPr txBox="1"/>
          <p:nvPr/>
        </p:nvSpPr>
        <p:spPr>
          <a:xfrm>
            <a:off x="3952873" y="2952306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助理工程师</a:t>
            </a: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ABE61DDF-1A57-BC2B-9235-6A7930235440}"/>
              </a:ext>
            </a:extLst>
          </p:cNvPr>
          <p:cNvSpPr txBox="1"/>
          <p:nvPr/>
        </p:nvSpPr>
        <p:spPr>
          <a:xfrm>
            <a:off x="5620579" y="2952306"/>
            <a:ext cx="538609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小组长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790E6A11-833F-CE48-9CF0-D182AF5B44B8}"/>
              </a:ext>
            </a:extLst>
          </p:cNvPr>
          <p:cNvSpPr txBox="1"/>
          <p:nvPr/>
        </p:nvSpPr>
        <p:spPr>
          <a:xfrm>
            <a:off x="7198516" y="2952306"/>
            <a:ext cx="359073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组长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BD7A267F-759D-DF85-716C-5CE95734B0DC}"/>
              </a:ext>
            </a:extLst>
          </p:cNvPr>
          <p:cNvSpPr txBox="1"/>
          <p:nvPr/>
        </p:nvSpPr>
        <p:spPr>
          <a:xfrm>
            <a:off x="8507149" y="2952306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项目主管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09416A39-F283-BA7E-4A20-7269D135C030}"/>
              </a:ext>
            </a:extLst>
          </p:cNvPr>
          <p:cNvSpPr txBox="1"/>
          <p:nvPr/>
        </p:nvSpPr>
        <p:spPr>
          <a:xfrm>
            <a:off x="9995318" y="2952306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项目经理</a:t>
            </a:r>
          </a:p>
        </p:txBody>
      </p: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id="{7468CAF0-B274-3DCA-95DE-32577CD12ACF}"/>
              </a:ext>
            </a:extLst>
          </p:cNvPr>
          <p:cNvCxnSpPr>
            <a:endCxn id="95" idx="1"/>
          </p:cNvCxnSpPr>
          <p:nvPr/>
        </p:nvCxnSpPr>
        <p:spPr>
          <a:xfrm>
            <a:off x="1973036" y="3855622"/>
            <a:ext cx="772827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id="{D9CE5E40-FE43-0967-A767-5DB30EFB3B86}"/>
              </a:ext>
            </a:extLst>
          </p:cNvPr>
          <p:cNvSpPr/>
          <p:nvPr/>
        </p:nvSpPr>
        <p:spPr>
          <a:xfrm>
            <a:off x="2260466" y="3665712"/>
            <a:ext cx="1306158" cy="379821"/>
          </a:xfrm>
          <a:prstGeom prst="rect">
            <a:avLst/>
          </a:prstGeom>
          <a:solidFill>
            <a:schemeClr val="accent2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DDBFE97B-CDB1-5C19-FCF4-9D9A2533D907}"/>
              </a:ext>
            </a:extLst>
          </p:cNvPr>
          <p:cNvSpPr/>
          <p:nvPr/>
        </p:nvSpPr>
        <p:spPr>
          <a:xfrm>
            <a:off x="3748635" y="3665712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E6AD9298-2BCB-2488-0DF0-2DBC19E905DC}"/>
              </a:ext>
            </a:extLst>
          </p:cNvPr>
          <p:cNvSpPr/>
          <p:nvPr/>
        </p:nvSpPr>
        <p:spPr>
          <a:xfrm>
            <a:off x="5236804" y="3665712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58EED03-F269-7A6A-E3B4-478D1AFEE028}"/>
              </a:ext>
            </a:extLst>
          </p:cNvPr>
          <p:cNvSpPr/>
          <p:nvPr/>
        </p:nvSpPr>
        <p:spPr>
          <a:xfrm>
            <a:off x="6724973" y="3665712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09628B87-D011-F9C3-87B7-8C3D0957279C}"/>
              </a:ext>
            </a:extLst>
          </p:cNvPr>
          <p:cNvSpPr/>
          <p:nvPr/>
        </p:nvSpPr>
        <p:spPr>
          <a:xfrm>
            <a:off x="8213142" y="3665712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4A0F5F3D-883C-3E72-B557-8333BE52825C}"/>
              </a:ext>
            </a:extLst>
          </p:cNvPr>
          <p:cNvSpPr/>
          <p:nvPr/>
        </p:nvSpPr>
        <p:spPr>
          <a:xfrm>
            <a:off x="9701311" y="3665712"/>
            <a:ext cx="1306158" cy="3798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5088A09F-E3A6-6843-EEDC-8CF39EF25484}"/>
              </a:ext>
            </a:extLst>
          </p:cNvPr>
          <p:cNvSpPr txBox="1"/>
          <p:nvPr/>
        </p:nvSpPr>
        <p:spPr>
          <a:xfrm>
            <a:off x="2344760" y="3731530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营销管培生</a:t>
            </a: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03C1E5D3-DACF-9952-56C3-446FCA443E8C}"/>
              </a:ext>
            </a:extLst>
          </p:cNvPr>
          <p:cNvSpPr txBox="1"/>
          <p:nvPr/>
        </p:nvSpPr>
        <p:spPr>
          <a:xfrm>
            <a:off x="3794710" y="374790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实习营销管培生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BBFC2F7F-033E-486A-1229-D7CC7CF8A2AC}"/>
              </a:ext>
            </a:extLst>
          </p:cNvPr>
          <p:cNvSpPr txBox="1"/>
          <p:nvPr/>
        </p:nvSpPr>
        <p:spPr>
          <a:xfrm>
            <a:off x="5530811" y="37479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营销助理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1E154849-630F-E4CB-514F-D4F0D08D0132}"/>
              </a:ext>
            </a:extLst>
          </p:cNvPr>
          <p:cNvSpPr txBox="1"/>
          <p:nvPr/>
        </p:nvSpPr>
        <p:spPr>
          <a:xfrm>
            <a:off x="7018980" y="37479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营销组长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E26692E7-975C-754A-3A46-6B63E30A810A}"/>
              </a:ext>
            </a:extLst>
          </p:cNvPr>
          <p:cNvSpPr txBox="1"/>
          <p:nvPr/>
        </p:nvSpPr>
        <p:spPr>
          <a:xfrm>
            <a:off x="8507149" y="37479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部门主管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B17C1246-E4B7-440C-7E1C-6B25C178F4E7}"/>
              </a:ext>
            </a:extLst>
          </p:cNvPr>
          <p:cNvSpPr txBox="1"/>
          <p:nvPr/>
        </p:nvSpPr>
        <p:spPr>
          <a:xfrm>
            <a:off x="9995318" y="37479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部门经理</a:t>
            </a:r>
          </a:p>
        </p:txBody>
      </p:sp>
      <p:cxnSp>
        <p:nvCxnSpPr>
          <p:cNvPr id="292" name="直接连接符 291">
            <a:extLst>
              <a:ext uri="{FF2B5EF4-FFF2-40B4-BE49-F238E27FC236}">
                <a16:creationId xmlns:a16="http://schemas.microsoft.com/office/drawing/2014/main" id="{2B70A5E3-C3C2-3EE7-8207-BBAD8C29CBA3}"/>
              </a:ext>
            </a:extLst>
          </p:cNvPr>
          <p:cNvCxnSpPr/>
          <p:nvPr/>
        </p:nvCxnSpPr>
        <p:spPr>
          <a:xfrm>
            <a:off x="3566624" y="4422412"/>
            <a:ext cx="6134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接连接符 292">
            <a:extLst>
              <a:ext uri="{FF2B5EF4-FFF2-40B4-BE49-F238E27FC236}">
                <a16:creationId xmlns:a16="http://schemas.microsoft.com/office/drawing/2014/main" id="{9927C7F3-8C1C-5EDA-0CE5-FE53DA331C0B}"/>
              </a:ext>
            </a:extLst>
          </p:cNvPr>
          <p:cNvCxnSpPr/>
          <p:nvPr/>
        </p:nvCxnSpPr>
        <p:spPr>
          <a:xfrm>
            <a:off x="3566624" y="5014661"/>
            <a:ext cx="6134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>
            <a:extLst>
              <a:ext uri="{FF2B5EF4-FFF2-40B4-BE49-F238E27FC236}">
                <a16:creationId xmlns:a16="http://schemas.microsoft.com/office/drawing/2014/main" id="{0DE0B45F-D408-EB56-7C7C-64E6DC51DAFB}"/>
              </a:ext>
            </a:extLst>
          </p:cNvPr>
          <p:cNvCxnSpPr/>
          <p:nvPr/>
        </p:nvCxnSpPr>
        <p:spPr>
          <a:xfrm>
            <a:off x="3566624" y="5588676"/>
            <a:ext cx="6134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直接连接符 294">
            <a:extLst>
              <a:ext uri="{FF2B5EF4-FFF2-40B4-BE49-F238E27FC236}">
                <a16:creationId xmlns:a16="http://schemas.microsoft.com/office/drawing/2014/main" id="{171E9AB5-3E0D-256C-E292-1B066C64B843}"/>
              </a:ext>
            </a:extLst>
          </p:cNvPr>
          <p:cNvCxnSpPr/>
          <p:nvPr/>
        </p:nvCxnSpPr>
        <p:spPr>
          <a:xfrm>
            <a:off x="3566624" y="6167132"/>
            <a:ext cx="6134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>
            <a:extLst>
              <a:ext uri="{FF2B5EF4-FFF2-40B4-BE49-F238E27FC236}">
                <a16:creationId xmlns:a16="http://schemas.microsoft.com/office/drawing/2014/main" id="{957841ED-D325-915F-B7A8-9C38C52C38A4}"/>
              </a:ext>
            </a:extLst>
          </p:cNvPr>
          <p:cNvSpPr/>
          <p:nvPr/>
        </p:nvSpPr>
        <p:spPr>
          <a:xfrm>
            <a:off x="3748635" y="4244427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9003421D-98D4-542A-4966-1866FF8AF2C9}"/>
              </a:ext>
            </a:extLst>
          </p:cNvPr>
          <p:cNvSpPr/>
          <p:nvPr/>
        </p:nvSpPr>
        <p:spPr>
          <a:xfrm>
            <a:off x="5236804" y="4244427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155E6A59-4006-F799-7B6A-6F84850CBBB0}"/>
              </a:ext>
            </a:extLst>
          </p:cNvPr>
          <p:cNvSpPr/>
          <p:nvPr/>
        </p:nvSpPr>
        <p:spPr>
          <a:xfrm>
            <a:off x="6724973" y="4244427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1D32CDC6-5DAC-EEE8-5232-6EBB5E24C2E8}"/>
              </a:ext>
            </a:extLst>
          </p:cNvPr>
          <p:cNvSpPr/>
          <p:nvPr/>
        </p:nvSpPr>
        <p:spPr>
          <a:xfrm>
            <a:off x="8213142" y="4244427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70797CE7-E8C3-AD4E-DD42-857CF22F1A5E}"/>
              </a:ext>
            </a:extLst>
          </p:cNvPr>
          <p:cNvSpPr/>
          <p:nvPr/>
        </p:nvSpPr>
        <p:spPr>
          <a:xfrm>
            <a:off x="9701311" y="4244427"/>
            <a:ext cx="1306158" cy="3798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6" name="矩形 185">
            <a:extLst>
              <a:ext uri="{FF2B5EF4-FFF2-40B4-BE49-F238E27FC236}">
                <a16:creationId xmlns:a16="http://schemas.microsoft.com/office/drawing/2014/main" id="{F635B54E-9752-FBDA-D1C8-953ACC091695}"/>
              </a:ext>
            </a:extLst>
          </p:cNvPr>
          <p:cNvSpPr/>
          <p:nvPr/>
        </p:nvSpPr>
        <p:spPr>
          <a:xfrm>
            <a:off x="3748635" y="4842453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15C0830F-BD94-6FB2-3377-E479D421CE6E}"/>
              </a:ext>
            </a:extLst>
          </p:cNvPr>
          <p:cNvSpPr/>
          <p:nvPr/>
        </p:nvSpPr>
        <p:spPr>
          <a:xfrm>
            <a:off x="5236804" y="4820051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8" name="矩形 187">
            <a:extLst>
              <a:ext uri="{FF2B5EF4-FFF2-40B4-BE49-F238E27FC236}">
                <a16:creationId xmlns:a16="http://schemas.microsoft.com/office/drawing/2014/main" id="{60942376-1F32-7086-3872-B796311315CF}"/>
              </a:ext>
            </a:extLst>
          </p:cNvPr>
          <p:cNvSpPr/>
          <p:nvPr/>
        </p:nvSpPr>
        <p:spPr>
          <a:xfrm>
            <a:off x="6724973" y="4820051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id="{6C3F2785-27C6-D869-8131-FEA35ABB1607}"/>
              </a:ext>
            </a:extLst>
          </p:cNvPr>
          <p:cNvSpPr/>
          <p:nvPr/>
        </p:nvSpPr>
        <p:spPr>
          <a:xfrm>
            <a:off x="8213142" y="4820051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0" name="矩形 189">
            <a:extLst>
              <a:ext uri="{FF2B5EF4-FFF2-40B4-BE49-F238E27FC236}">
                <a16:creationId xmlns:a16="http://schemas.microsoft.com/office/drawing/2014/main" id="{CDAB35A1-A6DA-40BB-A8E8-F7E5A8F70DB1}"/>
              </a:ext>
            </a:extLst>
          </p:cNvPr>
          <p:cNvSpPr/>
          <p:nvPr/>
        </p:nvSpPr>
        <p:spPr>
          <a:xfrm>
            <a:off x="9701311" y="4820051"/>
            <a:ext cx="1306158" cy="3798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92769098-C7AF-86FF-C54A-5BD1929F32C6}"/>
              </a:ext>
            </a:extLst>
          </p:cNvPr>
          <p:cNvSpPr/>
          <p:nvPr/>
        </p:nvSpPr>
        <p:spPr>
          <a:xfrm>
            <a:off x="3748635" y="5409578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5AFBDDA0-3EC3-604C-8E2B-83688C78350A}"/>
              </a:ext>
            </a:extLst>
          </p:cNvPr>
          <p:cNvSpPr/>
          <p:nvPr/>
        </p:nvSpPr>
        <p:spPr>
          <a:xfrm>
            <a:off x="5236804" y="5398766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646C1518-5C77-1AE9-526F-7C1940919AAA}"/>
              </a:ext>
            </a:extLst>
          </p:cNvPr>
          <p:cNvSpPr/>
          <p:nvPr/>
        </p:nvSpPr>
        <p:spPr>
          <a:xfrm>
            <a:off x="6724973" y="5398766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5" name="矩形 194">
            <a:extLst>
              <a:ext uri="{FF2B5EF4-FFF2-40B4-BE49-F238E27FC236}">
                <a16:creationId xmlns:a16="http://schemas.microsoft.com/office/drawing/2014/main" id="{C40FE965-E662-E368-3A54-AD868ABEFB50}"/>
              </a:ext>
            </a:extLst>
          </p:cNvPr>
          <p:cNvSpPr/>
          <p:nvPr/>
        </p:nvSpPr>
        <p:spPr>
          <a:xfrm>
            <a:off x="8213142" y="5398766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id="{57C5164B-D9B3-938F-4AB9-9E59435984A9}"/>
              </a:ext>
            </a:extLst>
          </p:cNvPr>
          <p:cNvSpPr/>
          <p:nvPr/>
        </p:nvSpPr>
        <p:spPr>
          <a:xfrm>
            <a:off x="9701311" y="5398766"/>
            <a:ext cx="1306158" cy="3798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id="{BC144ED1-086B-C06D-BE0D-E6340D59E2B9}"/>
              </a:ext>
            </a:extLst>
          </p:cNvPr>
          <p:cNvSpPr/>
          <p:nvPr/>
        </p:nvSpPr>
        <p:spPr>
          <a:xfrm>
            <a:off x="3748635" y="5977222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22375946-60CC-FE53-AF46-85A90F413194}"/>
              </a:ext>
            </a:extLst>
          </p:cNvPr>
          <p:cNvSpPr/>
          <p:nvPr/>
        </p:nvSpPr>
        <p:spPr>
          <a:xfrm>
            <a:off x="5236804" y="5977481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0B278673-4FC4-73A3-CF76-D7EA09D4197B}"/>
              </a:ext>
            </a:extLst>
          </p:cNvPr>
          <p:cNvSpPr/>
          <p:nvPr/>
        </p:nvSpPr>
        <p:spPr>
          <a:xfrm>
            <a:off x="6724973" y="5977481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01FBA9AF-64E4-8825-4318-CB0183081B18}"/>
              </a:ext>
            </a:extLst>
          </p:cNvPr>
          <p:cNvSpPr/>
          <p:nvPr/>
        </p:nvSpPr>
        <p:spPr>
          <a:xfrm>
            <a:off x="8213142" y="5977481"/>
            <a:ext cx="1306158" cy="37982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id="{D60C846D-3F26-148E-9856-4B875DF3D561}"/>
              </a:ext>
            </a:extLst>
          </p:cNvPr>
          <p:cNvSpPr/>
          <p:nvPr/>
        </p:nvSpPr>
        <p:spPr>
          <a:xfrm>
            <a:off x="9701311" y="5977481"/>
            <a:ext cx="1306158" cy="3798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3CDF3E0E-C392-5DFA-28EB-CAE54611A088}"/>
              </a:ext>
            </a:extLst>
          </p:cNvPr>
          <p:cNvSpPr txBox="1"/>
          <p:nvPr/>
        </p:nvSpPr>
        <p:spPr>
          <a:xfrm>
            <a:off x="3863105" y="4272914"/>
            <a:ext cx="107721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人力资源管培生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（招聘方向）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FA7519B7-7D53-13AD-EB43-BB3A8EDBB3D7}"/>
              </a:ext>
            </a:extLst>
          </p:cNvPr>
          <p:cNvSpPr txBox="1"/>
          <p:nvPr/>
        </p:nvSpPr>
        <p:spPr>
          <a:xfrm>
            <a:off x="5441042" y="4326615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招聘管培生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07FECC95-EE65-1678-7E29-D166F495C4F7}"/>
              </a:ext>
            </a:extLst>
          </p:cNvPr>
          <p:cNvSpPr txBox="1"/>
          <p:nvPr/>
        </p:nvSpPr>
        <p:spPr>
          <a:xfrm>
            <a:off x="5441042" y="4902239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培训管培生</a:t>
            </a: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7E60545E-4F12-C43C-72D9-8B2BA1FCC91F}"/>
              </a:ext>
            </a:extLst>
          </p:cNvPr>
          <p:cNvSpPr txBox="1"/>
          <p:nvPr/>
        </p:nvSpPr>
        <p:spPr>
          <a:xfrm>
            <a:off x="7018980" y="4327418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招聘助理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3B89132A-12C5-4953-6023-985C5CCC2FF5}"/>
              </a:ext>
            </a:extLst>
          </p:cNvPr>
          <p:cNvSpPr txBox="1"/>
          <p:nvPr/>
        </p:nvSpPr>
        <p:spPr>
          <a:xfrm>
            <a:off x="8507149" y="4327418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招聘专员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7A97CBAA-AF26-4DBD-A3BB-CCCA989043E3}"/>
              </a:ext>
            </a:extLst>
          </p:cNvPr>
          <p:cNvSpPr txBox="1"/>
          <p:nvPr/>
        </p:nvSpPr>
        <p:spPr>
          <a:xfrm>
            <a:off x="9995317" y="4327418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招聘专家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2C1F8A4C-3A6F-1BBD-4EAD-E9282AC2F28A}"/>
              </a:ext>
            </a:extLst>
          </p:cNvPr>
          <p:cNvSpPr txBox="1"/>
          <p:nvPr/>
        </p:nvSpPr>
        <p:spPr>
          <a:xfrm>
            <a:off x="3863105" y="4847697"/>
            <a:ext cx="107721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人力资源管培生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（培训方向）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9CB160DF-195F-A8FE-CC83-AB6B1159F2A8}"/>
              </a:ext>
            </a:extLst>
          </p:cNvPr>
          <p:cNvSpPr txBox="1"/>
          <p:nvPr/>
        </p:nvSpPr>
        <p:spPr>
          <a:xfrm>
            <a:off x="3863105" y="5414822"/>
            <a:ext cx="107721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人力资源管培生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（薪酬方向）</a:t>
            </a: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B2838260-22A3-E563-1E3C-80242BAE669D}"/>
              </a:ext>
            </a:extLst>
          </p:cNvPr>
          <p:cNvSpPr txBox="1"/>
          <p:nvPr/>
        </p:nvSpPr>
        <p:spPr>
          <a:xfrm>
            <a:off x="3863105" y="5982466"/>
            <a:ext cx="107721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人力资源管培生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HRBP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方向）</a:t>
            </a: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11D02F06-089F-1030-326E-8FCEFA10502E}"/>
              </a:ext>
            </a:extLst>
          </p:cNvPr>
          <p:cNvSpPr txBox="1"/>
          <p:nvPr/>
        </p:nvSpPr>
        <p:spPr>
          <a:xfrm>
            <a:off x="6929211" y="4902239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培训师助理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32069F19-BD27-DC29-7DE3-B928A8E16818}"/>
              </a:ext>
            </a:extLst>
          </p:cNvPr>
          <p:cNvSpPr txBox="1"/>
          <p:nvPr/>
        </p:nvSpPr>
        <p:spPr>
          <a:xfrm>
            <a:off x="8596917" y="4902239"/>
            <a:ext cx="538609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培训师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49492083-D96F-E23B-F29A-CF8C00D6D392}"/>
              </a:ext>
            </a:extLst>
          </p:cNvPr>
          <p:cNvSpPr txBox="1"/>
          <p:nvPr/>
        </p:nvSpPr>
        <p:spPr>
          <a:xfrm>
            <a:off x="9905549" y="4902239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资深培训师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4BEB1D7B-02C3-D706-477A-539166911D1E}"/>
              </a:ext>
            </a:extLst>
          </p:cNvPr>
          <p:cNvSpPr txBox="1"/>
          <p:nvPr/>
        </p:nvSpPr>
        <p:spPr>
          <a:xfrm>
            <a:off x="5441042" y="5480954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薪酬管培生</a:t>
            </a: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99CE9AD6-62A3-B4F9-D25E-7EF9CBD9D3B0}"/>
              </a:ext>
            </a:extLst>
          </p:cNvPr>
          <p:cNvSpPr txBox="1"/>
          <p:nvPr/>
        </p:nvSpPr>
        <p:spPr>
          <a:xfrm>
            <a:off x="6762499" y="5496343"/>
            <a:ext cx="1231106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薪酬绩效核算助理</a:t>
            </a: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504481B0-B40E-66C3-D087-A281FB5AD993}"/>
              </a:ext>
            </a:extLst>
          </p:cNvPr>
          <p:cNvSpPr txBox="1"/>
          <p:nvPr/>
        </p:nvSpPr>
        <p:spPr>
          <a:xfrm>
            <a:off x="8250668" y="5496343"/>
            <a:ext cx="1231106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薪酬绩效核算专员</a:t>
            </a: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ABCD8817-1631-DCFB-E2A5-D3BD9FAD6413}"/>
              </a:ext>
            </a:extLst>
          </p:cNvPr>
          <p:cNvSpPr txBox="1"/>
          <p:nvPr/>
        </p:nvSpPr>
        <p:spPr>
          <a:xfrm>
            <a:off x="9815781" y="5480954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薪酬绩效专家</a:t>
            </a: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BF0278AB-B9CB-67A9-BBC1-038F8B6F5D93}"/>
              </a:ext>
            </a:extLst>
          </p:cNvPr>
          <p:cNvSpPr txBox="1"/>
          <p:nvPr/>
        </p:nvSpPr>
        <p:spPr>
          <a:xfrm>
            <a:off x="5405776" y="6059669"/>
            <a:ext cx="1006686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HRBP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管培生</a:t>
            </a: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5A0E7984-B4A3-215F-3DE0-BEDBE0F9EE09}"/>
              </a:ext>
            </a:extLst>
          </p:cNvPr>
          <p:cNvSpPr txBox="1"/>
          <p:nvPr/>
        </p:nvSpPr>
        <p:spPr>
          <a:xfrm>
            <a:off x="6983714" y="6059669"/>
            <a:ext cx="827150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HRBP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助理</a:t>
            </a:r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BD5C41EF-C0F9-E08B-D799-A8D252131E6D}"/>
              </a:ext>
            </a:extLst>
          </p:cNvPr>
          <p:cNvSpPr txBox="1"/>
          <p:nvPr/>
        </p:nvSpPr>
        <p:spPr>
          <a:xfrm>
            <a:off x="8651419" y="6059669"/>
            <a:ext cx="468077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HRBP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C73C1417-5133-66D5-19F6-5292B69B7674}"/>
              </a:ext>
            </a:extLst>
          </p:cNvPr>
          <p:cNvSpPr txBox="1"/>
          <p:nvPr/>
        </p:nvSpPr>
        <p:spPr>
          <a:xfrm>
            <a:off x="9960052" y="6059669"/>
            <a:ext cx="827150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HRBP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经理</a:t>
            </a:r>
          </a:p>
        </p:txBody>
      </p:sp>
      <p:cxnSp>
        <p:nvCxnSpPr>
          <p:cNvPr id="298" name="直接连接符 297">
            <a:extLst>
              <a:ext uri="{FF2B5EF4-FFF2-40B4-BE49-F238E27FC236}">
                <a16:creationId xmlns:a16="http://schemas.microsoft.com/office/drawing/2014/main" id="{4733E4B5-ABF1-1415-2992-96C7A7A4C827}"/>
              </a:ext>
            </a:extLst>
          </p:cNvPr>
          <p:cNvCxnSpPr>
            <a:cxnSpLocks/>
          </p:cNvCxnSpPr>
          <p:nvPr/>
        </p:nvCxnSpPr>
        <p:spPr>
          <a:xfrm>
            <a:off x="1993312" y="5300864"/>
            <a:ext cx="26715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BF65922A-3EF9-60F1-4681-A91F024FCAF9}"/>
              </a:ext>
            </a:extLst>
          </p:cNvPr>
          <p:cNvSpPr/>
          <p:nvPr/>
        </p:nvSpPr>
        <p:spPr>
          <a:xfrm>
            <a:off x="1526781" y="2258008"/>
            <a:ext cx="466531" cy="98970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06395F99-B69D-BE02-F6F0-ADE719D272C2}"/>
              </a:ext>
            </a:extLst>
          </p:cNvPr>
          <p:cNvSpPr txBox="1"/>
          <p:nvPr/>
        </p:nvSpPr>
        <p:spPr>
          <a:xfrm>
            <a:off x="1668503" y="2337362"/>
            <a:ext cx="183087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技术岗</a:t>
            </a:r>
          </a:p>
        </p:txBody>
      </p:sp>
      <p:cxnSp>
        <p:nvCxnSpPr>
          <p:cNvPr id="300" name="直接连接符 299">
            <a:extLst>
              <a:ext uri="{FF2B5EF4-FFF2-40B4-BE49-F238E27FC236}">
                <a16:creationId xmlns:a16="http://schemas.microsoft.com/office/drawing/2014/main" id="{25B6372F-0183-C05F-AB83-DF8BF9ECC432}"/>
              </a:ext>
            </a:extLst>
          </p:cNvPr>
          <p:cNvCxnSpPr>
            <a:endCxn id="232" idx="1"/>
          </p:cNvCxnSpPr>
          <p:nvPr/>
        </p:nvCxnSpPr>
        <p:spPr>
          <a:xfrm flipV="1">
            <a:off x="5790418" y="1705349"/>
            <a:ext cx="3113316" cy="124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矩形 228">
            <a:extLst>
              <a:ext uri="{FF2B5EF4-FFF2-40B4-BE49-F238E27FC236}">
                <a16:creationId xmlns:a16="http://schemas.microsoft.com/office/drawing/2014/main" id="{9B2EE15E-9F2E-FAFD-7634-1ABE4DEEDF65}"/>
              </a:ext>
            </a:extLst>
          </p:cNvPr>
          <p:cNvSpPr/>
          <p:nvPr/>
        </p:nvSpPr>
        <p:spPr>
          <a:xfrm>
            <a:off x="6235179" y="1474237"/>
            <a:ext cx="2223794" cy="48709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D74D6597-9628-528A-7C1D-DCC567F80D2A}"/>
              </a:ext>
            </a:extLst>
          </p:cNvPr>
          <p:cNvSpPr txBox="1"/>
          <p:nvPr/>
        </p:nvSpPr>
        <p:spPr>
          <a:xfrm>
            <a:off x="6444297" y="1533118"/>
            <a:ext cx="18055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优质的发展平台</a:t>
            </a:r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58016D5D-409A-ED1E-A26F-053AA5CF9292}"/>
              </a:ext>
            </a:extLst>
          </p:cNvPr>
          <p:cNvSpPr/>
          <p:nvPr/>
        </p:nvSpPr>
        <p:spPr>
          <a:xfrm>
            <a:off x="8903734" y="1474237"/>
            <a:ext cx="2223794" cy="48709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38CE1462-F892-15D1-1330-696B1143CB67}"/>
              </a:ext>
            </a:extLst>
          </p:cNvPr>
          <p:cNvSpPr txBox="1"/>
          <p:nvPr/>
        </p:nvSpPr>
        <p:spPr>
          <a:xfrm>
            <a:off x="8903734" y="1520683"/>
            <a:ext cx="22745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完善的职业发展机制</a:t>
            </a:r>
          </a:p>
        </p:txBody>
      </p:sp>
      <p:sp>
        <p:nvSpPr>
          <p:cNvPr id="301" name="任意多边形: 形状 300">
            <a:extLst>
              <a:ext uri="{FF2B5EF4-FFF2-40B4-BE49-F238E27FC236}">
                <a16:creationId xmlns:a16="http://schemas.microsoft.com/office/drawing/2014/main" id="{FB3130C9-0C48-16E3-F3FD-5170DE7AD1D8}"/>
              </a:ext>
            </a:extLst>
          </p:cNvPr>
          <p:cNvSpPr/>
          <p:nvPr/>
        </p:nvSpPr>
        <p:spPr>
          <a:xfrm rot="5400000">
            <a:off x="1207786" y="4821169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4AE6A1B3-FB0D-0834-5EFC-D1E9A88979F9}"/>
              </a:ext>
            </a:extLst>
          </p:cNvPr>
          <p:cNvSpPr/>
          <p:nvPr/>
        </p:nvSpPr>
        <p:spPr>
          <a:xfrm rot="5400000">
            <a:off x="1259474" y="2553118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740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F50490-A797-E877-6D48-86A7D132D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培训体系</a:t>
            </a:r>
          </a:p>
        </p:txBody>
      </p:sp>
      <p:pic>
        <p:nvPicPr>
          <p:cNvPr id="8" name="图片 7" descr="桌子上放着笔记本电脑&#10;&#10;描述已自动生成">
            <a:extLst>
              <a:ext uri="{FF2B5EF4-FFF2-40B4-BE49-F238E27FC236}">
                <a16:creationId xmlns:a16="http://schemas.microsoft.com/office/drawing/2014/main" id="{FF1104BF-2118-206C-FA86-2EC0EF3A30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4" y="3984609"/>
            <a:ext cx="12178846" cy="2865455"/>
          </a:xfrm>
          <a:custGeom>
            <a:avLst/>
            <a:gdLst>
              <a:gd name="connsiteX0" fmla="*/ 0 w 12178846"/>
              <a:gd name="connsiteY0" fmla="*/ 0 h 3421063"/>
              <a:gd name="connsiteX1" fmla="*/ 12178846 w 12178846"/>
              <a:gd name="connsiteY1" fmla="*/ 0 h 3421063"/>
              <a:gd name="connsiteX2" fmla="*/ 12178846 w 12178846"/>
              <a:gd name="connsiteY2" fmla="*/ 3421063 h 3421063"/>
              <a:gd name="connsiteX3" fmla="*/ 0 w 12178846"/>
              <a:gd name="connsiteY3" fmla="*/ 3421063 h 342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8846" h="3421063">
                <a:moveTo>
                  <a:pt x="0" y="0"/>
                </a:moveTo>
                <a:lnTo>
                  <a:pt x="12178846" y="0"/>
                </a:lnTo>
                <a:lnTo>
                  <a:pt x="12178846" y="3421063"/>
                </a:lnTo>
                <a:lnTo>
                  <a:pt x="0" y="3421063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F3836D1-2C8C-A70E-D9EB-7DC771C3A7D1}"/>
              </a:ext>
            </a:extLst>
          </p:cNvPr>
          <p:cNvSpPr/>
          <p:nvPr/>
        </p:nvSpPr>
        <p:spPr>
          <a:xfrm>
            <a:off x="0" y="3961506"/>
            <a:ext cx="12192000" cy="2895748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3687523-E33E-61A2-3101-A848B45ACAAE}"/>
              </a:ext>
            </a:extLst>
          </p:cNvPr>
          <p:cNvSpPr/>
          <p:nvPr/>
        </p:nvSpPr>
        <p:spPr>
          <a:xfrm>
            <a:off x="999062" y="1910735"/>
            <a:ext cx="2399784" cy="3785902"/>
          </a:xfrm>
          <a:prstGeom prst="roundRect">
            <a:avLst>
              <a:gd name="adj" fmla="val 555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88900" dist="25400" algn="l" rotWithShape="0">
              <a:schemeClr val="accent1">
                <a:lumMod val="50000"/>
                <a:alpha val="30000"/>
              </a:schemeClr>
            </a:outerShdw>
            <a:reflection blurRad="88900" stA="29000" endPos="1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CF5E7DF-339A-093C-F609-83863FE0BB9F}"/>
              </a:ext>
            </a:extLst>
          </p:cNvPr>
          <p:cNvSpPr/>
          <p:nvPr/>
        </p:nvSpPr>
        <p:spPr>
          <a:xfrm>
            <a:off x="4630885" y="1636888"/>
            <a:ext cx="2884339" cy="4314200"/>
          </a:xfrm>
          <a:prstGeom prst="roundRect">
            <a:avLst>
              <a:gd name="adj" fmla="val 396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88900" dist="25400" algn="l" rotWithShape="0">
              <a:schemeClr val="accent1">
                <a:lumMod val="50000"/>
                <a:alpha val="30000"/>
              </a:schemeClr>
            </a:outerShdw>
            <a:reflection blurRad="88900" stA="29000" endPos="1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69829E4-8425-AE59-F752-424056FCBEB5}"/>
              </a:ext>
            </a:extLst>
          </p:cNvPr>
          <p:cNvSpPr/>
          <p:nvPr/>
        </p:nvSpPr>
        <p:spPr>
          <a:xfrm>
            <a:off x="8793155" y="1910736"/>
            <a:ext cx="2399784" cy="3785902"/>
          </a:xfrm>
          <a:prstGeom prst="roundRect">
            <a:avLst>
              <a:gd name="adj" fmla="val 449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88900" dist="25400" algn="l" rotWithShape="0">
              <a:schemeClr val="accent1">
                <a:lumMod val="50000"/>
                <a:alpha val="30000"/>
              </a:schemeClr>
            </a:outerShdw>
            <a:reflection blurRad="88900" stA="29000" endPos="1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97950AF-5F78-747F-0245-DC829D5AD891}"/>
              </a:ext>
            </a:extLst>
          </p:cNvPr>
          <p:cNvSpPr/>
          <p:nvPr/>
        </p:nvSpPr>
        <p:spPr>
          <a:xfrm>
            <a:off x="1866377" y="1486133"/>
            <a:ext cx="665154" cy="665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9FBC229-BBDA-2B3F-0F9A-0B14CCE8F35D}"/>
              </a:ext>
            </a:extLst>
          </p:cNvPr>
          <p:cNvSpPr/>
          <p:nvPr/>
        </p:nvSpPr>
        <p:spPr>
          <a:xfrm>
            <a:off x="5755344" y="1151456"/>
            <a:ext cx="665154" cy="665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0E95978-DAD6-6D97-49CC-EDC103D70811}"/>
              </a:ext>
            </a:extLst>
          </p:cNvPr>
          <p:cNvSpPr/>
          <p:nvPr/>
        </p:nvSpPr>
        <p:spPr>
          <a:xfrm>
            <a:off x="9660470" y="1465781"/>
            <a:ext cx="665154" cy="665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5934A0-EC51-9147-A7E5-DAA4FBA910C1}"/>
              </a:ext>
            </a:extLst>
          </p:cNvPr>
          <p:cNvGrpSpPr/>
          <p:nvPr/>
        </p:nvGrpSpPr>
        <p:grpSpPr>
          <a:xfrm>
            <a:off x="2014406" y="1636888"/>
            <a:ext cx="369096" cy="363644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0" name="Freeform 136">
              <a:extLst>
                <a:ext uri="{FF2B5EF4-FFF2-40B4-BE49-F238E27FC236}">
                  <a16:creationId xmlns:a16="http://schemas.microsoft.com/office/drawing/2014/main" id="{CD453549-5C69-13B3-118E-DB5A939A1380}"/>
                </a:ext>
              </a:extLst>
            </p:cNvPr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633008 h 1947326"/>
                <a:gd name="T1" fmla="*/ 633008 h 1947326"/>
                <a:gd name="T2" fmla="*/ 633008 h 1947326"/>
                <a:gd name="T3" fmla="*/ 633008 h 1947326"/>
                <a:gd name="T4" fmla="*/ 633008 h 1947326"/>
                <a:gd name="T5" fmla="*/ 633008 h 1947326"/>
                <a:gd name="T6" fmla="*/ 633008 h 1947326"/>
                <a:gd name="T7" fmla="*/ 633008 h 1947326"/>
                <a:gd name="T8" fmla="*/ 633008 h 1947326"/>
                <a:gd name="T9" fmla="*/ 633008 h 1947326"/>
                <a:gd name="T10" fmla="*/ 633008 h 1947326"/>
                <a:gd name="T11" fmla="*/ 633008 h 1947326"/>
                <a:gd name="T12" fmla="*/ 633008 h 1947326"/>
                <a:gd name="T13" fmla="*/ 633008 h 1947326"/>
                <a:gd name="T14" fmla="*/ 633008 h 1947326"/>
                <a:gd name="T15" fmla="*/ 633008 h 1947326"/>
                <a:gd name="T16" fmla="*/ 633008 h 1947326"/>
                <a:gd name="T17" fmla="*/ 633008 h 1947326"/>
                <a:gd name="T18" fmla="*/ 633008 h 1947326"/>
                <a:gd name="T19" fmla="*/ 633008 h 1947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" name="Freeform 137">
              <a:extLst>
                <a:ext uri="{FF2B5EF4-FFF2-40B4-BE49-F238E27FC236}">
                  <a16:creationId xmlns:a16="http://schemas.microsoft.com/office/drawing/2014/main" id="{292F7817-2D40-A7FE-A832-72A77D87A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633008 h 1947326"/>
                <a:gd name="T1" fmla="*/ 633008 h 1947326"/>
                <a:gd name="T2" fmla="*/ 633008 h 1947326"/>
                <a:gd name="T3" fmla="*/ 633008 h 1947326"/>
                <a:gd name="T4" fmla="*/ 633008 h 1947326"/>
                <a:gd name="T5" fmla="*/ 633008 h 1947326"/>
                <a:gd name="T6" fmla="*/ 633008 h 1947326"/>
                <a:gd name="T7" fmla="*/ 633008 h 1947326"/>
                <a:gd name="T8" fmla="*/ 633008 h 1947326"/>
                <a:gd name="T9" fmla="*/ 633008 h 1947326"/>
                <a:gd name="T10" fmla="*/ 633008 h 1947326"/>
                <a:gd name="T11" fmla="*/ 633008 h 1947326"/>
                <a:gd name="T12" fmla="*/ 633008 h 1947326"/>
                <a:gd name="T13" fmla="*/ 633008 h 1947326"/>
                <a:gd name="T14" fmla="*/ 633008 h 1947326"/>
                <a:gd name="T15" fmla="*/ 633008 h 1947326"/>
                <a:gd name="T16" fmla="*/ 633008 h 1947326"/>
                <a:gd name="T17" fmla="*/ 633008 h 1947326"/>
                <a:gd name="T18" fmla="*/ 633008 h 1947326"/>
                <a:gd name="T19" fmla="*/ 633008 h 1947326"/>
                <a:gd name="T20" fmla="*/ 633008 h 1947326"/>
                <a:gd name="T21" fmla="*/ 633008 h 1947326"/>
                <a:gd name="T22" fmla="*/ 633008 h 1947326"/>
                <a:gd name="T23" fmla="*/ 633008 h 1947326"/>
                <a:gd name="T24" fmla="*/ 633008 h 1947326"/>
                <a:gd name="T25" fmla="*/ 633008 h 1947326"/>
                <a:gd name="T26" fmla="*/ 633008 h 1947326"/>
                <a:gd name="T27" fmla="*/ 633008 h 1947326"/>
                <a:gd name="T28" fmla="*/ 633008 h 1947326"/>
                <a:gd name="T29" fmla="*/ 633008 h 1947326"/>
                <a:gd name="T30" fmla="*/ 633008 h 1947326"/>
                <a:gd name="T31" fmla="*/ 633008 h 1947326"/>
                <a:gd name="T32" fmla="*/ 633008 h 1947326"/>
                <a:gd name="T33" fmla="*/ 633008 h 1947326"/>
                <a:gd name="T34" fmla="*/ 633008 h 1947326"/>
                <a:gd name="T35" fmla="*/ 633008 h 1947326"/>
                <a:gd name="T36" fmla="*/ 633008 h 1947326"/>
                <a:gd name="T37" fmla="*/ 633008 h 1947326"/>
                <a:gd name="T38" fmla="*/ 633008 h 1947326"/>
                <a:gd name="T39" fmla="*/ 633008 h 1947326"/>
                <a:gd name="T40" fmla="*/ 633008 h 1947326"/>
                <a:gd name="T41" fmla="*/ 633008 h 1947326"/>
                <a:gd name="T42" fmla="*/ 633008 h 1947326"/>
                <a:gd name="T43" fmla="*/ 633008 h 1947326"/>
                <a:gd name="T44" fmla="*/ 633008 h 1947326"/>
                <a:gd name="T45" fmla="*/ 633008 h 1947326"/>
                <a:gd name="T46" fmla="*/ 633008 h 1947326"/>
                <a:gd name="T47" fmla="*/ 633008 h 1947326"/>
                <a:gd name="T48" fmla="*/ 633008 h 1947326"/>
                <a:gd name="T49" fmla="*/ 633008 h 1947326"/>
                <a:gd name="T50" fmla="*/ 633008 h 1947326"/>
                <a:gd name="T51" fmla="*/ 633008 h 1947326"/>
                <a:gd name="T52" fmla="*/ 633008 h 1947326"/>
                <a:gd name="T53" fmla="*/ 633008 h 1947326"/>
                <a:gd name="T54" fmla="*/ 633008 h 1947326"/>
                <a:gd name="T55" fmla="*/ 633008 h 1947326"/>
                <a:gd name="T56" fmla="*/ 633008 h 1947326"/>
                <a:gd name="T57" fmla="*/ 633008 h 1947326"/>
                <a:gd name="T58" fmla="*/ 633008 h 1947326"/>
                <a:gd name="T59" fmla="*/ 633008 h 1947326"/>
                <a:gd name="T60" fmla="*/ 633008 h 1947326"/>
                <a:gd name="T61" fmla="*/ 633008 h 1947326"/>
                <a:gd name="T62" fmla="*/ 633008 h 1947326"/>
                <a:gd name="T63" fmla="*/ 633008 h 1947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19A0F99-E907-6B8B-5F45-64894862988A}"/>
              </a:ext>
            </a:extLst>
          </p:cNvPr>
          <p:cNvGrpSpPr>
            <a:grpSpLocks/>
          </p:cNvGrpSpPr>
          <p:nvPr/>
        </p:nvGrpSpPr>
        <p:grpSpPr>
          <a:xfrm>
            <a:off x="5911555" y="1322563"/>
            <a:ext cx="352733" cy="335826"/>
            <a:chOff x="8197756" y="1934326"/>
            <a:chExt cx="368370" cy="349040"/>
          </a:xfrm>
          <a:solidFill>
            <a:schemeClr val="bg1"/>
          </a:solidFill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B0C9244-0739-8F57-6412-0F2A59013FDF}"/>
                </a:ext>
              </a:extLst>
            </p:cNvPr>
            <p:cNvSpPr/>
            <p:nvPr/>
          </p:nvSpPr>
          <p:spPr>
            <a:xfrm>
              <a:off x="8385622" y="1996149"/>
              <a:ext cx="130257" cy="23093"/>
            </a:xfrm>
            <a:custGeom>
              <a:avLst/>
              <a:gdLst>
                <a:gd name="connsiteX0" fmla="*/ 147373 w 160705"/>
                <a:gd name="connsiteY0" fmla="*/ -282 h 28491"/>
                <a:gd name="connsiteX1" fmla="*/ 11882 w 160705"/>
                <a:gd name="connsiteY1" fmla="*/ -282 h 28491"/>
                <a:gd name="connsiteX2" fmla="*/ -725 w 160705"/>
                <a:gd name="connsiteY2" fmla="*/ 13964 h 28491"/>
                <a:gd name="connsiteX3" fmla="*/ 11882 w 160705"/>
                <a:gd name="connsiteY3" fmla="*/ 28210 h 28491"/>
                <a:gd name="connsiteX4" fmla="*/ 147373 w 160705"/>
                <a:gd name="connsiteY4" fmla="*/ 28210 h 28491"/>
                <a:gd name="connsiteX5" fmla="*/ 159980 w 160705"/>
                <a:gd name="connsiteY5" fmla="*/ 13964 h 28491"/>
                <a:gd name="connsiteX6" fmla="*/ 147373 w 160705"/>
                <a:gd name="connsiteY6" fmla="*/ -282 h 2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05" h="28491">
                  <a:moveTo>
                    <a:pt x="147373" y="-282"/>
                  </a:moveTo>
                  <a:lnTo>
                    <a:pt x="11882" y="-282"/>
                  </a:lnTo>
                  <a:cubicBezTo>
                    <a:pt x="4926" y="-282"/>
                    <a:pt x="-725" y="6105"/>
                    <a:pt x="-725" y="13964"/>
                  </a:cubicBezTo>
                  <a:cubicBezTo>
                    <a:pt x="-725" y="21823"/>
                    <a:pt x="4926" y="28210"/>
                    <a:pt x="11882" y="28210"/>
                  </a:cubicBezTo>
                  <a:lnTo>
                    <a:pt x="147373" y="28210"/>
                  </a:lnTo>
                  <a:cubicBezTo>
                    <a:pt x="154341" y="28210"/>
                    <a:pt x="159980" y="21835"/>
                    <a:pt x="159980" y="13964"/>
                  </a:cubicBezTo>
                  <a:cubicBezTo>
                    <a:pt x="159980" y="6093"/>
                    <a:pt x="154341" y="-282"/>
                    <a:pt x="147373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1591C1A-374D-F1F2-F924-F2748C5CFF5F}"/>
                </a:ext>
              </a:extLst>
            </p:cNvPr>
            <p:cNvSpPr/>
            <p:nvPr/>
          </p:nvSpPr>
          <p:spPr>
            <a:xfrm>
              <a:off x="8440440" y="2051554"/>
              <a:ext cx="75438" cy="23093"/>
            </a:xfrm>
            <a:custGeom>
              <a:avLst/>
              <a:gdLst>
                <a:gd name="connsiteX0" fmla="*/ 11871 w 93072"/>
                <a:gd name="connsiteY0" fmla="*/ -282 h 28491"/>
                <a:gd name="connsiteX1" fmla="*/ -725 w 93072"/>
                <a:gd name="connsiteY1" fmla="*/ 13964 h 28491"/>
                <a:gd name="connsiteX2" fmla="*/ 11871 w 93072"/>
                <a:gd name="connsiteY2" fmla="*/ 28210 h 28491"/>
                <a:gd name="connsiteX3" fmla="*/ 79740 w 93072"/>
                <a:gd name="connsiteY3" fmla="*/ 28210 h 28491"/>
                <a:gd name="connsiteX4" fmla="*/ 92348 w 93072"/>
                <a:gd name="connsiteY4" fmla="*/ 13964 h 28491"/>
                <a:gd name="connsiteX5" fmla="*/ 79740 w 93072"/>
                <a:gd name="connsiteY5" fmla="*/ -282 h 2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2" h="28491">
                  <a:moveTo>
                    <a:pt x="11871" y="-282"/>
                  </a:moveTo>
                  <a:cubicBezTo>
                    <a:pt x="4914" y="-282"/>
                    <a:pt x="-725" y="6105"/>
                    <a:pt x="-725" y="13964"/>
                  </a:cubicBezTo>
                  <a:cubicBezTo>
                    <a:pt x="-725" y="21823"/>
                    <a:pt x="4914" y="28210"/>
                    <a:pt x="11871" y="28210"/>
                  </a:cubicBezTo>
                  <a:lnTo>
                    <a:pt x="79740" y="28210"/>
                  </a:lnTo>
                  <a:cubicBezTo>
                    <a:pt x="86709" y="28210"/>
                    <a:pt x="92348" y="21823"/>
                    <a:pt x="92348" y="13964"/>
                  </a:cubicBezTo>
                  <a:cubicBezTo>
                    <a:pt x="92348" y="6105"/>
                    <a:pt x="86709" y="-282"/>
                    <a:pt x="79740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DF97548-D889-8E3E-3456-A0163A1ECFC8}"/>
                </a:ext>
              </a:extLst>
            </p:cNvPr>
            <p:cNvSpPr/>
            <p:nvPr/>
          </p:nvSpPr>
          <p:spPr>
            <a:xfrm>
              <a:off x="8197756" y="2008790"/>
              <a:ext cx="262611" cy="250268"/>
            </a:xfrm>
            <a:custGeom>
              <a:avLst/>
              <a:gdLst>
                <a:gd name="connsiteX0" fmla="*/ 245752 w 323998"/>
                <a:gd name="connsiteY0" fmla="*/ 292284 h 308770"/>
                <a:gd name="connsiteX1" fmla="*/ 255914 w 323998"/>
                <a:gd name="connsiteY1" fmla="*/ 306755 h 308770"/>
                <a:gd name="connsiteX2" fmla="*/ 260758 w 323998"/>
                <a:gd name="connsiteY2" fmla="*/ 308488 h 308770"/>
                <a:gd name="connsiteX3" fmla="*/ 263785 w 323998"/>
                <a:gd name="connsiteY3" fmla="*/ 308488 h 308770"/>
                <a:gd name="connsiteX4" fmla="*/ 274873 w 323998"/>
                <a:gd name="connsiteY4" fmla="*/ 300368 h 308770"/>
                <a:gd name="connsiteX5" fmla="*/ 275752 w 323998"/>
                <a:gd name="connsiteY5" fmla="*/ 297210 h 308770"/>
                <a:gd name="connsiteX6" fmla="*/ 276203 w 323998"/>
                <a:gd name="connsiteY6" fmla="*/ 295620 h 308770"/>
                <a:gd name="connsiteX7" fmla="*/ 323274 w 323998"/>
                <a:gd name="connsiteY7" fmla="*/ 127566 h 308770"/>
                <a:gd name="connsiteX8" fmla="*/ 313183 w 323998"/>
                <a:gd name="connsiteY8" fmla="*/ 116205 h 308770"/>
                <a:gd name="connsiteX9" fmla="*/ 313183 w 323998"/>
                <a:gd name="connsiteY9" fmla="*/ 116205 h 308770"/>
                <a:gd name="connsiteX10" fmla="*/ 299067 w 323998"/>
                <a:gd name="connsiteY10" fmla="*/ 124325 h 308770"/>
                <a:gd name="connsiteX11" fmla="*/ 265424 w 323998"/>
                <a:gd name="connsiteY11" fmla="*/ 244441 h 308770"/>
                <a:gd name="connsiteX12" fmla="*/ 191938 w 323998"/>
                <a:gd name="connsiteY12" fmla="*/ 167193 h 308770"/>
                <a:gd name="connsiteX13" fmla="*/ 212939 w 323998"/>
                <a:gd name="connsiteY13" fmla="*/ 38161 h 308770"/>
                <a:gd name="connsiteX14" fmla="*/ 83907 w 323998"/>
                <a:gd name="connsiteY14" fmla="*/ 17149 h 308770"/>
                <a:gd name="connsiteX15" fmla="*/ 62907 w 323998"/>
                <a:gd name="connsiteY15" fmla="*/ 146192 h 308770"/>
                <a:gd name="connsiteX16" fmla="*/ 83907 w 323998"/>
                <a:gd name="connsiteY16" fmla="*/ 167193 h 308770"/>
                <a:gd name="connsiteX17" fmla="*/ -725 w 323998"/>
                <a:gd name="connsiteY17" fmla="*/ 292284 h 308770"/>
                <a:gd name="connsiteX18" fmla="*/ 14708 w 323998"/>
                <a:gd name="connsiteY18" fmla="*/ 307717 h 308770"/>
                <a:gd name="connsiteX19" fmla="*/ 30141 w 323998"/>
                <a:gd name="connsiteY19" fmla="*/ 292284 h 30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3998" h="308770">
                  <a:moveTo>
                    <a:pt x="245752" y="292284"/>
                  </a:moveTo>
                  <a:cubicBezTo>
                    <a:pt x="245764" y="298766"/>
                    <a:pt x="249824" y="304547"/>
                    <a:pt x="255914" y="306755"/>
                  </a:cubicBezTo>
                  <a:cubicBezTo>
                    <a:pt x="257375" y="307705"/>
                    <a:pt x="259025" y="308299"/>
                    <a:pt x="260758" y="308488"/>
                  </a:cubicBezTo>
                  <a:lnTo>
                    <a:pt x="263785" y="308488"/>
                  </a:lnTo>
                  <a:cubicBezTo>
                    <a:pt x="268819" y="308488"/>
                    <a:pt x="273864" y="303609"/>
                    <a:pt x="274873" y="300368"/>
                  </a:cubicBezTo>
                  <a:lnTo>
                    <a:pt x="275752" y="297210"/>
                  </a:lnTo>
                  <a:cubicBezTo>
                    <a:pt x="275930" y="296688"/>
                    <a:pt x="276084" y="296154"/>
                    <a:pt x="276203" y="295620"/>
                  </a:cubicBezTo>
                  <a:lnTo>
                    <a:pt x="323274" y="127566"/>
                  </a:lnTo>
                  <a:cubicBezTo>
                    <a:pt x="323274" y="123506"/>
                    <a:pt x="320246" y="117012"/>
                    <a:pt x="313183" y="116205"/>
                  </a:cubicBezTo>
                  <a:lnTo>
                    <a:pt x="313183" y="116205"/>
                  </a:lnTo>
                  <a:cubicBezTo>
                    <a:pt x="308149" y="116205"/>
                    <a:pt x="300124" y="118639"/>
                    <a:pt x="299067" y="124325"/>
                  </a:cubicBezTo>
                  <a:lnTo>
                    <a:pt x="265424" y="244441"/>
                  </a:lnTo>
                  <a:cubicBezTo>
                    <a:pt x="251178" y="212911"/>
                    <a:pt x="224561" y="183505"/>
                    <a:pt x="191938" y="167193"/>
                  </a:cubicBezTo>
                  <a:cubicBezTo>
                    <a:pt x="233370" y="137360"/>
                    <a:pt x="242773" y="79593"/>
                    <a:pt x="212939" y="38161"/>
                  </a:cubicBezTo>
                  <a:cubicBezTo>
                    <a:pt x="183118" y="-3282"/>
                    <a:pt x="125339" y="-12685"/>
                    <a:pt x="83907" y="17149"/>
                  </a:cubicBezTo>
                  <a:cubicBezTo>
                    <a:pt x="42476" y="46982"/>
                    <a:pt x="33074" y="104749"/>
                    <a:pt x="62907" y="146192"/>
                  </a:cubicBezTo>
                  <a:cubicBezTo>
                    <a:pt x="68724" y="154277"/>
                    <a:pt x="75823" y="161364"/>
                    <a:pt x="83907" y="167193"/>
                  </a:cubicBezTo>
                  <a:cubicBezTo>
                    <a:pt x="34842" y="191720"/>
                    <a:pt x="-725" y="245842"/>
                    <a:pt x="-725" y="292284"/>
                  </a:cubicBezTo>
                  <a:cubicBezTo>
                    <a:pt x="-725" y="300808"/>
                    <a:pt x="6184" y="307717"/>
                    <a:pt x="14708" y="307717"/>
                  </a:cubicBezTo>
                  <a:cubicBezTo>
                    <a:pt x="23232" y="307717"/>
                    <a:pt x="30141" y="300808"/>
                    <a:pt x="30141" y="292284"/>
                  </a:cubicBezTo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051AE3D-DF40-E30F-C999-763C03B0CEA8}"/>
                </a:ext>
              </a:extLst>
            </p:cNvPr>
            <p:cNvSpPr/>
            <p:nvPr/>
          </p:nvSpPr>
          <p:spPr>
            <a:xfrm>
              <a:off x="8216482" y="1934326"/>
              <a:ext cx="349644" cy="349040"/>
            </a:xfrm>
            <a:custGeom>
              <a:avLst/>
              <a:gdLst>
                <a:gd name="connsiteX0" fmla="*/ 353617 w 431376"/>
                <a:gd name="connsiteY0" fmla="*/ -282 h 430631"/>
                <a:gd name="connsiteX1" fmla="*/ 76309 w 431376"/>
                <a:gd name="connsiteY1" fmla="*/ -282 h 430631"/>
                <a:gd name="connsiteX2" fmla="*/ -725 w 431376"/>
                <a:gd name="connsiteY2" fmla="*/ 81703 h 430631"/>
                <a:gd name="connsiteX3" fmla="*/ -725 w 431376"/>
                <a:gd name="connsiteY3" fmla="*/ 107369 h 430631"/>
                <a:gd name="connsiteX4" fmla="*/ 15634 w 431376"/>
                <a:gd name="connsiteY4" fmla="*/ 121817 h 430631"/>
                <a:gd name="connsiteX5" fmla="*/ 30082 w 431376"/>
                <a:gd name="connsiteY5" fmla="*/ 107369 h 430631"/>
                <a:gd name="connsiteX6" fmla="*/ 30082 w 431376"/>
                <a:gd name="connsiteY6" fmla="*/ 81703 h 430631"/>
                <a:gd name="connsiteX7" fmla="*/ 76309 w 431376"/>
                <a:gd name="connsiteY7" fmla="*/ 30477 h 430631"/>
                <a:gd name="connsiteX8" fmla="*/ 353617 w 431376"/>
                <a:gd name="connsiteY8" fmla="*/ 30477 h 430631"/>
                <a:gd name="connsiteX9" fmla="*/ 399845 w 431376"/>
                <a:gd name="connsiteY9" fmla="*/ 81703 h 430631"/>
                <a:gd name="connsiteX10" fmla="*/ 399845 w 431376"/>
                <a:gd name="connsiteY10" fmla="*/ 348303 h 430631"/>
                <a:gd name="connsiteX11" fmla="*/ 353617 w 431376"/>
                <a:gd name="connsiteY11" fmla="*/ 399540 h 430631"/>
                <a:gd name="connsiteX12" fmla="*/ 291992 w 431376"/>
                <a:gd name="connsiteY12" fmla="*/ 399540 h 430631"/>
                <a:gd name="connsiteX13" fmla="*/ 275265 w 431376"/>
                <a:gd name="connsiteY13" fmla="*/ 413561 h 430631"/>
                <a:gd name="connsiteX14" fmla="*/ 289285 w 431376"/>
                <a:gd name="connsiteY14" fmla="*/ 430287 h 430631"/>
                <a:gd name="connsiteX15" fmla="*/ 291992 w 431376"/>
                <a:gd name="connsiteY15" fmla="*/ 430287 h 430631"/>
                <a:gd name="connsiteX16" fmla="*/ 353617 w 431376"/>
                <a:gd name="connsiteY16" fmla="*/ 430287 h 430631"/>
                <a:gd name="connsiteX17" fmla="*/ 430651 w 431376"/>
                <a:gd name="connsiteY17" fmla="*/ 348303 h 430631"/>
                <a:gd name="connsiteX18" fmla="*/ 430651 w 431376"/>
                <a:gd name="connsiteY18" fmla="*/ 81703 h 430631"/>
                <a:gd name="connsiteX19" fmla="*/ 353617 w 431376"/>
                <a:gd name="connsiteY19" fmla="*/ -282 h 43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1376" h="430631">
                  <a:moveTo>
                    <a:pt x="353617" y="-282"/>
                  </a:moveTo>
                  <a:lnTo>
                    <a:pt x="76309" y="-282"/>
                  </a:lnTo>
                  <a:cubicBezTo>
                    <a:pt x="33809" y="-282"/>
                    <a:pt x="-725" y="36520"/>
                    <a:pt x="-725" y="81703"/>
                  </a:cubicBezTo>
                  <a:lnTo>
                    <a:pt x="-725" y="107369"/>
                  </a:lnTo>
                  <a:cubicBezTo>
                    <a:pt x="-191" y="115881"/>
                    <a:pt x="7134" y="122339"/>
                    <a:pt x="15634" y="121817"/>
                  </a:cubicBezTo>
                  <a:cubicBezTo>
                    <a:pt x="23410" y="121330"/>
                    <a:pt x="29595" y="115145"/>
                    <a:pt x="30082" y="107369"/>
                  </a:cubicBezTo>
                  <a:lnTo>
                    <a:pt x="30082" y="81703"/>
                  </a:lnTo>
                  <a:cubicBezTo>
                    <a:pt x="30082" y="53484"/>
                    <a:pt x="50821" y="30477"/>
                    <a:pt x="76309" y="30477"/>
                  </a:cubicBezTo>
                  <a:lnTo>
                    <a:pt x="353617" y="30477"/>
                  </a:lnTo>
                  <a:cubicBezTo>
                    <a:pt x="379105" y="30477"/>
                    <a:pt x="399845" y="53484"/>
                    <a:pt x="399845" y="81703"/>
                  </a:cubicBezTo>
                  <a:lnTo>
                    <a:pt x="399845" y="348303"/>
                  </a:lnTo>
                  <a:cubicBezTo>
                    <a:pt x="399845" y="376533"/>
                    <a:pt x="379105" y="399540"/>
                    <a:pt x="353617" y="399540"/>
                  </a:cubicBezTo>
                  <a:lnTo>
                    <a:pt x="291992" y="399540"/>
                  </a:lnTo>
                  <a:cubicBezTo>
                    <a:pt x="283504" y="398792"/>
                    <a:pt x="276013" y="405072"/>
                    <a:pt x="275265" y="413561"/>
                  </a:cubicBezTo>
                  <a:cubicBezTo>
                    <a:pt x="274517" y="422049"/>
                    <a:pt x="280797" y="429540"/>
                    <a:pt x="289285" y="430287"/>
                  </a:cubicBezTo>
                  <a:cubicBezTo>
                    <a:pt x="290187" y="430371"/>
                    <a:pt x="291089" y="430371"/>
                    <a:pt x="291992" y="430287"/>
                  </a:cubicBezTo>
                  <a:lnTo>
                    <a:pt x="353617" y="430287"/>
                  </a:lnTo>
                  <a:cubicBezTo>
                    <a:pt x="396082" y="430287"/>
                    <a:pt x="430651" y="393486"/>
                    <a:pt x="430651" y="348303"/>
                  </a:cubicBezTo>
                  <a:lnTo>
                    <a:pt x="430651" y="81703"/>
                  </a:lnTo>
                  <a:cubicBezTo>
                    <a:pt x="430651" y="36508"/>
                    <a:pt x="396082" y="-282"/>
                    <a:pt x="353617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6" name="Group 18">
            <a:extLst>
              <a:ext uri="{FF2B5EF4-FFF2-40B4-BE49-F238E27FC236}">
                <a16:creationId xmlns:a16="http://schemas.microsoft.com/office/drawing/2014/main" id="{31DA6BBD-AA28-30F8-7237-D7939A1A7F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11144" y="1641419"/>
            <a:ext cx="363806" cy="313878"/>
            <a:chOff x="3525" y="1887"/>
            <a:chExt cx="630" cy="546"/>
          </a:xfrm>
          <a:solidFill>
            <a:schemeClr val="bg1"/>
          </a:solidFill>
          <a:effectLst/>
        </p:grpSpPr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4FC3558C-E312-A848-D2BB-EC6371B67B84}"/>
                </a:ext>
              </a:extLst>
            </p:cNvPr>
            <p:cNvSpPr/>
            <p:nvPr/>
          </p:nvSpPr>
          <p:spPr bwMode="auto">
            <a:xfrm>
              <a:off x="3623" y="2117"/>
              <a:ext cx="129" cy="227"/>
            </a:xfrm>
            <a:custGeom>
              <a:avLst/>
              <a:gdLst>
                <a:gd name="T0" fmla="*/ 633008 h 1947326"/>
                <a:gd name="T1" fmla="*/ 633008 h 1947326"/>
                <a:gd name="T2" fmla="*/ 633008 h 1947326"/>
                <a:gd name="T3" fmla="*/ 633008 h 1947326"/>
                <a:gd name="T4" fmla="*/ 633008 h 1947326"/>
                <a:gd name="T5" fmla="*/ 633008 h 1947326"/>
                <a:gd name="T6" fmla="*/ 633008 h 1947326"/>
                <a:gd name="T7" fmla="*/ 633008 h 1947326"/>
                <a:gd name="T8" fmla="*/ 633008 h 1947326"/>
                <a:gd name="T9" fmla="*/ 633008 h 1947326"/>
                <a:gd name="T10" fmla="*/ 633008 h 1947326"/>
                <a:gd name="T11" fmla="*/ 633008 h 1947326"/>
                <a:gd name="T12" fmla="*/ 633008 h 1947326"/>
                <a:gd name="T13" fmla="*/ 633008 h 1947326"/>
                <a:gd name="T14" fmla="*/ 633008 h 1947326"/>
                <a:gd name="T15" fmla="*/ 633008 h 1947326"/>
                <a:gd name="T16" fmla="*/ 633008 h 1947326"/>
                <a:gd name="T17" fmla="*/ 633008 h 1947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BC25CA4A-32BC-9569-F4C9-C8D32F3B1F32}"/>
                </a:ext>
              </a:extLst>
            </p:cNvPr>
            <p:cNvSpPr/>
            <p:nvPr/>
          </p:nvSpPr>
          <p:spPr bwMode="auto">
            <a:xfrm>
              <a:off x="3809" y="2033"/>
              <a:ext cx="129" cy="311"/>
            </a:xfrm>
            <a:custGeom>
              <a:avLst/>
              <a:gdLst>
                <a:gd name="T0" fmla="*/ 633008 h 1947326"/>
                <a:gd name="T1" fmla="*/ 633008 h 1947326"/>
                <a:gd name="T2" fmla="*/ 633008 h 1947326"/>
                <a:gd name="T3" fmla="*/ 633008 h 1947326"/>
                <a:gd name="T4" fmla="*/ 633008 h 1947326"/>
                <a:gd name="T5" fmla="*/ 633008 h 1947326"/>
                <a:gd name="T6" fmla="*/ 633008 h 1947326"/>
                <a:gd name="T7" fmla="*/ 633008 h 1947326"/>
                <a:gd name="T8" fmla="*/ 633008 h 1947326"/>
                <a:gd name="T9" fmla="*/ 633008 h 1947326"/>
                <a:gd name="T10" fmla="*/ 633008 h 1947326"/>
                <a:gd name="T11" fmla="*/ 633008 h 1947326"/>
                <a:gd name="T12" fmla="*/ 633008 h 1947326"/>
                <a:gd name="T13" fmla="*/ 633008 h 1947326"/>
                <a:gd name="T14" fmla="*/ 633008 h 1947326"/>
                <a:gd name="T15" fmla="*/ 633008 h 1947326"/>
                <a:gd name="T16" fmla="*/ 633008 h 1947326"/>
                <a:gd name="T17" fmla="*/ 633008 h 1947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D9C1F95A-4761-9A22-C2DF-3D186804CBB8}"/>
                </a:ext>
              </a:extLst>
            </p:cNvPr>
            <p:cNvSpPr/>
            <p:nvPr/>
          </p:nvSpPr>
          <p:spPr bwMode="auto">
            <a:xfrm>
              <a:off x="3997" y="1964"/>
              <a:ext cx="129" cy="380"/>
            </a:xfrm>
            <a:custGeom>
              <a:avLst/>
              <a:gdLst>
                <a:gd name="T0" fmla="*/ 633008 h 1947326"/>
                <a:gd name="T1" fmla="*/ 633008 h 1947326"/>
                <a:gd name="T2" fmla="*/ 633008 h 1947326"/>
                <a:gd name="T3" fmla="*/ 633008 h 1947326"/>
                <a:gd name="T4" fmla="*/ 633008 h 1947326"/>
                <a:gd name="T5" fmla="*/ 633008 h 1947326"/>
                <a:gd name="T6" fmla="*/ 633008 h 1947326"/>
                <a:gd name="T7" fmla="*/ 633008 h 1947326"/>
                <a:gd name="T8" fmla="*/ 633008 h 1947326"/>
                <a:gd name="T9" fmla="*/ 633008 h 1947326"/>
                <a:gd name="T10" fmla="*/ 633008 h 1947326"/>
                <a:gd name="T11" fmla="*/ 633008 h 1947326"/>
                <a:gd name="T12" fmla="*/ 633008 h 1947326"/>
                <a:gd name="T13" fmla="*/ 633008 h 1947326"/>
                <a:gd name="T14" fmla="*/ 633008 h 1947326"/>
                <a:gd name="T15" fmla="*/ 633008 h 1947326"/>
                <a:gd name="T16" fmla="*/ 633008 h 1947326"/>
                <a:gd name="T17" fmla="*/ 633008 h 1947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FB29E0DF-5D56-8ED9-1835-D899B2894C75}"/>
                </a:ext>
              </a:extLst>
            </p:cNvPr>
            <p:cNvSpPr/>
            <p:nvPr/>
          </p:nvSpPr>
          <p:spPr bwMode="auto">
            <a:xfrm>
              <a:off x="3525" y="1887"/>
              <a:ext cx="630" cy="546"/>
            </a:xfrm>
            <a:custGeom>
              <a:avLst/>
              <a:gdLst>
                <a:gd name="T0" fmla="*/ 633008 h 1947326"/>
                <a:gd name="T1" fmla="*/ 633008 h 1947326"/>
                <a:gd name="T2" fmla="*/ 633008 h 1947326"/>
                <a:gd name="T3" fmla="*/ 633008 h 1947326"/>
                <a:gd name="T4" fmla="*/ 633008 h 1947326"/>
                <a:gd name="T5" fmla="*/ 633008 h 1947326"/>
                <a:gd name="T6" fmla="*/ 633008 h 1947326"/>
                <a:gd name="T7" fmla="*/ 633008 h 1947326"/>
                <a:gd name="T8" fmla="*/ 633008 h 1947326"/>
                <a:gd name="T9" fmla="*/ 633008 h 1947326"/>
                <a:gd name="T10" fmla="*/ 633008 h 1947326"/>
                <a:gd name="T11" fmla="*/ 633008 h 1947326"/>
                <a:gd name="T12" fmla="*/ 633008 h 1947326"/>
                <a:gd name="T13" fmla="*/ 633008 h 1947326"/>
                <a:gd name="T14" fmla="*/ 633008 h 1947326"/>
                <a:gd name="T15" fmla="*/ 633008 h 1947326"/>
                <a:gd name="T16" fmla="*/ 633008 h 1947326"/>
                <a:gd name="T17" fmla="*/ 633008 h 1947326"/>
                <a:gd name="T18" fmla="*/ 633008 h 1947326"/>
                <a:gd name="T19" fmla="*/ 633008 h 1947326"/>
                <a:gd name="T20" fmla="*/ 633008 h 1947326"/>
                <a:gd name="T21" fmla="*/ 633008 h 1947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2" name="矩形: 圆角 46">
            <a:extLst>
              <a:ext uri="{FF2B5EF4-FFF2-40B4-BE49-F238E27FC236}">
                <a16:creationId xmlns:a16="http://schemas.microsoft.com/office/drawing/2014/main" id="{93422CEB-B325-E6A9-163A-4EA83E2EF22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159378" y="2004875"/>
            <a:ext cx="1857087" cy="39141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职业培训</a:t>
            </a:r>
          </a:p>
        </p:txBody>
      </p:sp>
      <p:sp>
        <p:nvSpPr>
          <p:cNvPr id="33" name="矩形: 圆角 39">
            <a:extLst>
              <a:ext uri="{FF2B5EF4-FFF2-40B4-BE49-F238E27FC236}">
                <a16:creationId xmlns:a16="http://schemas.microsoft.com/office/drawing/2014/main" id="{214DC857-D6C5-D394-7C26-7696EF1AFC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70411" y="2339552"/>
            <a:ext cx="1857087" cy="39141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新员工培训</a:t>
            </a:r>
          </a:p>
        </p:txBody>
      </p:sp>
      <p:sp>
        <p:nvSpPr>
          <p:cNvPr id="34" name="矩形: 圆角 63">
            <a:extLst>
              <a:ext uri="{FF2B5EF4-FFF2-40B4-BE49-F238E27FC236}">
                <a16:creationId xmlns:a16="http://schemas.microsoft.com/office/drawing/2014/main" id="{9331E61D-652C-78AE-511C-63ADB54801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064504" y="2319200"/>
            <a:ext cx="1857087" cy="39141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管理培训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6A865CC-6FD1-6189-07BE-B8FB54A1A486}"/>
              </a:ext>
            </a:extLst>
          </p:cNvPr>
          <p:cNvCxnSpPr>
            <a:cxnSpLocks/>
          </p:cNvCxnSpPr>
          <p:nvPr/>
        </p:nvCxnSpPr>
        <p:spPr>
          <a:xfrm>
            <a:off x="2009099" y="2926659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E749037-B7B2-0BBA-F037-6B42E69AE185}"/>
              </a:ext>
            </a:extLst>
          </p:cNvPr>
          <p:cNvCxnSpPr/>
          <p:nvPr/>
        </p:nvCxnSpPr>
        <p:spPr>
          <a:xfrm>
            <a:off x="5898066" y="2544357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D1002A29-45E1-EBC1-386C-561D7A8ED979}"/>
              </a:ext>
            </a:extLst>
          </p:cNvPr>
          <p:cNvCxnSpPr/>
          <p:nvPr/>
        </p:nvCxnSpPr>
        <p:spPr>
          <a:xfrm>
            <a:off x="9803192" y="2906307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B01C72C6-1B0D-5A63-E082-36B76BDBB655}"/>
              </a:ext>
            </a:extLst>
          </p:cNvPr>
          <p:cNvSpPr txBox="1"/>
          <p:nvPr/>
        </p:nvSpPr>
        <p:spPr>
          <a:xfrm>
            <a:off x="2580411" y="5181647"/>
            <a:ext cx="912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25000">
                      <a:schemeClr val="accent1"/>
                    </a:gs>
                    <a:gs pos="71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en-US" sz="4400" dirty="0">
              <a:gradFill flip="none" rotWithShape="1">
                <a:gsLst>
                  <a:gs pos="25000">
                    <a:schemeClr val="accent1"/>
                  </a:gs>
                  <a:gs pos="71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1268221-7677-A92F-BEFD-274D0DD4FF08}"/>
              </a:ext>
            </a:extLst>
          </p:cNvPr>
          <p:cNvSpPr txBox="1"/>
          <p:nvPr/>
        </p:nvSpPr>
        <p:spPr>
          <a:xfrm>
            <a:off x="6493263" y="5400628"/>
            <a:ext cx="9509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25000">
                      <a:schemeClr val="accent1"/>
                    </a:gs>
                    <a:gs pos="71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en-US" sz="4400" dirty="0">
              <a:gradFill flip="none" rotWithShape="1">
                <a:gsLst>
                  <a:gs pos="25000">
                    <a:schemeClr val="accent1"/>
                  </a:gs>
                  <a:gs pos="71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2F7960F-5CA5-F800-BDDA-476663AA613A}"/>
              </a:ext>
            </a:extLst>
          </p:cNvPr>
          <p:cNvSpPr txBox="1"/>
          <p:nvPr/>
        </p:nvSpPr>
        <p:spPr>
          <a:xfrm>
            <a:off x="10242037" y="5181647"/>
            <a:ext cx="9509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25000">
                      <a:schemeClr val="accent1"/>
                    </a:gs>
                    <a:gs pos="71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en-US" sz="4400" dirty="0">
              <a:gradFill flip="none" rotWithShape="1">
                <a:gsLst>
                  <a:gs pos="25000">
                    <a:schemeClr val="accent1"/>
                  </a:gs>
                  <a:gs pos="71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63CF3896-8373-8E41-F6A3-648AD3181A94}"/>
              </a:ext>
            </a:extLst>
          </p:cNvPr>
          <p:cNvSpPr/>
          <p:nvPr/>
        </p:nvSpPr>
        <p:spPr>
          <a:xfrm>
            <a:off x="1214187" y="3021315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50C54EF-748E-677C-253F-191599125CEE}"/>
              </a:ext>
            </a:extLst>
          </p:cNvPr>
          <p:cNvSpPr txBox="1"/>
          <p:nvPr/>
        </p:nvSpPr>
        <p:spPr>
          <a:xfrm>
            <a:off x="1593075" y="3012648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岗前培训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6D4492D-42D2-B2F6-DD5A-55D7429E370F}"/>
              </a:ext>
            </a:extLst>
          </p:cNvPr>
          <p:cNvCxnSpPr>
            <a:cxnSpLocks/>
          </p:cNvCxnSpPr>
          <p:nvPr/>
        </p:nvCxnSpPr>
        <p:spPr>
          <a:xfrm>
            <a:off x="2009099" y="3582185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0D733414-0458-62B1-A144-FA515555AA76}"/>
              </a:ext>
            </a:extLst>
          </p:cNvPr>
          <p:cNvSpPr/>
          <p:nvPr/>
        </p:nvSpPr>
        <p:spPr>
          <a:xfrm>
            <a:off x="1214187" y="3676841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FAE5249-9E62-BBD6-D157-BA0613400A7B}"/>
              </a:ext>
            </a:extLst>
          </p:cNvPr>
          <p:cNvSpPr txBox="1"/>
          <p:nvPr/>
        </p:nvSpPr>
        <p:spPr>
          <a:xfrm>
            <a:off x="1593075" y="3668174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岗位培训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682F330-2120-1BE2-B6E7-305EF8013B66}"/>
              </a:ext>
            </a:extLst>
          </p:cNvPr>
          <p:cNvCxnSpPr>
            <a:cxnSpLocks/>
          </p:cNvCxnSpPr>
          <p:nvPr/>
        </p:nvCxnSpPr>
        <p:spPr>
          <a:xfrm>
            <a:off x="2009099" y="4212825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58932900-CE08-631B-F326-17F565AFD6B1}"/>
              </a:ext>
            </a:extLst>
          </p:cNvPr>
          <p:cNvSpPr/>
          <p:nvPr/>
        </p:nvSpPr>
        <p:spPr>
          <a:xfrm>
            <a:off x="1214187" y="4307481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E5F7699-F7A0-4E27-847A-6E215C55BB68}"/>
              </a:ext>
            </a:extLst>
          </p:cNvPr>
          <p:cNvSpPr txBox="1"/>
          <p:nvPr/>
        </p:nvSpPr>
        <p:spPr>
          <a:xfrm>
            <a:off x="1593075" y="4298814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封闭培训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46E7D8FC-E3FE-F8E0-9996-0C54488F1D64}"/>
              </a:ext>
            </a:extLst>
          </p:cNvPr>
          <p:cNvCxnSpPr>
            <a:cxnSpLocks/>
          </p:cNvCxnSpPr>
          <p:nvPr/>
        </p:nvCxnSpPr>
        <p:spPr>
          <a:xfrm>
            <a:off x="2009099" y="4812729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0075184-7448-5F65-A4FE-FA719A8F73D5}"/>
              </a:ext>
            </a:extLst>
          </p:cNvPr>
          <p:cNvSpPr/>
          <p:nvPr/>
        </p:nvSpPr>
        <p:spPr>
          <a:xfrm>
            <a:off x="1214187" y="4907385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F7E1513-EA98-92EE-3CD2-4E6D2D8D0B05}"/>
              </a:ext>
            </a:extLst>
          </p:cNvPr>
          <p:cNvSpPr txBox="1"/>
          <p:nvPr/>
        </p:nvSpPr>
        <p:spPr>
          <a:xfrm>
            <a:off x="1593075" y="4898718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基础培训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C823E74A-82F7-D401-2F21-850172EFA8A8}"/>
              </a:ext>
            </a:extLst>
          </p:cNvPr>
          <p:cNvSpPr/>
          <p:nvPr/>
        </p:nvSpPr>
        <p:spPr>
          <a:xfrm>
            <a:off x="5103154" y="2622822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4ABDEE8-D959-2E02-D240-54F7B9D72AB9}"/>
              </a:ext>
            </a:extLst>
          </p:cNvPr>
          <p:cNvSpPr txBox="1"/>
          <p:nvPr/>
        </p:nvSpPr>
        <p:spPr>
          <a:xfrm>
            <a:off x="5482042" y="2614155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技能培训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9D323CDB-2436-1D02-CC33-80BC0361FDA5}"/>
              </a:ext>
            </a:extLst>
          </p:cNvPr>
          <p:cNvCxnSpPr/>
          <p:nvPr/>
        </p:nvCxnSpPr>
        <p:spPr>
          <a:xfrm>
            <a:off x="5898066" y="3134728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C28FD95C-ECA5-50C0-0A7B-570939305AD7}"/>
              </a:ext>
            </a:extLst>
          </p:cNvPr>
          <p:cNvSpPr/>
          <p:nvPr/>
        </p:nvSpPr>
        <p:spPr>
          <a:xfrm>
            <a:off x="5103154" y="3213193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57B8B48-E375-4D2B-CBE7-1D2684A068AB}"/>
              </a:ext>
            </a:extLst>
          </p:cNvPr>
          <p:cNvSpPr txBox="1"/>
          <p:nvPr/>
        </p:nvSpPr>
        <p:spPr>
          <a:xfrm>
            <a:off x="5482042" y="3204526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市场培训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FCFBF67-7B3D-7AB4-CE21-67CC249AE231}"/>
              </a:ext>
            </a:extLst>
          </p:cNvPr>
          <p:cNvCxnSpPr/>
          <p:nvPr/>
        </p:nvCxnSpPr>
        <p:spPr>
          <a:xfrm>
            <a:off x="5898066" y="3703939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05F9D6D6-AD77-273D-F970-D94E81087A68}"/>
              </a:ext>
            </a:extLst>
          </p:cNvPr>
          <p:cNvSpPr/>
          <p:nvPr/>
        </p:nvSpPr>
        <p:spPr>
          <a:xfrm>
            <a:off x="5103154" y="3782404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86A753C-2950-A750-6CFA-FADD41A243DB}"/>
              </a:ext>
            </a:extLst>
          </p:cNvPr>
          <p:cNvSpPr txBox="1"/>
          <p:nvPr/>
        </p:nvSpPr>
        <p:spPr>
          <a:xfrm>
            <a:off x="5482042" y="3773737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专业培训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A2065CBA-D902-599B-D84F-FE4FA9C97DC5}"/>
              </a:ext>
            </a:extLst>
          </p:cNvPr>
          <p:cNvCxnSpPr/>
          <p:nvPr/>
        </p:nvCxnSpPr>
        <p:spPr>
          <a:xfrm>
            <a:off x="5898066" y="4297095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65F12A56-7380-4110-ECC6-73B4371D86DF}"/>
              </a:ext>
            </a:extLst>
          </p:cNvPr>
          <p:cNvSpPr/>
          <p:nvPr/>
        </p:nvSpPr>
        <p:spPr>
          <a:xfrm>
            <a:off x="5103154" y="4375560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035E690-DE48-2742-83E5-80074622FFC1}"/>
              </a:ext>
            </a:extLst>
          </p:cNvPr>
          <p:cNvSpPr txBox="1"/>
          <p:nvPr/>
        </p:nvSpPr>
        <p:spPr>
          <a:xfrm>
            <a:off x="5482042" y="4366893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产品培训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5DD6FC9B-E714-C276-4079-453F117F7D04}"/>
              </a:ext>
            </a:extLst>
          </p:cNvPr>
          <p:cNvCxnSpPr/>
          <p:nvPr/>
        </p:nvCxnSpPr>
        <p:spPr>
          <a:xfrm>
            <a:off x="5898066" y="4887466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A4E2A72C-241B-57A6-6935-F1F47CCB43EB}"/>
              </a:ext>
            </a:extLst>
          </p:cNvPr>
          <p:cNvSpPr/>
          <p:nvPr/>
        </p:nvSpPr>
        <p:spPr>
          <a:xfrm>
            <a:off x="5103154" y="4968832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AD7E19D-5164-07BD-E19A-0423DFDCF50E}"/>
              </a:ext>
            </a:extLst>
          </p:cNvPr>
          <p:cNvSpPr txBox="1"/>
          <p:nvPr/>
        </p:nvSpPr>
        <p:spPr>
          <a:xfrm>
            <a:off x="5482042" y="4960165"/>
            <a:ext cx="1211759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基础培训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51904BA5-131A-2392-FCCC-562E3A327BCC}"/>
              </a:ext>
            </a:extLst>
          </p:cNvPr>
          <p:cNvSpPr/>
          <p:nvPr/>
        </p:nvSpPr>
        <p:spPr>
          <a:xfrm>
            <a:off x="9008280" y="3077457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BBDE540-58B6-95BB-D161-A08664293506}"/>
              </a:ext>
            </a:extLst>
          </p:cNvPr>
          <p:cNvSpPr txBox="1"/>
          <p:nvPr/>
        </p:nvSpPr>
        <p:spPr>
          <a:xfrm>
            <a:off x="9202472" y="3068790"/>
            <a:ext cx="1581150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高层管理培训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767B84BF-AA41-7FF8-E8E6-62599705055E}"/>
              </a:ext>
            </a:extLst>
          </p:cNvPr>
          <p:cNvCxnSpPr/>
          <p:nvPr/>
        </p:nvCxnSpPr>
        <p:spPr>
          <a:xfrm>
            <a:off x="9803192" y="3688019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392CB81A-0890-DC61-B912-FB44A4CCEFCD}"/>
              </a:ext>
            </a:extLst>
          </p:cNvPr>
          <p:cNvSpPr/>
          <p:nvPr/>
        </p:nvSpPr>
        <p:spPr>
          <a:xfrm>
            <a:off x="9008280" y="3859168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2C4C54E-FD77-A947-7F34-24E3A5BEF21D}"/>
              </a:ext>
            </a:extLst>
          </p:cNvPr>
          <p:cNvCxnSpPr/>
          <p:nvPr/>
        </p:nvCxnSpPr>
        <p:spPr>
          <a:xfrm>
            <a:off x="9803192" y="4469529"/>
            <a:ext cx="3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48466670-DD06-D738-8FF9-9479BB2AA74C}"/>
              </a:ext>
            </a:extLst>
          </p:cNvPr>
          <p:cNvSpPr/>
          <p:nvPr/>
        </p:nvSpPr>
        <p:spPr>
          <a:xfrm>
            <a:off x="9008280" y="4654008"/>
            <a:ext cx="1969535" cy="4120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EE3FE6-B1A5-010B-398E-01902E3BD667}"/>
              </a:ext>
            </a:extLst>
          </p:cNvPr>
          <p:cNvSpPr txBox="1"/>
          <p:nvPr/>
        </p:nvSpPr>
        <p:spPr>
          <a:xfrm>
            <a:off x="9202472" y="3850501"/>
            <a:ext cx="1581150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中层管理培训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42E3328-0B15-37EE-D699-187A58280B99}"/>
              </a:ext>
            </a:extLst>
          </p:cNvPr>
          <p:cNvSpPr txBox="1"/>
          <p:nvPr/>
        </p:nvSpPr>
        <p:spPr>
          <a:xfrm>
            <a:off x="9202472" y="4645341"/>
            <a:ext cx="1581150" cy="42941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基层管理培训</a:t>
            </a:r>
            <a:endParaRPr kumimoji="0" lang="en-US" altLang="zh-CN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02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0A4029-DA9B-41E7-9DB2-F75107CE35D8}"/>
              </a:ext>
            </a:extLst>
          </p:cNvPr>
          <p:cNvSpPr txBox="1"/>
          <p:nvPr/>
        </p:nvSpPr>
        <p:spPr>
          <a:xfrm>
            <a:off x="484265" y="2109529"/>
            <a:ext cx="307007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53000">
                      <a:srgbClr val="F7D79C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05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53000">
                    <a:srgbClr val="F7D79C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6ED8F3-F2DE-49AA-851D-255225654448}"/>
              </a:ext>
            </a:extLst>
          </p:cNvPr>
          <p:cNvSpPr txBox="1"/>
          <p:nvPr/>
        </p:nvSpPr>
        <p:spPr>
          <a:xfrm>
            <a:off x="4701600" y="2302519"/>
            <a:ext cx="6539710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0" dirty="0">
                <a:solidFill>
                  <a:schemeClr val="accent1"/>
                </a:solidFill>
                <a:latin typeface="OPPOSans H"/>
                <a:ea typeface="OPPOSans H"/>
              </a:rPr>
              <a:t>招聘流程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C9B2C1-5BC3-4DED-ADFB-2F142EDE7F1C}"/>
              </a:ext>
            </a:extLst>
          </p:cNvPr>
          <p:cNvSpPr txBox="1"/>
          <p:nvPr/>
        </p:nvSpPr>
        <p:spPr>
          <a:xfrm flipV="1">
            <a:off x="785896" y="4259349"/>
            <a:ext cx="1354455" cy="1932356"/>
          </a:xfrm>
          <a:custGeom>
            <a:avLst/>
            <a:gdLst/>
            <a:ahLst/>
            <a:cxnLst/>
            <a:rect l="l" t="t" r="r" b="b"/>
            <a:pathLst>
              <a:path w="1354455" h="1932356">
                <a:moveTo>
                  <a:pt x="677227" y="0"/>
                </a:moveTo>
                <a:cubicBezTo>
                  <a:pt x="899960" y="0"/>
                  <a:pt x="1068514" y="82020"/>
                  <a:pt x="1182891" y="246060"/>
                </a:cubicBezTo>
                <a:cubicBezTo>
                  <a:pt x="1297267" y="410099"/>
                  <a:pt x="1354455" y="650139"/>
                  <a:pt x="1354455" y="966178"/>
                </a:cubicBezTo>
                <a:cubicBezTo>
                  <a:pt x="1354455" y="1280713"/>
                  <a:pt x="1297267" y="1520376"/>
                  <a:pt x="1182891" y="1685168"/>
                </a:cubicBezTo>
                <a:cubicBezTo>
                  <a:pt x="1068514" y="1849960"/>
                  <a:pt x="899960" y="1932356"/>
                  <a:pt x="677227" y="1932356"/>
                </a:cubicBezTo>
                <a:cubicBezTo>
                  <a:pt x="454495" y="1932356"/>
                  <a:pt x="285940" y="1849960"/>
                  <a:pt x="171564" y="1685168"/>
                </a:cubicBezTo>
                <a:cubicBezTo>
                  <a:pt x="57188" y="1520376"/>
                  <a:pt x="0" y="1280713"/>
                  <a:pt x="0" y="966178"/>
                </a:cubicBezTo>
                <a:cubicBezTo>
                  <a:pt x="0" y="650139"/>
                  <a:pt x="57188" y="410099"/>
                  <a:pt x="171564" y="246060"/>
                </a:cubicBezTo>
                <a:cubicBezTo>
                  <a:pt x="285940" y="82020"/>
                  <a:pt x="454495" y="0"/>
                  <a:pt x="677227" y="0"/>
                </a:cubicBezTo>
                <a:close/>
                <a:moveTo>
                  <a:pt x="677227" y="275406"/>
                </a:moveTo>
                <a:cubicBezTo>
                  <a:pt x="556831" y="275406"/>
                  <a:pt x="469920" y="330713"/>
                  <a:pt x="416495" y="441327"/>
                </a:cubicBezTo>
                <a:cubicBezTo>
                  <a:pt x="363069" y="551941"/>
                  <a:pt x="336356" y="726891"/>
                  <a:pt x="336356" y="966178"/>
                </a:cubicBezTo>
                <a:cubicBezTo>
                  <a:pt x="336356" y="1205465"/>
                  <a:pt x="363069" y="1380416"/>
                  <a:pt x="416495" y="1491030"/>
                </a:cubicBezTo>
                <a:cubicBezTo>
                  <a:pt x="469920" y="1601643"/>
                  <a:pt x="556831" y="1656950"/>
                  <a:pt x="677227" y="1656950"/>
                </a:cubicBezTo>
                <a:cubicBezTo>
                  <a:pt x="797623" y="1656950"/>
                  <a:pt x="884534" y="1601643"/>
                  <a:pt x="937960" y="1491030"/>
                </a:cubicBezTo>
                <a:cubicBezTo>
                  <a:pt x="991386" y="1380416"/>
                  <a:pt x="1018098" y="1205465"/>
                  <a:pt x="1018098" y="966178"/>
                </a:cubicBezTo>
                <a:cubicBezTo>
                  <a:pt x="1018098" y="726891"/>
                  <a:pt x="991386" y="551941"/>
                  <a:pt x="937960" y="441327"/>
                </a:cubicBezTo>
                <a:cubicBezTo>
                  <a:pt x="884534" y="330713"/>
                  <a:pt x="797623" y="275406"/>
                  <a:pt x="677227" y="27540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F192D1B-A076-45A5-9FA5-B5388FC237BF}"/>
              </a:ext>
            </a:extLst>
          </p:cNvPr>
          <p:cNvSpPr txBox="1"/>
          <p:nvPr/>
        </p:nvSpPr>
        <p:spPr>
          <a:xfrm>
            <a:off x="4762501" y="3972200"/>
            <a:ext cx="6380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all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Recruitment process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DE1D3B-5017-7C7D-0F37-148FD0906EF6}"/>
              </a:ext>
            </a:extLst>
          </p:cNvPr>
          <p:cNvSpPr txBox="1"/>
          <p:nvPr/>
        </p:nvSpPr>
        <p:spPr>
          <a:xfrm flipV="1">
            <a:off x="2117998" y="4274022"/>
            <a:ext cx="1252871" cy="1903009"/>
          </a:xfrm>
          <a:custGeom>
            <a:avLst/>
            <a:gdLst/>
            <a:ahLst/>
            <a:cxnLst/>
            <a:rect l="l" t="t" r="r" b="b"/>
            <a:pathLst>
              <a:path w="1252871" h="1903009">
                <a:moveTo>
                  <a:pt x="72238" y="0"/>
                </a:moveTo>
                <a:lnTo>
                  <a:pt x="1173861" y="0"/>
                </a:lnTo>
                <a:lnTo>
                  <a:pt x="1173861" y="228000"/>
                </a:lnTo>
                <a:lnTo>
                  <a:pt x="711089" y="702059"/>
                </a:lnTo>
                <a:cubicBezTo>
                  <a:pt x="816435" y="708079"/>
                  <a:pt x="910119" y="737049"/>
                  <a:pt x="992139" y="788970"/>
                </a:cubicBezTo>
                <a:cubicBezTo>
                  <a:pt x="1074158" y="840891"/>
                  <a:pt x="1138119" y="910871"/>
                  <a:pt x="1184020" y="998910"/>
                </a:cubicBezTo>
                <a:cubicBezTo>
                  <a:pt x="1229920" y="1086950"/>
                  <a:pt x="1252871" y="1185900"/>
                  <a:pt x="1252871" y="1295762"/>
                </a:cubicBezTo>
                <a:cubicBezTo>
                  <a:pt x="1252871" y="1414653"/>
                  <a:pt x="1226158" y="1519999"/>
                  <a:pt x="1172733" y="1611801"/>
                </a:cubicBezTo>
                <a:cubicBezTo>
                  <a:pt x="1119306" y="1703603"/>
                  <a:pt x="1044059" y="1775088"/>
                  <a:pt x="946990" y="1826257"/>
                </a:cubicBezTo>
                <a:cubicBezTo>
                  <a:pt x="849921" y="1877425"/>
                  <a:pt x="737426" y="1903009"/>
                  <a:pt x="609505" y="1903009"/>
                </a:cubicBezTo>
                <a:cubicBezTo>
                  <a:pt x="459010" y="1903009"/>
                  <a:pt x="329960" y="1868772"/>
                  <a:pt x="222356" y="1800296"/>
                </a:cubicBezTo>
                <a:cubicBezTo>
                  <a:pt x="114753" y="1731821"/>
                  <a:pt x="40634" y="1638138"/>
                  <a:pt x="0" y="1519247"/>
                </a:cubicBezTo>
                <a:lnTo>
                  <a:pt x="246060" y="1374772"/>
                </a:lnTo>
                <a:cubicBezTo>
                  <a:pt x="277663" y="1456039"/>
                  <a:pt x="323941" y="1518494"/>
                  <a:pt x="384891" y="1562138"/>
                </a:cubicBezTo>
                <a:cubicBezTo>
                  <a:pt x="445841" y="1605782"/>
                  <a:pt x="520713" y="1627603"/>
                  <a:pt x="609505" y="1627603"/>
                </a:cubicBezTo>
                <a:cubicBezTo>
                  <a:pt x="704317" y="1627603"/>
                  <a:pt x="781069" y="1597128"/>
                  <a:pt x="839762" y="1536177"/>
                </a:cubicBezTo>
                <a:cubicBezTo>
                  <a:pt x="898455" y="1475227"/>
                  <a:pt x="927802" y="1395088"/>
                  <a:pt x="927802" y="1295762"/>
                </a:cubicBezTo>
                <a:cubicBezTo>
                  <a:pt x="927802" y="1196435"/>
                  <a:pt x="898455" y="1118178"/>
                  <a:pt x="839762" y="1060990"/>
                </a:cubicBezTo>
                <a:cubicBezTo>
                  <a:pt x="781069" y="1003802"/>
                  <a:pt x="701307" y="975208"/>
                  <a:pt x="600475" y="975208"/>
                </a:cubicBezTo>
                <a:cubicBezTo>
                  <a:pt x="495129" y="975208"/>
                  <a:pt x="416871" y="1010574"/>
                  <a:pt x="365703" y="1081306"/>
                </a:cubicBezTo>
                <a:lnTo>
                  <a:pt x="176079" y="871366"/>
                </a:lnTo>
                <a:lnTo>
                  <a:pt x="760752" y="277663"/>
                </a:lnTo>
                <a:lnTo>
                  <a:pt x="72238" y="277663"/>
                </a:lnTo>
                <a:lnTo>
                  <a:pt x="72238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7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4902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CB209-7496-BB00-A025-B5DD04EA4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391845" cy="894732"/>
          </a:xfrm>
        </p:spPr>
        <p:txBody>
          <a:bodyPr/>
          <a:lstStyle/>
          <a:p>
            <a:r>
              <a:rPr lang="zh-CN" altLang="en-US" dirty="0"/>
              <a:t>宣讲会安排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84E3862-BF97-7858-87F5-31F59084AE18}"/>
              </a:ext>
            </a:extLst>
          </p:cNvPr>
          <p:cNvCxnSpPr>
            <a:cxnSpLocks/>
          </p:cNvCxnSpPr>
          <p:nvPr/>
        </p:nvCxnSpPr>
        <p:spPr>
          <a:xfrm>
            <a:off x="0" y="1716833"/>
            <a:ext cx="1012371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4C36CDB-31FE-5278-A516-5B951DAF3B0F}"/>
              </a:ext>
            </a:extLst>
          </p:cNvPr>
          <p:cNvCxnSpPr>
            <a:cxnSpLocks/>
          </p:cNvCxnSpPr>
          <p:nvPr/>
        </p:nvCxnSpPr>
        <p:spPr>
          <a:xfrm>
            <a:off x="1845857" y="3500535"/>
            <a:ext cx="838049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8F38F0A-B263-188A-9C19-3B10369EF241}"/>
              </a:ext>
            </a:extLst>
          </p:cNvPr>
          <p:cNvCxnSpPr>
            <a:cxnSpLocks/>
          </p:cNvCxnSpPr>
          <p:nvPr/>
        </p:nvCxnSpPr>
        <p:spPr>
          <a:xfrm>
            <a:off x="1845857" y="5131837"/>
            <a:ext cx="1034614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弧形 14">
            <a:extLst>
              <a:ext uri="{FF2B5EF4-FFF2-40B4-BE49-F238E27FC236}">
                <a16:creationId xmlns:a16="http://schemas.microsoft.com/office/drawing/2014/main" id="{46D47CA7-2CDA-021B-6ADE-9465F98F9346}"/>
              </a:ext>
            </a:extLst>
          </p:cNvPr>
          <p:cNvSpPr/>
          <p:nvPr/>
        </p:nvSpPr>
        <p:spPr>
          <a:xfrm>
            <a:off x="9230714" y="1711907"/>
            <a:ext cx="1785266" cy="1785266"/>
          </a:xfrm>
          <a:prstGeom prst="arc">
            <a:avLst>
              <a:gd name="adj1" fmla="val 16200000"/>
              <a:gd name="adj2" fmla="val 5286282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D118235A-622B-5D18-8492-A7BCE93836A2}"/>
              </a:ext>
            </a:extLst>
          </p:cNvPr>
          <p:cNvSpPr/>
          <p:nvPr/>
        </p:nvSpPr>
        <p:spPr>
          <a:xfrm rot="10800000">
            <a:off x="1144944" y="3494735"/>
            <a:ext cx="1528218" cy="1637104"/>
          </a:xfrm>
          <a:prstGeom prst="arc">
            <a:avLst>
              <a:gd name="adj1" fmla="val 16200000"/>
              <a:gd name="adj2" fmla="val 5682219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33CB46-170F-4E3F-81C3-E54628D37A82}"/>
              </a:ext>
            </a:extLst>
          </p:cNvPr>
          <p:cNvGrpSpPr/>
          <p:nvPr/>
        </p:nvGrpSpPr>
        <p:grpSpPr>
          <a:xfrm>
            <a:off x="387002" y="1632427"/>
            <a:ext cx="1384996" cy="1339373"/>
            <a:chOff x="964852" y="3510756"/>
            <a:chExt cx="1384996" cy="133937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221D444-BF94-4F34-B255-4E61E95E9C7E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EBF5F11-FBA0-479D-9EC9-F91A20E87A2B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54">
              <a:extLst>
                <a:ext uri="{FF2B5EF4-FFF2-40B4-BE49-F238E27FC236}">
                  <a16:creationId xmlns:a16="http://schemas.microsoft.com/office/drawing/2014/main" id="{57A8C9EF-F898-4EB0-8F33-330EC40C5415}"/>
                </a:ext>
              </a:extLst>
            </p:cNvPr>
            <p:cNvSpPr txBox="1"/>
            <p:nvPr/>
          </p:nvSpPr>
          <p:spPr>
            <a:xfrm>
              <a:off x="964852" y="4030636"/>
              <a:ext cx="138499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华中科技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C019B31-0DE3-363E-9500-75F22308DAA4}"/>
              </a:ext>
            </a:extLst>
          </p:cNvPr>
          <p:cNvGrpSpPr/>
          <p:nvPr/>
        </p:nvGrpSpPr>
        <p:grpSpPr>
          <a:xfrm>
            <a:off x="2814637" y="1639149"/>
            <a:ext cx="1152525" cy="1339373"/>
            <a:chOff x="1081087" y="3510756"/>
            <a:chExt cx="1152525" cy="1339373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1EBC83B-49E1-39C8-028B-813C00779662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661C088-C582-9AE6-AAD5-EEC0C0EB0409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54">
              <a:extLst>
                <a:ext uri="{FF2B5EF4-FFF2-40B4-BE49-F238E27FC236}">
                  <a16:creationId xmlns:a16="http://schemas.microsoft.com/office/drawing/2014/main" id="{DFA7B004-18AF-2559-3CC0-517E2695CE00}"/>
                </a:ext>
              </a:extLst>
            </p:cNvPr>
            <p:cNvSpPr txBox="1"/>
            <p:nvPr/>
          </p:nvSpPr>
          <p:spPr>
            <a:xfrm>
              <a:off x="1426517" y="4030636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武汉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24CACFE-BB19-2413-D8AB-900425DA6980}"/>
              </a:ext>
            </a:extLst>
          </p:cNvPr>
          <p:cNvGrpSpPr/>
          <p:nvPr/>
        </p:nvGrpSpPr>
        <p:grpSpPr>
          <a:xfrm>
            <a:off x="5126037" y="1645871"/>
            <a:ext cx="1152525" cy="1339373"/>
            <a:chOff x="1081087" y="3510756"/>
            <a:chExt cx="1152525" cy="133937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BFACF07-21CE-4ABE-1F88-DF0A6F75987C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BFCDB0D-4573-DD3C-357A-AA85D2406B49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54">
              <a:extLst>
                <a:ext uri="{FF2B5EF4-FFF2-40B4-BE49-F238E27FC236}">
                  <a16:creationId xmlns:a16="http://schemas.microsoft.com/office/drawing/2014/main" id="{849137C6-CF6D-C58C-8C65-F8AE1559BCD8}"/>
                </a:ext>
              </a:extLst>
            </p:cNvPr>
            <p:cNvSpPr txBox="1"/>
            <p:nvPr/>
          </p:nvSpPr>
          <p:spPr>
            <a:xfrm>
              <a:off x="1426517" y="4030636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深圳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FD6F4F-926D-584C-F6BB-3574E382F0B3}"/>
              </a:ext>
            </a:extLst>
          </p:cNvPr>
          <p:cNvGrpSpPr/>
          <p:nvPr/>
        </p:nvGrpSpPr>
        <p:grpSpPr>
          <a:xfrm>
            <a:off x="7437437" y="1652593"/>
            <a:ext cx="1152525" cy="1339373"/>
            <a:chOff x="1081087" y="3510756"/>
            <a:chExt cx="1152525" cy="133937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4E2AC36F-5E71-3518-8146-2AB55544D981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EBA799C-6BF0-78DA-BDF8-E2EA5D534B4B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54">
              <a:extLst>
                <a:ext uri="{FF2B5EF4-FFF2-40B4-BE49-F238E27FC236}">
                  <a16:creationId xmlns:a16="http://schemas.microsoft.com/office/drawing/2014/main" id="{0341BE6C-5094-BC31-929C-82381D295A13}"/>
                </a:ext>
              </a:extLst>
            </p:cNvPr>
            <p:cNvSpPr txBox="1"/>
            <p:nvPr/>
          </p:nvSpPr>
          <p:spPr>
            <a:xfrm>
              <a:off x="1195685" y="4030636"/>
              <a:ext cx="923330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华南理工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B69BBE6-3108-5798-0C3C-CE7B1F2C4FCD}"/>
              </a:ext>
            </a:extLst>
          </p:cNvPr>
          <p:cNvGrpSpPr/>
          <p:nvPr/>
        </p:nvGrpSpPr>
        <p:grpSpPr>
          <a:xfrm>
            <a:off x="3894137" y="3391855"/>
            <a:ext cx="1152525" cy="1339373"/>
            <a:chOff x="1081087" y="3510756"/>
            <a:chExt cx="1152525" cy="1339373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69C214C-CA75-93E5-8459-3E7A002D9432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5903783-86BE-B4DD-8374-E576C922E7B6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54">
              <a:extLst>
                <a:ext uri="{FF2B5EF4-FFF2-40B4-BE49-F238E27FC236}">
                  <a16:creationId xmlns:a16="http://schemas.microsoft.com/office/drawing/2014/main" id="{5F471531-BC2D-330C-BD26-ACBB1E3DC00E}"/>
                </a:ext>
              </a:extLst>
            </p:cNvPr>
            <p:cNvSpPr txBox="1"/>
            <p:nvPr/>
          </p:nvSpPr>
          <p:spPr>
            <a:xfrm>
              <a:off x="1195685" y="4030636"/>
              <a:ext cx="923330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华东理工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379803F-3E1C-C1DB-7EDF-3FD79016D23B}"/>
              </a:ext>
            </a:extLst>
          </p:cNvPr>
          <p:cNvGrpSpPr/>
          <p:nvPr/>
        </p:nvGrpSpPr>
        <p:grpSpPr>
          <a:xfrm>
            <a:off x="6205537" y="3398577"/>
            <a:ext cx="1152525" cy="1339373"/>
            <a:chOff x="1081087" y="3510756"/>
            <a:chExt cx="1152525" cy="133937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941897F-029A-3666-32F7-6D76B921CF4C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E5F2B82-AB55-E8D2-5E60-A00777348F69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54">
              <a:extLst>
                <a:ext uri="{FF2B5EF4-FFF2-40B4-BE49-F238E27FC236}">
                  <a16:creationId xmlns:a16="http://schemas.microsoft.com/office/drawing/2014/main" id="{BB8633BC-3597-FA4B-A61B-3A002815ABC7}"/>
                </a:ext>
              </a:extLst>
            </p:cNvPr>
            <p:cNvSpPr txBox="1"/>
            <p:nvPr/>
          </p:nvSpPr>
          <p:spPr>
            <a:xfrm>
              <a:off x="1195685" y="4030636"/>
              <a:ext cx="923330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上海交通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17D4C4B-3428-7980-3A18-B3D9D238CB63}"/>
              </a:ext>
            </a:extLst>
          </p:cNvPr>
          <p:cNvGrpSpPr/>
          <p:nvPr/>
        </p:nvGrpSpPr>
        <p:grpSpPr>
          <a:xfrm>
            <a:off x="8516937" y="3405299"/>
            <a:ext cx="1152525" cy="1339373"/>
            <a:chOff x="1081087" y="3510756"/>
            <a:chExt cx="1152525" cy="1339373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1887947-E47E-CF86-CEEA-9493B780D79F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8293DE3F-289D-0B36-A2F8-20C7B341054C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54">
              <a:extLst>
                <a:ext uri="{FF2B5EF4-FFF2-40B4-BE49-F238E27FC236}">
                  <a16:creationId xmlns:a16="http://schemas.microsoft.com/office/drawing/2014/main" id="{62CA3110-405D-069C-FA4D-B205304A4C35}"/>
                </a:ext>
              </a:extLst>
            </p:cNvPr>
            <p:cNvSpPr txBox="1"/>
            <p:nvPr/>
          </p:nvSpPr>
          <p:spPr>
            <a:xfrm>
              <a:off x="1426517" y="4030636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暨南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E2F78CB-E0F7-2321-0250-832D926C866A}"/>
              </a:ext>
            </a:extLst>
          </p:cNvPr>
          <p:cNvGrpSpPr/>
          <p:nvPr/>
        </p:nvGrpSpPr>
        <p:grpSpPr>
          <a:xfrm>
            <a:off x="2774101" y="5041265"/>
            <a:ext cx="1152525" cy="1339373"/>
            <a:chOff x="1081087" y="3510756"/>
            <a:chExt cx="1152525" cy="1339373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7D28A98C-E9CD-B393-D099-032C3EB728D2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4D3EA68-9A36-3DE1-576E-8764B3EB1721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4">
              <a:extLst>
                <a:ext uri="{FF2B5EF4-FFF2-40B4-BE49-F238E27FC236}">
                  <a16:creationId xmlns:a16="http://schemas.microsoft.com/office/drawing/2014/main" id="{378DF0CB-B91B-650D-A41D-4FB90127FEA2}"/>
                </a:ext>
              </a:extLst>
            </p:cNvPr>
            <p:cNvSpPr txBox="1"/>
            <p:nvPr/>
          </p:nvSpPr>
          <p:spPr>
            <a:xfrm>
              <a:off x="1426517" y="4030636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湖南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D31C446-9641-B1AC-3FDD-D0E1B8266136}"/>
              </a:ext>
            </a:extLst>
          </p:cNvPr>
          <p:cNvGrpSpPr/>
          <p:nvPr/>
        </p:nvGrpSpPr>
        <p:grpSpPr>
          <a:xfrm>
            <a:off x="5085501" y="5047987"/>
            <a:ext cx="1152525" cy="1339373"/>
            <a:chOff x="1081087" y="3510756"/>
            <a:chExt cx="1152525" cy="1339373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903602EA-6652-3D8C-BDC2-E73456843651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B3EBB09-268C-86CD-F2E9-C71696DD9465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文本框 54">
              <a:extLst>
                <a:ext uri="{FF2B5EF4-FFF2-40B4-BE49-F238E27FC236}">
                  <a16:creationId xmlns:a16="http://schemas.microsoft.com/office/drawing/2014/main" id="{B8C177D7-C7DB-DEF9-B778-4E044CC6D3CB}"/>
                </a:ext>
              </a:extLst>
            </p:cNvPr>
            <p:cNvSpPr txBox="1"/>
            <p:nvPr/>
          </p:nvSpPr>
          <p:spPr>
            <a:xfrm>
              <a:off x="1195684" y="4030636"/>
              <a:ext cx="923330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浙江理工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1276D73-399E-3A4C-E33D-A427F3EF49D5}"/>
              </a:ext>
            </a:extLst>
          </p:cNvPr>
          <p:cNvGrpSpPr/>
          <p:nvPr/>
        </p:nvGrpSpPr>
        <p:grpSpPr>
          <a:xfrm>
            <a:off x="7396901" y="5054709"/>
            <a:ext cx="1152525" cy="1339373"/>
            <a:chOff x="1081087" y="3510756"/>
            <a:chExt cx="1152525" cy="1339373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9364DA2-871A-8328-406A-1E5F37A15950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F4D9E56-38EE-4F87-63AC-2D7D88F8A717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文本框 54">
              <a:extLst>
                <a:ext uri="{FF2B5EF4-FFF2-40B4-BE49-F238E27FC236}">
                  <a16:creationId xmlns:a16="http://schemas.microsoft.com/office/drawing/2014/main" id="{E441A7C7-8955-0701-4D84-2B7FD9138424}"/>
                </a:ext>
              </a:extLst>
            </p:cNvPr>
            <p:cNvSpPr txBox="1"/>
            <p:nvPr/>
          </p:nvSpPr>
          <p:spPr>
            <a:xfrm>
              <a:off x="1426517" y="4030636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宁波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8918AC8-9FF5-DCFB-DC37-8A440827B1EC}"/>
              </a:ext>
            </a:extLst>
          </p:cNvPr>
          <p:cNvGrpSpPr/>
          <p:nvPr/>
        </p:nvGrpSpPr>
        <p:grpSpPr>
          <a:xfrm>
            <a:off x="9708301" y="5061431"/>
            <a:ext cx="1152525" cy="1339373"/>
            <a:chOff x="1081087" y="3510756"/>
            <a:chExt cx="1152525" cy="1339373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E5E590ED-DD6F-F0D6-ED01-C7B240701464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7497EF3-80E1-A89A-A37B-1A434C068476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文本框 54">
              <a:extLst>
                <a:ext uri="{FF2B5EF4-FFF2-40B4-BE49-F238E27FC236}">
                  <a16:creationId xmlns:a16="http://schemas.microsoft.com/office/drawing/2014/main" id="{0FD28A1E-E90A-F512-B466-FE1E63256A7C}"/>
                </a:ext>
              </a:extLst>
            </p:cNvPr>
            <p:cNvSpPr txBox="1"/>
            <p:nvPr/>
          </p:nvSpPr>
          <p:spPr>
            <a:xfrm>
              <a:off x="1195684" y="4030636"/>
              <a:ext cx="923330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武汉理工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大学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F616D1DD-FBC3-1831-4380-6F5956ECD73F}"/>
              </a:ext>
            </a:extLst>
          </p:cNvPr>
          <p:cNvSpPr/>
          <p:nvPr/>
        </p:nvSpPr>
        <p:spPr>
          <a:xfrm>
            <a:off x="317086" y="1270517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B8F3D0E-96B2-45D5-C998-276B28A53600}"/>
              </a:ext>
            </a:extLst>
          </p:cNvPr>
          <p:cNvSpPr txBox="1"/>
          <p:nvPr/>
        </p:nvSpPr>
        <p:spPr>
          <a:xfrm>
            <a:off x="418655" y="1333891"/>
            <a:ext cx="1353343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3258A070-E305-1347-AA95-4A4B33725ECF}"/>
              </a:ext>
            </a:extLst>
          </p:cNvPr>
          <p:cNvSpPr/>
          <p:nvPr/>
        </p:nvSpPr>
        <p:spPr>
          <a:xfrm>
            <a:off x="2602994" y="1270517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B9E21D03-D4E9-BEA8-474B-23762ED230AD}"/>
              </a:ext>
            </a:extLst>
          </p:cNvPr>
          <p:cNvSpPr txBox="1"/>
          <p:nvPr/>
        </p:nvSpPr>
        <p:spPr>
          <a:xfrm>
            <a:off x="2729148" y="1333891"/>
            <a:ext cx="133711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BE5FD8D6-E9BE-01DE-1B0E-4550383F2CF3}"/>
              </a:ext>
            </a:extLst>
          </p:cNvPr>
          <p:cNvSpPr/>
          <p:nvPr/>
        </p:nvSpPr>
        <p:spPr>
          <a:xfrm>
            <a:off x="4914763" y="1283217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514CC25-0FEC-1359-C2CC-2D1C58B11D22}"/>
              </a:ext>
            </a:extLst>
          </p:cNvPr>
          <p:cNvSpPr txBox="1"/>
          <p:nvPr/>
        </p:nvSpPr>
        <p:spPr>
          <a:xfrm>
            <a:off x="5041102" y="1346591"/>
            <a:ext cx="133674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18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0B0687B7-E1BD-7F58-9854-FDFF848768A5}"/>
              </a:ext>
            </a:extLst>
          </p:cNvPr>
          <p:cNvSpPr/>
          <p:nvPr/>
        </p:nvSpPr>
        <p:spPr>
          <a:xfrm>
            <a:off x="7216158" y="1283217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8130537D-F122-A0E6-AE02-5CC8B3C0FA01}"/>
              </a:ext>
            </a:extLst>
          </p:cNvPr>
          <p:cNvSpPr txBox="1"/>
          <p:nvPr/>
        </p:nvSpPr>
        <p:spPr>
          <a:xfrm>
            <a:off x="7284789" y="1346591"/>
            <a:ext cx="145215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22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99E86AE3-AAD8-63CB-BAED-335D778E2C22}"/>
              </a:ext>
            </a:extLst>
          </p:cNvPr>
          <p:cNvSpPr/>
          <p:nvPr/>
        </p:nvSpPr>
        <p:spPr>
          <a:xfrm>
            <a:off x="3678840" y="302308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2BD2EF2-31B8-4850-2562-8FB1F1A24C9A}"/>
              </a:ext>
            </a:extLst>
          </p:cNvPr>
          <p:cNvSpPr txBox="1"/>
          <p:nvPr/>
        </p:nvSpPr>
        <p:spPr>
          <a:xfrm>
            <a:off x="3784266" y="3086459"/>
            <a:ext cx="1378566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CB71A69A-8D9F-2F25-CF32-77E2EA1B35A5}"/>
              </a:ext>
            </a:extLst>
          </p:cNvPr>
          <p:cNvSpPr/>
          <p:nvPr/>
        </p:nvSpPr>
        <p:spPr>
          <a:xfrm>
            <a:off x="5993406" y="302308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1535CBD-3C65-FFAB-9A9C-609B08142EC7}"/>
              </a:ext>
            </a:extLst>
          </p:cNvPr>
          <p:cNvSpPr txBox="1"/>
          <p:nvPr/>
        </p:nvSpPr>
        <p:spPr>
          <a:xfrm>
            <a:off x="6062037" y="3086458"/>
            <a:ext cx="145215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A7E12353-6F79-9642-1058-0B9399F308CD}"/>
              </a:ext>
            </a:extLst>
          </p:cNvPr>
          <p:cNvSpPr/>
          <p:nvPr/>
        </p:nvSpPr>
        <p:spPr>
          <a:xfrm>
            <a:off x="8290397" y="302308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99D4A55-964D-59AF-C597-ECB8C6A68B1B}"/>
              </a:ext>
            </a:extLst>
          </p:cNvPr>
          <p:cNvSpPr txBox="1"/>
          <p:nvPr/>
        </p:nvSpPr>
        <p:spPr>
          <a:xfrm>
            <a:off x="8359028" y="3086460"/>
            <a:ext cx="1463870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0B9C3A1E-DBB9-340C-4168-56F6907B9B72}"/>
              </a:ext>
            </a:extLst>
          </p:cNvPr>
          <p:cNvSpPr/>
          <p:nvPr/>
        </p:nvSpPr>
        <p:spPr>
          <a:xfrm>
            <a:off x="2559763" y="468684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D21597C-7313-95E2-0FD5-9B4635BF4C23}"/>
              </a:ext>
            </a:extLst>
          </p:cNvPr>
          <p:cNvSpPr txBox="1"/>
          <p:nvPr/>
        </p:nvSpPr>
        <p:spPr>
          <a:xfrm>
            <a:off x="2628394" y="4750218"/>
            <a:ext cx="145215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04125893-B403-D597-D2D4-F79F0D5C283F}"/>
              </a:ext>
            </a:extLst>
          </p:cNvPr>
          <p:cNvSpPr/>
          <p:nvPr/>
        </p:nvSpPr>
        <p:spPr>
          <a:xfrm>
            <a:off x="4882599" y="468684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F732F6B-6D3A-7E9A-3E17-B7320683D706}"/>
              </a:ext>
            </a:extLst>
          </p:cNvPr>
          <p:cNvSpPr txBox="1"/>
          <p:nvPr/>
        </p:nvSpPr>
        <p:spPr>
          <a:xfrm>
            <a:off x="4992856" y="4750218"/>
            <a:ext cx="136890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9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E43F1B8E-BC9D-5594-8DCF-C70269C7914A}"/>
              </a:ext>
            </a:extLst>
          </p:cNvPr>
          <p:cNvSpPr/>
          <p:nvPr/>
        </p:nvSpPr>
        <p:spPr>
          <a:xfrm>
            <a:off x="7205435" y="468684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938107B3-D799-1208-A5A8-2CB0B4F5CF6C}"/>
              </a:ext>
            </a:extLst>
          </p:cNvPr>
          <p:cNvSpPr txBox="1"/>
          <p:nvPr/>
        </p:nvSpPr>
        <p:spPr>
          <a:xfrm>
            <a:off x="7274066" y="4750218"/>
            <a:ext cx="145215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83014A44-AD6E-7F10-4E3F-693E63E58683}"/>
              </a:ext>
            </a:extLst>
          </p:cNvPr>
          <p:cNvSpPr/>
          <p:nvPr/>
        </p:nvSpPr>
        <p:spPr>
          <a:xfrm>
            <a:off x="9491138" y="4686844"/>
            <a:ext cx="1589419" cy="372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ACD5092-0D26-DEE0-B186-F309B5059E63}"/>
              </a:ext>
            </a:extLst>
          </p:cNvPr>
          <p:cNvSpPr txBox="1"/>
          <p:nvPr/>
        </p:nvSpPr>
        <p:spPr>
          <a:xfrm>
            <a:off x="9559769" y="4750218"/>
            <a:ext cx="145215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22013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ACC725-D119-2BFF-66FD-56EB580B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招聘流程</a:t>
            </a: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35E3F710-E8B9-DBD4-FE8C-23710913B8B8}"/>
              </a:ext>
            </a:extLst>
          </p:cNvPr>
          <p:cNvSpPr/>
          <p:nvPr/>
        </p:nvSpPr>
        <p:spPr>
          <a:xfrm rot="5400000">
            <a:off x="3071534" y="2305041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B501BDD3-FA34-5D75-1355-9DF8F9E72517}"/>
              </a:ext>
            </a:extLst>
          </p:cNvPr>
          <p:cNvSpPr/>
          <p:nvPr/>
        </p:nvSpPr>
        <p:spPr>
          <a:xfrm rot="5400000">
            <a:off x="5941680" y="2305041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05A0AD9C-BF41-AEFB-05D1-0D895B718520}"/>
              </a:ext>
            </a:extLst>
          </p:cNvPr>
          <p:cNvSpPr/>
          <p:nvPr/>
        </p:nvSpPr>
        <p:spPr>
          <a:xfrm rot="5400000">
            <a:off x="8913426" y="2305041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E511B51-8CD2-8E19-A19C-AB3E55E36180}"/>
              </a:ext>
            </a:extLst>
          </p:cNvPr>
          <p:cNvSpPr/>
          <p:nvPr/>
        </p:nvSpPr>
        <p:spPr>
          <a:xfrm rot="16200000">
            <a:off x="8913426" y="4366209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F26AAEBE-24CA-9D3D-E380-A7C8308946F3}"/>
              </a:ext>
            </a:extLst>
          </p:cNvPr>
          <p:cNvSpPr/>
          <p:nvPr/>
        </p:nvSpPr>
        <p:spPr>
          <a:xfrm rot="16200000">
            <a:off x="5968889" y="4366209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C93C6E41-833E-EBB2-7FBC-8D5DBD954093}"/>
              </a:ext>
            </a:extLst>
          </p:cNvPr>
          <p:cNvSpPr/>
          <p:nvPr/>
        </p:nvSpPr>
        <p:spPr>
          <a:xfrm rot="16200000">
            <a:off x="3046973" y="4366209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2532AE7A-0C4A-C9AD-EEDB-1D2DE6F12762}"/>
              </a:ext>
            </a:extLst>
          </p:cNvPr>
          <p:cNvSpPr/>
          <p:nvPr/>
        </p:nvSpPr>
        <p:spPr>
          <a:xfrm rot="10800000">
            <a:off x="10432948" y="3331725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37DF29AE-8897-8AA8-4EAF-977C8197297E}"/>
              </a:ext>
            </a:extLst>
          </p:cNvPr>
          <p:cNvGrpSpPr/>
          <p:nvPr/>
        </p:nvGrpSpPr>
        <p:grpSpPr>
          <a:xfrm>
            <a:off x="624430" y="1865079"/>
            <a:ext cx="2131365" cy="1351642"/>
            <a:chOff x="624430" y="1865079"/>
            <a:chExt cx="2131365" cy="1351642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13BACEC-AEAA-8489-784E-3D454006D92D}"/>
                </a:ext>
              </a:extLst>
            </p:cNvPr>
            <p:cNvSpPr/>
            <p:nvPr/>
          </p:nvSpPr>
          <p:spPr>
            <a:xfrm>
              <a:off x="624430" y="1865079"/>
              <a:ext cx="2131365" cy="1351642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37D8620-3F92-2C77-CA1A-C9A898514B3A}"/>
                </a:ext>
              </a:extLst>
            </p:cNvPr>
            <p:cNvSpPr/>
            <p:nvPr/>
          </p:nvSpPr>
          <p:spPr>
            <a:xfrm>
              <a:off x="685134" y="1902011"/>
              <a:ext cx="2009956" cy="1280749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BAE5D6C5-3135-56D1-E31B-4ECF4294DD05}"/>
                </a:ext>
              </a:extLst>
            </p:cNvPr>
            <p:cNvSpPr/>
            <p:nvPr/>
          </p:nvSpPr>
          <p:spPr>
            <a:xfrm>
              <a:off x="790157" y="19975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C976BBE-B10F-FD77-E7B9-AAFDDB15B27F}"/>
                </a:ext>
              </a:extLst>
            </p:cNvPr>
            <p:cNvSpPr txBox="1"/>
            <p:nvPr/>
          </p:nvSpPr>
          <p:spPr>
            <a:xfrm>
              <a:off x="1372268" y="2842378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第一步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104B88F-8F48-D80A-FADD-60AA951F93C5}"/>
                </a:ext>
              </a:extLst>
            </p:cNvPr>
            <p:cNvSpPr txBox="1"/>
            <p:nvPr/>
          </p:nvSpPr>
          <p:spPr>
            <a:xfrm>
              <a:off x="893806" y="21080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投递简历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21" name="iconfont-11813-5643519">
              <a:extLst>
                <a:ext uri="{FF2B5EF4-FFF2-40B4-BE49-F238E27FC236}">
                  <a16:creationId xmlns:a16="http://schemas.microsoft.com/office/drawing/2014/main" id="{642AC07E-D199-C90F-D249-F511A36FAE15}"/>
                </a:ext>
              </a:extLst>
            </p:cNvPr>
            <p:cNvSpPr/>
            <p:nvPr/>
          </p:nvSpPr>
          <p:spPr>
            <a:xfrm>
              <a:off x="880185" y="2787472"/>
              <a:ext cx="325768" cy="325611"/>
            </a:xfrm>
            <a:custGeom>
              <a:avLst/>
              <a:gdLst>
                <a:gd name="T0" fmla="*/ 5669 w 12897"/>
                <a:gd name="T1" fmla="*/ 7621 h 12889"/>
                <a:gd name="T2" fmla="*/ 5307 w 12897"/>
                <a:gd name="T3" fmla="*/ 7380 h 12889"/>
                <a:gd name="T4" fmla="*/ 5392 w 12897"/>
                <a:gd name="T5" fmla="*/ 6952 h 12889"/>
                <a:gd name="T6" fmla="*/ 11285 w 12897"/>
                <a:gd name="T7" fmla="*/ 1059 h 12889"/>
                <a:gd name="T8" fmla="*/ 11835 w 12897"/>
                <a:gd name="T9" fmla="*/ 1064 h 12889"/>
                <a:gd name="T10" fmla="*/ 11840 w 12897"/>
                <a:gd name="T11" fmla="*/ 1613 h 12889"/>
                <a:gd name="T12" fmla="*/ 5946 w 12897"/>
                <a:gd name="T13" fmla="*/ 7507 h 12889"/>
                <a:gd name="T14" fmla="*/ 5669 w 12897"/>
                <a:gd name="T15" fmla="*/ 7621 h 12889"/>
                <a:gd name="T16" fmla="*/ 8252 w 12897"/>
                <a:gd name="T17" fmla="*/ 12889 h 12889"/>
                <a:gd name="T18" fmla="*/ 7898 w 12897"/>
                <a:gd name="T19" fmla="*/ 12666 h 12889"/>
                <a:gd name="T20" fmla="*/ 5496 w 12897"/>
                <a:gd name="T21" fmla="*/ 7643 h 12889"/>
                <a:gd name="T22" fmla="*/ 226 w 12897"/>
                <a:gd name="T23" fmla="*/ 4997 h 12889"/>
                <a:gd name="T24" fmla="*/ 11 w 12897"/>
                <a:gd name="T25" fmla="*/ 4618 h 12889"/>
                <a:gd name="T26" fmla="*/ 278 w 12897"/>
                <a:gd name="T27" fmla="*/ 4274 h 12889"/>
                <a:gd name="T28" fmla="*/ 12045 w 12897"/>
                <a:gd name="T29" fmla="*/ 357 h 12889"/>
                <a:gd name="T30" fmla="*/ 12692 w 12897"/>
                <a:gd name="T31" fmla="*/ 205 h 12889"/>
                <a:gd name="T32" fmla="*/ 12541 w 12897"/>
                <a:gd name="T33" fmla="*/ 853 h 12889"/>
                <a:gd name="T34" fmla="*/ 8624 w 12897"/>
                <a:gd name="T35" fmla="*/ 12620 h 12889"/>
                <a:gd name="T36" fmla="*/ 8277 w 12897"/>
                <a:gd name="T37" fmla="*/ 12887 h 12889"/>
                <a:gd name="T38" fmla="*/ 8252 w 12897"/>
                <a:gd name="T39" fmla="*/ 12889 h 12889"/>
                <a:gd name="T40" fmla="*/ 1422 w 12897"/>
                <a:gd name="T41" fmla="*/ 4720 h 12889"/>
                <a:gd name="T42" fmla="*/ 5967 w 12897"/>
                <a:gd name="T43" fmla="*/ 7002 h 12889"/>
                <a:gd name="T44" fmla="*/ 6146 w 12897"/>
                <a:gd name="T45" fmla="*/ 7183 h 12889"/>
                <a:gd name="T46" fmla="*/ 8186 w 12897"/>
                <a:gd name="T47" fmla="*/ 11451 h 12889"/>
                <a:gd name="T48" fmla="*/ 11549 w 12897"/>
                <a:gd name="T49" fmla="*/ 1350 h 12889"/>
                <a:gd name="T50" fmla="*/ 1422 w 12897"/>
                <a:gd name="T51" fmla="*/ 4720 h 12889"/>
                <a:gd name="T52" fmla="*/ 4435 w 12897"/>
                <a:gd name="T53" fmla="*/ 10871 h 12889"/>
                <a:gd name="T54" fmla="*/ 4050 w 12897"/>
                <a:gd name="T55" fmla="*/ 10402 h 12889"/>
                <a:gd name="T56" fmla="*/ 4668 w 12897"/>
                <a:gd name="T57" fmla="*/ 7318 h 12889"/>
                <a:gd name="T58" fmla="*/ 5132 w 12897"/>
                <a:gd name="T59" fmla="*/ 6997 h 12889"/>
                <a:gd name="T60" fmla="*/ 5436 w 12897"/>
                <a:gd name="T61" fmla="*/ 7472 h 12889"/>
                <a:gd name="T62" fmla="*/ 5005 w 12897"/>
                <a:gd name="T63" fmla="*/ 9626 h 12889"/>
                <a:gd name="T64" fmla="*/ 6067 w 12897"/>
                <a:gd name="T65" fmla="*/ 8919 h 12889"/>
                <a:gd name="T66" fmla="*/ 6601 w 12897"/>
                <a:gd name="T67" fmla="*/ 9034 h 12889"/>
                <a:gd name="T68" fmla="*/ 6502 w 12897"/>
                <a:gd name="T69" fmla="*/ 9572 h 12889"/>
                <a:gd name="T70" fmla="*/ 4651 w 12897"/>
                <a:gd name="T71" fmla="*/ 10805 h 12889"/>
                <a:gd name="T72" fmla="*/ 4435 w 12897"/>
                <a:gd name="T73" fmla="*/ 10871 h 1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97" h="12889">
                  <a:moveTo>
                    <a:pt x="5669" y="7621"/>
                  </a:moveTo>
                  <a:cubicBezTo>
                    <a:pt x="5511" y="7621"/>
                    <a:pt x="5368" y="7526"/>
                    <a:pt x="5307" y="7380"/>
                  </a:cubicBezTo>
                  <a:cubicBezTo>
                    <a:pt x="5246" y="7233"/>
                    <a:pt x="5280" y="7065"/>
                    <a:pt x="5392" y="6952"/>
                  </a:cubicBezTo>
                  <a:lnTo>
                    <a:pt x="11285" y="1059"/>
                  </a:lnTo>
                  <a:cubicBezTo>
                    <a:pt x="11439" y="910"/>
                    <a:pt x="11684" y="912"/>
                    <a:pt x="11835" y="1064"/>
                  </a:cubicBezTo>
                  <a:cubicBezTo>
                    <a:pt x="11986" y="1215"/>
                    <a:pt x="11988" y="1459"/>
                    <a:pt x="11840" y="1613"/>
                  </a:cubicBezTo>
                  <a:lnTo>
                    <a:pt x="5946" y="7507"/>
                  </a:lnTo>
                  <a:cubicBezTo>
                    <a:pt x="5873" y="7580"/>
                    <a:pt x="5773" y="7622"/>
                    <a:pt x="5669" y="7621"/>
                  </a:cubicBezTo>
                  <a:close/>
                  <a:moveTo>
                    <a:pt x="8252" y="12889"/>
                  </a:moveTo>
                  <a:cubicBezTo>
                    <a:pt x="8101" y="12889"/>
                    <a:pt x="7963" y="12802"/>
                    <a:pt x="7898" y="12666"/>
                  </a:cubicBezTo>
                  <a:lnTo>
                    <a:pt x="5496" y="7643"/>
                  </a:lnTo>
                  <a:lnTo>
                    <a:pt x="226" y="4997"/>
                  </a:lnTo>
                  <a:cubicBezTo>
                    <a:pt x="85" y="4926"/>
                    <a:pt x="0" y="4776"/>
                    <a:pt x="11" y="4618"/>
                  </a:cubicBezTo>
                  <a:cubicBezTo>
                    <a:pt x="22" y="4460"/>
                    <a:pt x="128" y="4324"/>
                    <a:pt x="278" y="4274"/>
                  </a:cubicBezTo>
                  <a:lnTo>
                    <a:pt x="12045" y="357"/>
                  </a:lnTo>
                  <a:cubicBezTo>
                    <a:pt x="12137" y="82"/>
                    <a:pt x="12487" y="0"/>
                    <a:pt x="12692" y="205"/>
                  </a:cubicBezTo>
                  <a:cubicBezTo>
                    <a:pt x="12897" y="411"/>
                    <a:pt x="12816" y="760"/>
                    <a:pt x="12541" y="853"/>
                  </a:cubicBezTo>
                  <a:lnTo>
                    <a:pt x="8624" y="12620"/>
                  </a:lnTo>
                  <a:cubicBezTo>
                    <a:pt x="8574" y="12772"/>
                    <a:pt x="8436" y="12877"/>
                    <a:pt x="8277" y="12887"/>
                  </a:cubicBezTo>
                  <a:cubicBezTo>
                    <a:pt x="8267" y="12889"/>
                    <a:pt x="8260" y="12889"/>
                    <a:pt x="8252" y="12889"/>
                  </a:cubicBezTo>
                  <a:close/>
                  <a:moveTo>
                    <a:pt x="1422" y="4720"/>
                  </a:moveTo>
                  <a:lnTo>
                    <a:pt x="5967" y="7002"/>
                  </a:lnTo>
                  <a:cubicBezTo>
                    <a:pt x="6045" y="7041"/>
                    <a:pt x="6108" y="7104"/>
                    <a:pt x="6146" y="7183"/>
                  </a:cubicBezTo>
                  <a:lnTo>
                    <a:pt x="8186" y="11451"/>
                  </a:lnTo>
                  <a:lnTo>
                    <a:pt x="11549" y="1350"/>
                  </a:lnTo>
                  <a:lnTo>
                    <a:pt x="1422" y="4720"/>
                  </a:lnTo>
                  <a:close/>
                  <a:moveTo>
                    <a:pt x="4435" y="10871"/>
                  </a:moveTo>
                  <a:cubicBezTo>
                    <a:pt x="4187" y="10871"/>
                    <a:pt x="4002" y="10645"/>
                    <a:pt x="4050" y="10402"/>
                  </a:cubicBezTo>
                  <a:lnTo>
                    <a:pt x="4668" y="7318"/>
                  </a:lnTo>
                  <a:cubicBezTo>
                    <a:pt x="4704" y="7099"/>
                    <a:pt x="4914" y="6953"/>
                    <a:pt x="5132" y="6997"/>
                  </a:cubicBezTo>
                  <a:cubicBezTo>
                    <a:pt x="5349" y="7040"/>
                    <a:pt x="5487" y="7256"/>
                    <a:pt x="5436" y="7472"/>
                  </a:cubicBezTo>
                  <a:lnTo>
                    <a:pt x="5005" y="9626"/>
                  </a:lnTo>
                  <a:lnTo>
                    <a:pt x="6067" y="8919"/>
                  </a:lnTo>
                  <a:cubicBezTo>
                    <a:pt x="6247" y="8806"/>
                    <a:pt x="6484" y="8858"/>
                    <a:pt x="6601" y="9034"/>
                  </a:cubicBezTo>
                  <a:cubicBezTo>
                    <a:pt x="6719" y="9211"/>
                    <a:pt x="6675" y="9449"/>
                    <a:pt x="6502" y="9572"/>
                  </a:cubicBezTo>
                  <a:lnTo>
                    <a:pt x="4651" y="10805"/>
                  </a:lnTo>
                  <a:cubicBezTo>
                    <a:pt x="4587" y="10848"/>
                    <a:pt x="4512" y="10871"/>
                    <a:pt x="4435" y="108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3AF698A-599D-B90D-B452-455211C33D8A}"/>
              </a:ext>
            </a:extLst>
          </p:cNvPr>
          <p:cNvGrpSpPr/>
          <p:nvPr/>
        </p:nvGrpSpPr>
        <p:grpSpPr>
          <a:xfrm>
            <a:off x="9436205" y="1865079"/>
            <a:ext cx="2131365" cy="1351642"/>
            <a:chOff x="9436205" y="1865079"/>
            <a:chExt cx="2131365" cy="135164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238BA01-2CF0-F4AA-622E-52F431BCCD4C}"/>
                </a:ext>
              </a:extLst>
            </p:cNvPr>
            <p:cNvGrpSpPr/>
            <p:nvPr/>
          </p:nvGrpSpPr>
          <p:grpSpPr>
            <a:xfrm>
              <a:off x="9436205" y="1865079"/>
              <a:ext cx="2131365" cy="1351642"/>
              <a:chOff x="879357" y="1692730"/>
              <a:chExt cx="2789619" cy="2888342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ADD89E5A-EF03-2094-2976-649546D6CB94}"/>
                  </a:ext>
                </a:extLst>
              </p:cNvPr>
              <p:cNvSpPr/>
              <p:nvPr/>
            </p:nvSpPr>
            <p:spPr>
              <a:xfrm>
                <a:off x="879357" y="1692730"/>
                <a:ext cx="2789619" cy="2888342"/>
              </a:xfrm>
              <a:prstGeom prst="roundRect">
                <a:avLst>
                  <a:gd name="adj" fmla="val 615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B6FDB3C0-174E-18A8-26AA-EE19B0833878}"/>
                  </a:ext>
                </a:extLst>
              </p:cNvPr>
              <p:cNvSpPr/>
              <p:nvPr/>
            </p:nvSpPr>
            <p:spPr>
              <a:xfrm>
                <a:off x="958809" y="1771651"/>
                <a:ext cx="2630714" cy="2736850"/>
              </a:xfrm>
              <a:prstGeom prst="roundRect">
                <a:avLst>
                  <a:gd name="adj" fmla="val 6151"/>
                </a:avLst>
              </a:prstGeom>
              <a:noFill/>
              <a:ln w="12700" cap="flat" cmpd="sng" algn="ctr"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356C3650-E485-7439-5A3C-B23A2AD68AA7}"/>
                </a:ext>
              </a:extLst>
            </p:cNvPr>
            <p:cNvSpPr/>
            <p:nvPr/>
          </p:nvSpPr>
          <p:spPr>
            <a:xfrm>
              <a:off x="9601932" y="19975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D112747-3713-6472-CF40-500111C5F3E7}"/>
                </a:ext>
              </a:extLst>
            </p:cNvPr>
            <p:cNvSpPr txBox="1"/>
            <p:nvPr/>
          </p:nvSpPr>
          <p:spPr>
            <a:xfrm>
              <a:off x="10184043" y="2834712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第四步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B4F21EE-8BE7-E3E1-F2CF-04DFCDB803C4}"/>
                </a:ext>
              </a:extLst>
            </p:cNvPr>
            <p:cNvSpPr txBox="1"/>
            <p:nvPr/>
          </p:nvSpPr>
          <p:spPr>
            <a:xfrm>
              <a:off x="9705581" y="21080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初面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22" name="teamwork_259470">
              <a:extLst>
                <a:ext uri="{FF2B5EF4-FFF2-40B4-BE49-F238E27FC236}">
                  <a16:creationId xmlns:a16="http://schemas.microsoft.com/office/drawing/2014/main" id="{88D0B761-1335-BF38-0D44-675C0CA4F5CC}"/>
                </a:ext>
              </a:extLst>
            </p:cNvPr>
            <p:cNvSpPr/>
            <p:nvPr/>
          </p:nvSpPr>
          <p:spPr>
            <a:xfrm>
              <a:off x="9706069" y="2697622"/>
              <a:ext cx="327700" cy="334746"/>
            </a:xfrm>
            <a:custGeom>
              <a:avLst/>
              <a:gdLst>
                <a:gd name="connsiteX0" fmla="*/ 421630 w 593952"/>
                <a:gd name="connsiteY0" fmla="*/ 527168 h 606722"/>
                <a:gd name="connsiteX1" fmla="*/ 411661 w 593952"/>
                <a:gd name="connsiteY1" fmla="*/ 528057 h 606722"/>
                <a:gd name="connsiteX2" fmla="*/ 368585 w 593952"/>
                <a:gd name="connsiteY2" fmla="*/ 571345 h 606722"/>
                <a:gd name="connsiteX3" fmla="*/ 366627 w 593952"/>
                <a:gd name="connsiteY3" fmla="*/ 582545 h 606722"/>
                <a:gd name="connsiteX4" fmla="*/ 567326 w 593952"/>
                <a:gd name="connsiteY4" fmla="*/ 582545 h 606722"/>
                <a:gd name="connsiteX5" fmla="*/ 565368 w 593952"/>
                <a:gd name="connsiteY5" fmla="*/ 571345 h 606722"/>
                <a:gd name="connsiteX6" fmla="*/ 522291 w 593952"/>
                <a:gd name="connsiteY6" fmla="*/ 528057 h 606722"/>
                <a:gd name="connsiteX7" fmla="*/ 512322 w 593952"/>
                <a:gd name="connsiteY7" fmla="*/ 527168 h 606722"/>
                <a:gd name="connsiteX8" fmla="*/ 503422 w 593952"/>
                <a:gd name="connsiteY8" fmla="*/ 527168 h 606722"/>
                <a:gd name="connsiteX9" fmla="*/ 475565 w 593952"/>
                <a:gd name="connsiteY9" fmla="*/ 554990 h 606722"/>
                <a:gd name="connsiteX10" fmla="*/ 458387 w 593952"/>
                <a:gd name="connsiteY10" fmla="*/ 554990 h 606722"/>
                <a:gd name="connsiteX11" fmla="*/ 430530 w 593952"/>
                <a:gd name="connsiteY11" fmla="*/ 527168 h 606722"/>
                <a:gd name="connsiteX12" fmla="*/ 81658 w 593952"/>
                <a:gd name="connsiteY12" fmla="*/ 527168 h 606722"/>
                <a:gd name="connsiteX13" fmla="*/ 71602 w 593952"/>
                <a:gd name="connsiteY13" fmla="*/ 528057 h 606722"/>
                <a:gd name="connsiteX14" fmla="*/ 28617 w 593952"/>
                <a:gd name="connsiteY14" fmla="*/ 571345 h 606722"/>
                <a:gd name="connsiteX15" fmla="*/ 26570 w 593952"/>
                <a:gd name="connsiteY15" fmla="*/ 582545 h 606722"/>
                <a:gd name="connsiteX16" fmla="*/ 227344 w 593952"/>
                <a:gd name="connsiteY16" fmla="*/ 582545 h 606722"/>
                <a:gd name="connsiteX17" fmla="*/ 225297 w 593952"/>
                <a:gd name="connsiteY17" fmla="*/ 571345 h 606722"/>
                <a:gd name="connsiteX18" fmla="*/ 182312 w 593952"/>
                <a:gd name="connsiteY18" fmla="*/ 528057 h 606722"/>
                <a:gd name="connsiteX19" fmla="*/ 172344 w 593952"/>
                <a:gd name="connsiteY19" fmla="*/ 527168 h 606722"/>
                <a:gd name="connsiteX20" fmla="*/ 163445 w 593952"/>
                <a:gd name="connsiteY20" fmla="*/ 527168 h 606722"/>
                <a:gd name="connsiteX21" fmla="*/ 135500 w 593952"/>
                <a:gd name="connsiteY21" fmla="*/ 554990 h 606722"/>
                <a:gd name="connsiteX22" fmla="*/ 118413 w 593952"/>
                <a:gd name="connsiteY22" fmla="*/ 554990 h 606722"/>
                <a:gd name="connsiteX23" fmla="*/ 90469 w 593952"/>
                <a:gd name="connsiteY23" fmla="*/ 527168 h 606722"/>
                <a:gd name="connsiteX24" fmla="*/ 421630 w 593952"/>
                <a:gd name="connsiteY24" fmla="*/ 502991 h 606722"/>
                <a:gd name="connsiteX25" fmla="*/ 435514 w 593952"/>
                <a:gd name="connsiteY25" fmla="*/ 502991 h 606722"/>
                <a:gd name="connsiteX26" fmla="*/ 444058 w 593952"/>
                <a:gd name="connsiteY26" fmla="*/ 506458 h 606722"/>
                <a:gd name="connsiteX27" fmla="*/ 467021 w 593952"/>
                <a:gd name="connsiteY27" fmla="*/ 529391 h 606722"/>
                <a:gd name="connsiteX28" fmla="*/ 489894 w 593952"/>
                <a:gd name="connsiteY28" fmla="*/ 506458 h 606722"/>
                <a:gd name="connsiteX29" fmla="*/ 498438 w 593952"/>
                <a:gd name="connsiteY29" fmla="*/ 502991 h 606722"/>
                <a:gd name="connsiteX30" fmla="*/ 512322 w 593952"/>
                <a:gd name="connsiteY30" fmla="*/ 502991 h 606722"/>
                <a:gd name="connsiteX31" fmla="*/ 526830 w 593952"/>
                <a:gd name="connsiteY31" fmla="*/ 504324 h 606722"/>
                <a:gd name="connsiteX32" fmla="*/ 589131 w 593952"/>
                <a:gd name="connsiteY32" fmla="*/ 567079 h 606722"/>
                <a:gd name="connsiteX33" fmla="*/ 593759 w 593952"/>
                <a:gd name="connsiteY33" fmla="*/ 592411 h 606722"/>
                <a:gd name="connsiteX34" fmla="*/ 591178 w 593952"/>
                <a:gd name="connsiteY34" fmla="*/ 602367 h 606722"/>
                <a:gd name="connsiteX35" fmla="*/ 581833 w 593952"/>
                <a:gd name="connsiteY35" fmla="*/ 606722 h 606722"/>
                <a:gd name="connsiteX36" fmla="*/ 352119 w 593952"/>
                <a:gd name="connsiteY36" fmla="*/ 606722 h 606722"/>
                <a:gd name="connsiteX37" fmla="*/ 342774 w 593952"/>
                <a:gd name="connsiteY37" fmla="*/ 602367 h 606722"/>
                <a:gd name="connsiteX38" fmla="*/ 340193 w 593952"/>
                <a:gd name="connsiteY38" fmla="*/ 592411 h 606722"/>
                <a:gd name="connsiteX39" fmla="*/ 344821 w 593952"/>
                <a:gd name="connsiteY39" fmla="*/ 567079 h 606722"/>
                <a:gd name="connsiteX40" fmla="*/ 407122 w 593952"/>
                <a:gd name="connsiteY40" fmla="*/ 504324 h 606722"/>
                <a:gd name="connsiteX41" fmla="*/ 421630 w 593952"/>
                <a:gd name="connsiteY41" fmla="*/ 502991 h 606722"/>
                <a:gd name="connsiteX42" fmla="*/ 81658 w 593952"/>
                <a:gd name="connsiteY42" fmla="*/ 502991 h 606722"/>
                <a:gd name="connsiteX43" fmla="*/ 95542 w 593952"/>
                <a:gd name="connsiteY43" fmla="*/ 502991 h 606722"/>
                <a:gd name="connsiteX44" fmla="*/ 104085 w 593952"/>
                <a:gd name="connsiteY44" fmla="*/ 506458 h 606722"/>
                <a:gd name="connsiteX45" fmla="*/ 126957 w 593952"/>
                <a:gd name="connsiteY45" fmla="*/ 529391 h 606722"/>
                <a:gd name="connsiteX46" fmla="*/ 149829 w 593952"/>
                <a:gd name="connsiteY46" fmla="*/ 506458 h 606722"/>
                <a:gd name="connsiteX47" fmla="*/ 158461 w 593952"/>
                <a:gd name="connsiteY47" fmla="*/ 502991 h 606722"/>
                <a:gd name="connsiteX48" fmla="*/ 172344 w 593952"/>
                <a:gd name="connsiteY48" fmla="*/ 502991 h 606722"/>
                <a:gd name="connsiteX49" fmla="*/ 186762 w 593952"/>
                <a:gd name="connsiteY49" fmla="*/ 504324 h 606722"/>
                <a:gd name="connsiteX50" fmla="*/ 249147 w 593952"/>
                <a:gd name="connsiteY50" fmla="*/ 567079 h 606722"/>
                <a:gd name="connsiteX51" fmla="*/ 253775 w 593952"/>
                <a:gd name="connsiteY51" fmla="*/ 592411 h 606722"/>
                <a:gd name="connsiteX52" fmla="*/ 251105 w 593952"/>
                <a:gd name="connsiteY52" fmla="*/ 602367 h 606722"/>
                <a:gd name="connsiteX53" fmla="*/ 241850 w 593952"/>
                <a:gd name="connsiteY53" fmla="*/ 606722 h 606722"/>
                <a:gd name="connsiteX54" fmla="*/ 12064 w 593952"/>
                <a:gd name="connsiteY54" fmla="*/ 606722 h 606722"/>
                <a:gd name="connsiteX55" fmla="*/ 2809 w 593952"/>
                <a:gd name="connsiteY55" fmla="*/ 602367 h 606722"/>
                <a:gd name="connsiteX56" fmla="*/ 228 w 593952"/>
                <a:gd name="connsiteY56" fmla="*/ 592411 h 606722"/>
                <a:gd name="connsiteX57" fmla="*/ 4767 w 593952"/>
                <a:gd name="connsiteY57" fmla="*/ 567079 h 606722"/>
                <a:gd name="connsiteX58" fmla="*/ 67152 w 593952"/>
                <a:gd name="connsiteY58" fmla="*/ 504324 h 606722"/>
                <a:gd name="connsiteX59" fmla="*/ 81658 w 593952"/>
                <a:gd name="connsiteY59" fmla="*/ 502991 h 606722"/>
                <a:gd name="connsiteX60" fmla="*/ 477967 w 593952"/>
                <a:gd name="connsiteY60" fmla="*/ 397238 h 606722"/>
                <a:gd name="connsiteX61" fmla="*/ 436941 w 593952"/>
                <a:gd name="connsiteY61" fmla="*/ 413234 h 606722"/>
                <a:gd name="connsiteX62" fmla="*/ 439077 w 593952"/>
                <a:gd name="connsiteY62" fmla="*/ 445848 h 606722"/>
                <a:gd name="connsiteX63" fmla="*/ 453494 w 593952"/>
                <a:gd name="connsiteY63" fmla="*/ 468420 h 606722"/>
                <a:gd name="connsiteX64" fmla="*/ 480459 w 593952"/>
                <a:gd name="connsiteY64" fmla="*/ 468420 h 606722"/>
                <a:gd name="connsiteX65" fmla="*/ 494875 w 593952"/>
                <a:gd name="connsiteY65" fmla="*/ 445848 h 606722"/>
                <a:gd name="connsiteX66" fmla="*/ 497545 w 593952"/>
                <a:gd name="connsiteY66" fmla="*/ 405325 h 606722"/>
                <a:gd name="connsiteX67" fmla="*/ 482772 w 593952"/>
                <a:gd name="connsiteY67" fmla="*/ 400082 h 606722"/>
                <a:gd name="connsiteX68" fmla="*/ 477967 w 593952"/>
                <a:gd name="connsiteY68" fmla="*/ 397238 h 606722"/>
                <a:gd name="connsiteX69" fmla="*/ 137894 w 593952"/>
                <a:gd name="connsiteY69" fmla="*/ 397238 h 606722"/>
                <a:gd name="connsiteX70" fmla="*/ 96957 w 593952"/>
                <a:gd name="connsiteY70" fmla="*/ 413234 h 606722"/>
                <a:gd name="connsiteX71" fmla="*/ 99093 w 593952"/>
                <a:gd name="connsiteY71" fmla="*/ 445848 h 606722"/>
                <a:gd name="connsiteX72" fmla="*/ 113510 w 593952"/>
                <a:gd name="connsiteY72" fmla="*/ 468420 h 606722"/>
                <a:gd name="connsiteX73" fmla="*/ 140385 w 593952"/>
                <a:gd name="connsiteY73" fmla="*/ 468420 h 606722"/>
                <a:gd name="connsiteX74" fmla="*/ 154802 w 593952"/>
                <a:gd name="connsiteY74" fmla="*/ 445848 h 606722"/>
                <a:gd name="connsiteX75" fmla="*/ 157472 w 593952"/>
                <a:gd name="connsiteY75" fmla="*/ 405325 h 606722"/>
                <a:gd name="connsiteX76" fmla="*/ 142788 w 593952"/>
                <a:gd name="connsiteY76" fmla="*/ 400082 h 606722"/>
                <a:gd name="connsiteX77" fmla="*/ 137894 w 593952"/>
                <a:gd name="connsiteY77" fmla="*/ 397238 h 606722"/>
                <a:gd name="connsiteX78" fmla="*/ 495320 w 593952"/>
                <a:gd name="connsiteY78" fmla="*/ 370578 h 606722"/>
                <a:gd name="connsiteX79" fmla="*/ 492562 w 593952"/>
                <a:gd name="connsiteY79" fmla="*/ 377865 h 606722"/>
                <a:gd name="connsiteX80" fmla="*/ 493896 w 593952"/>
                <a:gd name="connsiteY80" fmla="*/ 378576 h 606722"/>
                <a:gd name="connsiteX81" fmla="*/ 498969 w 593952"/>
                <a:gd name="connsiteY81" fmla="*/ 380620 h 606722"/>
                <a:gd name="connsiteX82" fmla="*/ 495320 w 593952"/>
                <a:gd name="connsiteY82" fmla="*/ 370578 h 606722"/>
                <a:gd name="connsiteX83" fmla="*/ 155336 w 593952"/>
                <a:gd name="connsiteY83" fmla="*/ 370578 h 606722"/>
                <a:gd name="connsiteX84" fmla="*/ 152577 w 593952"/>
                <a:gd name="connsiteY84" fmla="*/ 377865 h 606722"/>
                <a:gd name="connsiteX85" fmla="*/ 153912 w 593952"/>
                <a:gd name="connsiteY85" fmla="*/ 378576 h 606722"/>
                <a:gd name="connsiteX86" fmla="*/ 158985 w 593952"/>
                <a:gd name="connsiteY86" fmla="*/ 380620 h 606722"/>
                <a:gd name="connsiteX87" fmla="*/ 155336 w 593952"/>
                <a:gd name="connsiteY87" fmla="*/ 370578 h 606722"/>
                <a:gd name="connsiteX88" fmla="*/ 453049 w 593952"/>
                <a:gd name="connsiteY88" fmla="*/ 363380 h 606722"/>
                <a:gd name="connsiteX89" fmla="*/ 439878 w 593952"/>
                <a:gd name="connsiteY89" fmla="*/ 369067 h 606722"/>
                <a:gd name="connsiteX90" fmla="*/ 434983 w 593952"/>
                <a:gd name="connsiteY90" fmla="*/ 382664 h 606722"/>
                <a:gd name="connsiteX91" fmla="*/ 435428 w 593952"/>
                <a:gd name="connsiteY91" fmla="*/ 389062 h 606722"/>
                <a:gd name="connsiteX92" fmla="*/ 468800 w 593952"/>
                <a:gd name="connsiteY92" fmla="*/ 372444 h 606722"/>
                <a:gd name="connsiteX93" fmla="*/ 472182 w 593952"/>
                <a:gd name="connsiteY93" fmla="*/ 363380 h 606722"/>
                <a:gd name="connsiteX94" fmla="*/ 113065 w 593952"/>
                <a:gd name="connsiteY94" fmla="*/ 363380 h 606722"/>
                <a:gd name="connsiteX95" fmla="*/ 99805 w 593952"/>
                <a:gd name="connsiteY95" fmla="*/ 369067 h 606722"/>
                <a:gd name="connsiteX96" fmla="*/ 94910 w 593952"/>
                <a:gd name="connsiteY96" fmla="*/ 382664 h 606722"/>
                <a:gd name="connsiteX97" fmla="*/ 95355 w 593952"/>
                <a:gd name="connsiteY97" fmla="*/ 389062 h 606722"/>
                <a:gd name="connsiteX98" fmla="*/ 128727 w 593952"/>
                <a:gd name="connsiteY98" fmla="*/ 372444 h 606722"/>
                <a:gd name="connsiteX99" fmla="*/ 132109 w 593952"/>
                <a:gd name="connsiteY99" fmla="*/ 363380 h 606722"/>
                <a:gd name="connsiteX100" fmla="*/ 453049 w 593952"/>
                <a:gd name="connsiteY100" fmla="*/ 339208 h 606722"/>
                <a:gd name="connsiteX101" fmla="*/ 480903 w 593952"/>
                <a:gd name="connsiteY101" fmla="*/ 339208 h 606722"/>
                <a:gd name="connsiteX102" fmla="*/ 511784 w 593952"/>
                <a:gd name="connsiteY102" fmla="*/ 352627 h 606722"/>
                <a:gd name="connsiteX103" fmla="*/ 523175 w 593952"/>
                <a:gd name="connsiteY103" fmla="*/ 384263 h 606722"/>
                <a:gd name="connsiteX104" fmla="*/ 522285 w 593952"/>
                <a:gd name="connsiteY104" fmla="*/ 396882 h 606722"/>
                <a:gd name="connsiteX105" fmla="*/ 518992 w 593952"/>
                <a:gd name="connsiteY105" fmla="*/ 447358 h 606722"/>
                <a:gd name="connsiteX106" fmla="*/ 492117 w 593952"/>
                <a:gd name="connsiteY106" fmla="*/ 489659 h 606722"/>
                <a:gd name="connsiteX107" fmla="*/ 467021 w 593952"/>
                <a:gd name="connsiteY107" fmla="*/ 496146 h 606722"/>
                <a:gd name="connsiteX108" fmla="*/ 441836 w 593952"/>
                <a:gd name="connsiteY108" fmla="*/ 489659 h 606722"/>
                <a:gd name="connsiteX109" fmla="*/ 414960 w 593952"/>
                <a:gd name="connsiteY109" fmla="*/ 447358 h 606722"/>
                <a:gd name="connsiteX110" fmla="*/ 412023 w 593952"/>
                <a:gd name="connsiteY110" fmla="*/ 403192 h 606722"/>
                <a:gd name="connsiteX111" fmla="*/ 410866 w 593952"/>
                <a:gd name="connsiteY111" fmla="*/ 384263 h 606722"/>
                <a:gd name="connsiteX112" fmla="*/ 422168 w 593952"/>
                <a:gd name="connsiteY112" fmla="*/ 352627 h 606722"/>
                <a:gd name="connsiteX113" fmla="*/ 453049 w 593952"/>
                <a:gd name="connsiteY113" fmla="*/ 339208 h 606722"/>
                <a:gd name="connsiteX114" fmla="*/ 113065 w 593952"/>
                <a:gd name="connsiteY114" fmla="*/ 339208 h 606722"/>
                <a:gd name="connsiteX115" fmla="*/ 140830 w 593952"/>
                <a:gd name="connsiteY115" fmla="*/ 339208 h 606722"/>
                <a:gd name="connsiteX116" fmla="*/ 171800 w 593952"/>
                <a:gd name="connsiteY116" fmla="*/ 352627 h 606722"/>
                <a:gd name="connsiteX117" fmla="*/ 183102 w 593952"/>
                <a:gd name="connsiteY117" fmla="*/ 384263 h 606722"/>
                <a:gd name="connsiteX118" fmla="*/ 182301 w 593952"/>
                <a:gd name="connsiteY118" fmla="*/ 396882 h 606722"/>
                <a:gd name="connsiteX119" fmla="*/ 179008 w 593952"/>
                <a:gd name="connsiteY119" fmla="*/ 447358 h 606722"/>
                <a:gd name="connsiteX120" fmla="*/ 152043 w 593952"/>
                <a:gd name="connsiteY120" fmla="*/ 489659 h 606722"/>
                <a:gd name="connsiteX121" fmla="*/ 126947 w 593952"/>
                <a:gd name="connsiteY121" fmla="*/ 496146 h 606722"/>
                <a:gd name="connsiteX122" fmla="*/ 101851 w 593952"/>
                <a:gd name="connsiteY122" fmla="*/ 489659 h 606722"/>
                <a:gd name="connsiteX123" fmla="*/ 74887 w 593952"/>
                <a:gd name="connsiteY123" fmla="*/ 447358 h 606722"/>
                <a:gd name="connsiteX124" fmla="*/ 72039 w 593952"/>
                <a:gd name="connsiteY124" fmla="*/ 403192 h 606722"/>
                <a:gd name="connsiteX125" fmla="*/ 70793 w 593952"/>
                <a:gd name="connsiteY125" fmla="*/ 384263 h 606722"/>
                <a:gd name="connsiteX126" fmla="*/ 82184 w 593952"/>
                <a:gd name="connsiteY126" fmla="*/ 352627 h 606722"/>
                <a:gd name="connsiteX127" fmla="*/ 113065 w 593952"/>
                <a:gd name="connsiteY127" fmla="*/ 339208 h 606722"/>
                <a:gd name="connsiteX128" fmla="*/ 293306 w 593952"/>
                <a:gd name="connsiteY128" fmla="*/ 328271 h 606722"/>
                <a:gd name="connsiteX129" fmla="*/ 305411 w 593952"/>
                <a:gd name="connsiteY129" fmla="*/ 340358 h 606722"/>
                <a:gd name="connsiteX130" fmla="*/ 305411 w 593952"/>
                <a:gd name="connsiteY130" fmla="*/ 385596 h 606722"/>
                <a:gd name="connsiteX131" fmla="*/ 378400 w 593952"/>
                <a:gd name="connsiteY131" fmla="*/ 427634 h 606722"/>
                <a:gd name="connsiteX132" fmla="*/ 382762 w 593952"/>
                <a:gd name="connsiteY132" fmla="*/ 444165 h 606722"/>
                <a:gd name="connsiteX133" fmla="*/ 372347 w 593952"/>
                <a:gd name="connsiteY133" fmla="*/ 450208 h 606722"/>
                <a:gd name="connsiteX134" fmla="*/ 366295 w 593952"/>
                <a:gd name="connsiteY134" fmla="*/ 448519 h 606722"/>
                <a:gd name="connsiteX135" fmla="*/ 293306 w 593952"/>
                <a:gd name="connsiteY135" fmla="*/ 406481 h 606722"/>
                <a:gd name="connsiteX136" fmla="*/ 220406 w 593952"/>
                <a:gd name="connsiteY136" fmla="*/ 448519 h 606722"/>
                <a:gd name="connsiteX137" fmla="*/ 214354 w 593952"/>
                <a:gd name="connsiteY137" fmla="*/ 450208 h 606722"/>
                <a:gd name="connsiteX138" fmla="*/ 203850 w 593952"/>
                <a:gd name="connsiteY138" fmla="*/ 444165 h 606722"/>
                <a:gd name="connsiteX139" fmla="*/ 208301 w 593952"/>
                <a:gd name="connsiteY139" fmla="*/ 427634 h 606722"/>
                <a:gd name="connsiteX140" fmla="*/ 281201 w 593952"/>
                <a:gd name="connsiteY140" fmla="*/ 385596 h 606722"/>
                <a:gd name="connsiteX141" fmla="*/ 281201 w 593952"/>
                <a:gd name="connsiteY141" fmla="*/ 340358 h 606722"/>
                <a:gd name="connsiteX142" fmla="*/ 293306 w 593952"/>
                <a:gd name="connsiteY142" fmla="*/ 328271 h 606722"/>
                <a:gd name="connsiteX143" fmla="*/ 293315 w 593952"/>
                <a:gd name="connsiteY143" fmla="*/ 289460 h 606722"/>
                <a:gd name="connsiteX144" fmla="*/ 305417 w 593952"/>
                <a:gd name="connsiteY144" fmla="*/ 301540 h 606722"/>
                <a:gd name="connsiteX145" fmla="*/ 305417 w 593952"/>
                <a:gd name="connsiteY145" fmla="*/ 305182 h 606722"/>
                <a:gd name="connsiteX146" fmla="*/ 293315 w 593952"/>
                <a:gd name="connsiteY146" fmla="*/ 317263 h 606722"/>
                <a:gd name="connsiteX147" fmla="*/ 281213 w 593952"/>
                <a:gd name="connsiteY147" fmla="*/ 305182 h 606722"/>
                <a:gd name="connsiteX148" fmla="*/ 281213 w 593952"/>
                <a:gd name="connsiteY148" fmla="*/ 301540 h 606722"/>
                <a:gd name="connsiteX149" fmla="*/ 293315 w 593952"/>
                <a:gd name="connsiteY149" fmla="*/ 289460 h 606722"/>
                <a:gd name="connsiteX150" fmla="*/ 251639 w 593952"/>
                <a:gd name="connsiteY150" fmla="*/ 187959 h 606722"/>
                <a:gd name="connsiteX151" fmla="*/ 241581 w 593952"/>
                <a:gd name="connsiteY151" fmla="*/ 188848 h 606722"/>
                <a:gd name="connsiteX152" fmla="*/ 198594 w 593952"/>
                <a:gd name="connsiteY152" fmla="*/ 232136 h 606722"/>
                <a:gd name="connsiteX153" fmla="*/ 196546 w 593952"/>
                <a:gd name="connsiteY153" fmla="*/ 243336 h 606722"/>
                <a:gd name="connsiteX154" fmla="*/ 397335 w 593952"/>
                <a:gd name="connsiteY154" fmla="*/ 243336 h 606722"/>
                <a:gd name="connsiteX155" fmla="*/ 395287 w 593952"/>
                <a:gd name="connsiteY155" fmla="*/ 232136 h 606722"/>
                <a:gd name="connsiteX156" fmla="*/ 352300 w 593952"/>
                <a:gd name="connsiteY156" fmla="*/ 188848 h 606722"/>
                <a:gd name="connsiteX157" fmla="*/ 342331 w 593952"/>
                <a:gd name="connsiteY157" fmla="*/ 187959 h 606722"/>
                <a:gd name="connsiteX158" fmla="*/ 333431 w 593952"/>
                <a:gd name="connsiteY158" fmla="*/ 187959 h 606722"/>
                <a:gd name="connsiteX159" fmla="*/ 305485 w 593952"/>
                <a:gd name="connsiteY159" fmla="*/ 215781 h 606722"/>
                <a:gd name="connsiteX160" fmla="*/ 288396 w 593952"/>
                <a:gd name="connsiteY160" fmla="*/ 215781 h 606722"/>
                <a:gd name="connsiteX161" fmla="*/ 260539 w 593952"/>
                <a:gd name="connsiteY161" fmla="*/ 187959 h 606722"/>
                <a:gd name="connsiteX162" fmla="*/ 251639 w 593952"/>
                <a:gd name="connsiteY162" fmla="*/ 163782 h 606722"/>
                <a:gd name="connsiteX163" fmla="*/ 265523 w 593952"/>
                <a:gd name="connsiteY163" fmla="*/ 163782 h 606722"/>
                <a:gd name="connsiteX164" fmla="*/ 274067 w 593952"/>
                <a:gd name="connsiteY164" fmla="*/ 167248 h 606722"/>
                <a:gd name="connsiteX165" fmla="*/ 296941 w 593952"/>
                <a:gd name="connsiteY165" fmla="*/ 190181 h 606722"/>
                <a:gd name="connsiteX166" fmla="*/ 319903 w 593952"/>
                <a:gd name="connsiteY166" fmla="*/ 167248 h 606722"/>
                <a:gd name="connsiteX167" fmla="*/ 328447 w 593952"/>
                <a:gd name="connsiteY167" fmla="*/ 163782 h 606722"/>
                <a:gd name="connsiteX168" fmla="*/ 342331 w 593952"/>
                <a:gd name="connsiteY168" fmla="*/ 163782 h 606722"/>
                <a:gd name="connsiteX169" fmla="*/ 356839 w 593952"/>
                <a:gd name="connsiteY169" fmla="*/ 165115 h 606722"/>
                <a:gd name="connsiteX170" fmla="*/ 419140 w 593952"/>
                <a:gd name="connsiteY170" fmla="*/ 227869 h 606722"/>
                <a:gd name="connsiteX171" fmla="*/ 423768 w 593952"/>
                <a:gd name="connsiteY171" fmla="*/ 253202 h 606722"/>
                <a:gd name="connsiteX172" fmla="*/ 421098 w 593952"/>
                <a:gd name="connsiteY172" fmla="*/ 263157 h 606722"/>
                <a:gd name="connsiteX173" fmla="*/ 411842 w 593952"/>
                <a:gd name="connsiteY173" fmla="*/ 267513 h 606722"/>
                <a:gd name="connsiteX174" fmla="*/ 182128 w 593952"/>
                <a:gd name="connsiteY174" fmla="*/ 267513 h 606722"/>
                <a:gd name="connsiteX175" fmla="*/ 172783 w 593952"/>
                <a:gd name="connsiteY175" fmla="*/ 263157 h 606722"/>
                <a:gd name="connsiteX176" fmla="*/ 170202 w 593952"/>
                <a:gd name="connsiteY176" fmla="*/ 253202 h 606722"/>
                <a:gd name="connsiteX177" fmla="*/ 174830 w 593952"/>
                <a:gd name="connsiteY177" fmla="*/ 227780 h 606722"/>
                <a:gd name="connsiteX178" fmla="*/ 237131 w 593952"/>
                <a:gd name="connsiteY178" fmla="*/ 165115 h 606722"/>
                <a:gd name="connsiteX179" fmla="*/ 251639 w 593952"/>
                <a:gd name="connsiteY179" fmla="*/ 163782 h 606722"/>
                <a:gd name="connsiteX180" fmla="*/ 307975 w 593952"/>
                <a:gd name="connsiteY180" fmla="*/ 57947 h 606722"/>
                <a:gd name="connsiteX181" fmla="*/ 266949 w 593952"/>
                <a:gd name="connsiteY181" fmla="*/ 74034 h 606722"/>
                <a:gd name="connsiteX182" fmla="*/ 269085 w 593952"/>
                <a:gd name="connsiteY182" fmla="*/ 106652 h 606722"/>
                <a:gd name="connsiteX183" fmla="*/ 283502 w 593952"/>
                <a:gd name="connsiteY183" fmla="*/ 129226 h 606722"/>
                <a:gd name="connsiteX184" fmla="*/ 310467 w 593952"/>
                <a:gd name="connsiteY184" fmla="*/ 129226 h 606722"/>
                <a:gd name="connsiteX185" fmla="*/ 324883 w 593952"/>
                <a:gd name="connsiteY185" fmla="*/ 106652 h 606722"/>
                <a:gd name="connsiteX186" fmla="*/ 327464 w 593952"/>
                <a:gd name="connsiteY186" fmla="*/ 66124 h 606722"/>
                <a:gd name="connsiteX187" fmla="*/ 312780 w 593952"/>
                <a:gd name="connsiteY187" fmla="*/ 60880 h 606722"/>
                <a:gd name="connsiteX188" fmla="*/ 307975 w 593952"/>
                <a:gd name="connsiteY188" fmla="*/ 57947 h 606722"/>
                <a:gd name="connsiteX189" fmla="*/ 325328 w 593952"/>
                <a:gd name="connsiteY189" fmla="*/ 31373 h 606722"/>
                <a:gd name="connsiteX190" fmla="*/ 322570 w 593952"/>
                <a:gd name="connsiteY190" fmla="*/ 38661 h 606722"/>
                <a:gd name="connsiteX191" fmla="*/ 323904 w 593952"/>
                <a:gd name="connsiteY191" fmla="*/ 39372 h 606722"/>
                <a:gd name="connsiteX192" fmla="*/ 328977 w 593952"/>
                <a:gd name="connsiteY192" fmla="*/ 41416 h 606722"/>
                <a:gd name="connsiteX193" fmla="*/ 325328 w 593952"/>
                <a:gd name="connsiteY193" fmla="*/ 31373 h 606722"/>
                <a:gd name="connsiteX194" fmla="*/ 283057 w 593952"/>
                <a:gd name="connsiteY194" fmla="*/ 24174 h 606722"/>
                <a:gd name="connsiteX195" fmla="*/ 269797 w 593952"/>
                <a:gd name="connsiteY195" fmla="*/ 29862 h 606722"/>
                <a:gd name="connsiteX196" fmla="*/ 264991 w 593952"/>
                <a:gd name="connsiteY196" fmla="*/ 43460 h 606722"/>
                <a:gd name="connsiteX197" fmla="*/ 265347 w 593952"/>
                <a:gd name="connsiteY197" fmla="*/ 49860 h 606722"/>
                <a:gd name="connsiteX198" fmla="*/ 298808 w 593952"/>
                <a:gd name="connsiteY198" fmla="*/ 33240 h 606722"/>
                <a:gd name="connsiteX199" fmla="*/ 302190 w 593952"/>
                <a:gd name="connsiteY199" fmla="*/ 24174 h 606722"/>
                <a:gd name="connsiteX200" fmla="*/ 283057 w 593952"/>
                <a:gd name="connsiteY200" fmla="*/ 0 h 606722"/>
                <a:gd name="connsiteX201" fmla="*/ 310911 w 593952"/>
                <a:gd name="connsiteY201" fmla="*/ 0 h 606722"/>
                <a:gd name="connsiteX202" fmla="*/ 341792 w 593952"/>
                <a:gd name="connsiteY202" fmla="*/ 13331 h 606722"/>
                <a:gd name="connsiteX203" fmla="*/ 353094 w 593952"/>
                <a:gd name="connsiteY203" fmla="*/ 45060 h 606722"/>
                <a:gd name="connsiteX204" fmla="*/ 352293 w 593952"/>
                <a:gd name="connsiteY204" fmla="*/ 57681 h 606722"/>
                <a:gd name="connsiteX205" fmla="*/ 349000 w 593952"/>
                <a:gd name="connsiteY205" fmla="*/ 108163 h 606722"/>
                <a:gd name="connsiteX206" fmla="*/ 322125 w 593952"/>
                <a:gd name="connsiteY206" fmla="*/ 150468 h 606722"/>
                <a:gd name="connsiteX207" fmla="*/ 296940 w 593952"/>
                <a:gd name="connsiteY207" fmla="*/ 156867 h 606722"/>
                <a:gd name="connsiteX208" fmla="*/ 271844 w 593952"/>
                <a:gd name="connsiteY208" fmla="*/ 150468 h 606722"/>
                <a:gd name="connsiteX209" fmla="*/ 244968 w 593952"/>
                <a:gd name="connsiteY209" fmla="*/ 108163 h 606722"/>
                <a:gd name="connsiteX210" fmla="*/ 242031 w 593952"/>
                <a:gd name="connsiteY210" fmla="*/ 63991 h 606722"/>
                <a:gd name="connsiteX211" fmla="*/ 240785 w 593952"/>
                <a:gd name="connsiteY211" fmla="*/ 45060 h 606722"/>
                <a:gd name="connsiteX212" fmla="*/ 252176 w 593952"/>
                <a:gd name="connsiteY212" fmla="*/ 13331 h 606722"/>
                <a:gd name="connsiteX213" fmla="*/ 283057 w 593952"/>
                <a:gd name="connsiteY21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593952" h="606722">
                  <a:moveTo>
                    <a:pt x="421630" y="527168"/>
                  </a:moveTo>
                  <a:cubicBezTo>
                    <a:pt x="418337" y="527168"/>
                    <a:pt x="414955" y="527435"/>
                    <a:pt x="411661" y="528057"/>
                  </a:cubicBezTo>
                  <a:cubicBezTo>
                    <a:pt x="389856" y="532146"/>
                    <a:pt x="372590" y="549568"/>
                    <a:pt x="368585" y="571345"/>
                  </a:cubicBezTo>
                  <a:lnTo>
                    <a:pt x="366627" y="582545"/>
                  </a:lnTo>
                  <a:lnTo>
                    <a:pt x="567326" y="582545"/>
                  </a:lnTo>
                  <a:lnTo>
                    <a:pt x="565368" y="571345"/>
                  </a:lnTo>
                  <a:cubicBezTo>
                    <a:pt x="561362" y="549568"/>
                    <a:pt x="544096" y="532146"/>
                    <a:pt x="522291" y="528057"/>
                  </a:cubicBezTo>
                  <a:cubicBezTo>
                    <a:pt x="518998" y="527435"/>
                    <a:pt x="515705" y="527168"/>
                    <a:pt x="512322" y="527168"/>
                  </a:cubicBezTo>
                  <a:lnTo>
                    <a:pt x="503422" y="527168"/>
                  </a:lnTo>
                  <a:lnTo>
                    <a:pt x="475565" y="554990"/>
                  </a:lnTo>
                  <a:cubicBezTo>
                    <a:pt x="470848" y="559701"/>
                    <a:pt x="463193" y="559701"/>
                    <a:pt x="458387" y="554990"/>
                  </a:cubicBezTo>
                  <a:lnTo>
                    <a:pt x="430530" y="527168"/>
                  </a:lnTo>
                  <a:close/>
                  <a:moveTo>
                    <a:pt x="81658" y="527168"/>
                  </a:moveTo>
                  <a:cubicBezTo>
                    <a:pt x="78277" y="527168"/>
                    <a:pt x="74895" y="527435"/>
                    <a:pt x="71602" y="528057"/>
                  </a:cubicBezTo>
                  <a:cubicBezTo>
                    <a:pt x="49887" y="532146"/>
                    <a:pt x="32533" y="549568"/>
                    <a:pt x="28617" y="571345"/>
                  </a:cubicBezTo>
                  <a:lnTo>
                    <a:pt x="26570" y="582545"/>
                  </a:lnTo>
                  <a:lnTo>
                    <a:pt x="227344" y="582545"/>
                  </a:lnTo>
                  <a:lnTo>
                    <a:pt x="225297" y="571345"/>
                  </a:lnTo>
                  <a:cubicBezTo>
                    <a:pt x="221381" y="549568"/>
                    <a:pt x="204116" y="532146"/>
                    <a:pt x="182312" y="528057"/>
                  </a:cubicBezTo>
                  <a:cubicBezTo>
                    <a:pt x="179019" y="527435"/>
                    <a:pt x="175637" y="527168"/>
                    <a:pt x="172344" y="527168"/>
                  </a:cubicBezTo>
                  <a:lnTo>
                    <a:pt x="163445" y="527168"/>
                  </a:lnTo>
                  <a:lnTo>
                    <a:pt x="135500" y="554990"/>
                  </a:lnTo>
                  <a:cubicBezTo>
                    <a:pt x="130784" y="559701"/>
                    <a:pt x="123130" y="559701"/>
                    <a:pt x="118413" y="554990"/>
                  </a:cubicBezTo>
                  <a:lnTo>
                    <a:pt x="90469" y="527168"/>
                  </a:lnTo>
                  <a:close/>
                  <a:moveTo>
                    <a:pt x="421630" y="502991"/>
                  </a:moveTo>
                  <a:lnTo>
                    <a:pt x="435514" y="502991"/>
                  </a:lnTo>
                  <a:cubicBezTo>
                    <a:pt x="438718" y="502991"/>
                    <a:pt x="441833" y="504236"/>
                    <a:pt x="444058" y="506458"/>
                  </a:cubicBezTo>
                  <a:lnTo>
                    <a:pt x="467021" y="529391"/>
                  </a:lnTo>
                  <a:lnTo>
                    <a:pt x="489894" y="506458"/>
                  </a:lnTo>
                  <a:cubicBezTo>
                    <a:pt x="492119" y="504236"/>
                    <a:pt x="495234" y="502991"/>
                    <a:pt x="498438" y="502991"/>
                  </a:cubicBezTo>
                  <a:lnTo>
                    <a:pt x="512322" y="502991"/>
                  </a:lnTo>
                  <a:cubicBezTo>
                    <a:pt x="517129" y="502991"/>
                    <a:pt x="522024" y="503436"/>
                    <a:pt x="526830" y="504324"/>
                  </a:cubicBezTo>
                  <a:cubicBezTo>
                    <a:pt x="558336" y="510280"/>
                    <a:pt x="583435" y="535435"/>
                    <a:pt x="589131" y="567079"/>
                  </a:cubicBezTo>
                  <a:lnTo>
                    <a:pt x="593759" y="592411"/>
                  </a:lnTo>
                  <a:cubicBezTo>
                    <a:pt x="594382" y="595967"/>
                    <a:pt x="593492" y="599611"/>
                    <a:pt x="591178" y="602367"/>
                  </a:cubicBezTo>
                  <a:cubicBezTo>
                    <a:pt x="588864" y="605122"/>
                    <a:pt x="585482" y="606722"/>
                    <a:pt x="581833" y="606722"/>
                  </a:cubicBezTo>
                  <a:lnTo>
                    <a:pt x="352119" y="606722"/>
                  </a:lnTo>
                  <a:cubicBezTo>
                    <a:pt x="348559" y="606722"/>
                    <a:pt x="345088" y="605122"/>
                    <a:pt x="342774" y="602367"/>
                  </a:cubicBezTo>
                  <a:cubicBezTo>
                    <a:pt x="340549" y="599611"/>
                    <a:pt x="339570" y="595967"/>
                    <a:pt x="340193" y="592411"/>
                  </a:cubicBezTo>
                  <a:lnTo>
                    <a:pt x="344821" y="567079"/>
                  </a:lnTo>
                  <a:cubicBezTo>
                    <a:pt x="350517" y="535435"/>
                    <a:pt x="375616" y="510280"/>
                    <a:pt x="407122" y="504324"/>
                  </a:cubicBezTo>
                  <a:cubicBezTo>
                    <a:pt x="411928" y="503436"/>
                    <a:pt x="416824" y="502991"/>
                    <a:pt x="421630" y="502991"/>
                  </a:cubicBezTo>
                  <a:close/>
                  <a:moveTo>
                    <a:pt x="81658" y="502991"/>
                  </a:moveTo>
                  <a:lnTo>
                    <a:pt x="95542" y="502991"/>
                  </a:lnTo>
                  <a:cubicBezTo>
                    <a:pt x="98745" y="502991"/>
                    <a:pt x="101771" y="504236"/>
                    <a:pt x="104085" y="506458"/>
                  </a:cubicBezTo>
                  <a:lnTo>
                    <a:pt x="126957" y="529391"/>
                  </a:lnTo>
                  <a:lnTo>
                    <a:pt x="149829" y="506458"/>
                  </a:lnTo>
                  <a:cubicBezTo>
                    <a:pt x="152143" y="504236"/>
                    <a:pt x="155257" y="502991"/>
                    <a:pt x="158461" y="502991"/>
                  </a:cubicBezTo>
                  <a:lnTo>
                    <a:pt x="172344" y="502991"/>
                  </a:lnTo>
                  <a:cubicBezTo>
                    <a:pt x="177150" y="502991"/>
                    <a:pt x="182045" y="503436"/>
                    <a:pt x="186762" y="504324"/>
                  </a:cubicBezTo>
                  <a:cubicBezTo>
                    <a:pt x="218355" y="510280"/>
                    <a:pt x="243363" y="535435"/>
                    <a:pt x="249147" y="567079"/>
                  </a:cubicBezTo>
                  <a:lnTo>
                    <a:pt x="253775" y="592411"/>
                  </a:lnTo>
                  <a:cubicBezTo>
                    <a:pt x="254398" y="595967"/>
                    <a:pt x="253419" y="599611"/>
                    <a:pt x="251105" y="602367"/>
                  </a:cubicBezTo>
                  <a:cubicBezTo>
                    <a:pt x="248791" y="605122"/>
                    <a:pt x="245410" y="606722"/>
                    <a:pt x="241850" y="606722"/>
                  </a:cubicBezTo>
                  <a:lnTo>
                    <a:pt x="12064" y="606722"/>
                  </a:lnTo>
                  <a:cubicBezTo>
                    <a:pt x="8504" y="606722"/>
                    <a:pt x="5123" y="605122"/>
                    <a:pt x="2809" y="602367"/>
                  </a:cubicBezTo>
                  <a:cubicBezTo>
                    <a:pt x="495" y="599611"/>
                    <a:pt x="-484" y="595967"/>
                    <a:pt x="228" y="592411"/>
                  </a:cubicBezTo>
                  <a:lnTo>
                    <a:pt x="4767" y="567079"/>
                  </a:lnTo>
                  <a:cubicBezTo>
                    <a:pt x="10551" y="535435"/>
                    <a:pt x="35559" y="510280"/>
                    <a:pt x="67152" y="504324"/>
                  </a:cubicBezTo>
                  <a:cubicBezTo>
                    <a:pt x="71869" y="503436"/>
                    <a:pt x="76764" y="502991"/>
                    <a:pt x="81658" y="502991"/>
                  </a:cubicBezTo>
                  <a:close/>
                  <a:moveTo>
                    <a:pt x="477967" y="397238"/>
                  </a:moveTo>
                  <a:cubicBezTo>
                    <a:pt x="469690" y="403547"/>
                    <a:pt x="456697" y="410301"/>
                    <a:pt x="436941" y="413234"/>
                  </a:cubicBezTo>
                  <a:lnTo>
                    <a:pt x="439077" y="445848"/>
                  </a:lnTo>
                  <a:cubicBezTo>
                    <a:pt x="439700" y="455356"/>
                    <a:pt x="445128" y="463799"/>
                    <a:pt x="453494" y="468420"/>
                  </a:cubicBezTo>
                  <a:cubicBezTo>
                    <a:pt x="461948" y="473041"/>
                    <a:pt x="472004" y="473041"/>
                    <a:pt x="480459" y="468420"/>
                  </a:cubicBezTo>
                  <a:cubicBezTo>
                    <a:pt x="488824" y="463799"/>
                    <a:pt x="494252" y="455356"/>
                    <a:pt x="494875" y="445848"/>
                  </a:cubicBezTo>
                  <a:lnTo>
                    <a:pt x="497545" y="405325"/>
                  </a:lnTo>
                  <a:cubicBezTo>
                    <a:pt x="491049" y="403547"/>
                    <a:pt x="486243" y="401859"/>
                    <a:pt x="482772" y="400082"/>
                  </a:cubicBezTo>
                  <a:cubicBezTo>
                    <a:pt x="480992" y="399193"/>
                    <a:pt x="479391" y="398215"/>
                    <a:pt x="477967" y="397238"/>
                  </a:cubicBezTo>
                  <a:close/>
                  <a:moveTo>
                    <a:pt x="137894" y="397238"/>
                  </a:moveTo>
                  <a:cubicBezTo>
                    <a:pt x="129706" y="403547"/>
                    <a:pt x="116713" y="410301"/>
                    <a:pt x="96957" y="413234"/>
                  </a:cubicBezTo>
                  <a:lnTo>
                    <a:pt x="99093" y="445848"/>
                  </a:lnTo>
                  <a:cubicBezTo>
                    <a:pt x="99716" y="455356"/>
                    <a:pt x="105055" y="463799"/>
                    <a:pt x="113510" y="468420"/>
                  </a:cubicBezTo>
                  <a:cubicBezTo>
                    <a:pt x="121964" y="473041"/>
                    <a:pt x="132020" y="473041"/>
                    <a:pt x="140385" y="468420"/>
                  </a:cubicBezTo>
                  <a:cubicBezTo>
                    <a:pt x="148840" y="463799"/>
                    <a:pt x="154179" y="455356"/>
                    <a:pt x="154802" y="445848"/>
                  </a:cubicBezTo>
                  <a:lnTo>
                    <a:pt x="157472" y="405325"/>
                  </a:lnTo>
                  <a:cubicBezTo>
                    <a:pt x="151065" y="403547"/>
                    <a:pt x="146170" y="401859"/>
                    <a:pt x="142788" y="400082"/>
                  </a:cubicBezTo>
                  <a:cubicBezTo>
                    <a:pt x="141008" y="399193"/>
                    <a:pt x="139406" y="398215"/>
                    <a:pt x="137894" y="397238"/>
                  </a:cubicBezTo>
                  <a:close/>
                  <a:moveTo>
                    <a:pt x="495320" y="370578"/>
                  </a:moveTo>
                  <a:lnTo>
                    <a:pt x="492562" y="377865"/>
                  </a:lnTo>
                  <a:cubicBezTo>
                    <a:pt x="492918" y="378132"/>
                    <a:pt x="493362" y="378309"/>
                    <a:pt x="493896" y="378576"/>
                  </a:cubicBezTo>
                  <a:cubicBezTo>
                    <a:pt x="494608" y="378931"/>
                    <a:pt x="496121" y="379642"/>
                    <a:pt x="498969" y="380620"/>
                  </a:cubicBezTo>
                  <a:cubicBezTo>
                    <a:pt x="498791" y="376976"/>
                    <a:pt x="497545" y="373511"/>
                    <a:pt x="495320" y="370578"/>
                  </a:cubicBezTo>
                  <a:close/>
                  <a:moveTo>
                    <a:pt x="155336" y="370578"/>
                  </a:moveTo>
                  <a:lnTo>
                    <a:pt x="152577" y="377865"/>
                  </a:lnTo>
                  <a:cubicBezTo>
                    <a:pt x="152933" y="378132"/>
                    <a:pt x="153378" y="378309"/>
                    <a:pt x="153912" y="378576"/>
                  </a:cubicBezTo>
                  <a:cubicBezTo>
                    <a:pt x="154535" y="378931"/>
                    <a:pt x="156048" y="379642"/>
                    <a:pt x="158985" y="380620"/>
                  </a:cubicBezTo>
                  <a:cubicBezTo>
                    <a:pt x="158807" y="376976"/>
                    <a:pt x="157561" y="373511"/>
                    <a:pt x="155336" y="370578"/>
                  </a:cubicBezTo>
                  <a:close/>
                  <a:moveTo>
                    <a:pt x="453049" y="363380"/>
                  </a:moveTo>
                  <a:cubicBezTo>
                    <a:pt x="447976" y="363380"/>
                    <a:pt x="443348" y="365424"/>
                    <a:pt x="439878" y="369067"/>
                  </a:cubicBezTo>
                  <a:cubicBezTo>
                    <a:pt x="436407" y="372800"/>
                    <a:pt x="434627" y="377598"/>
                    <a:pt x="434983" y="382664"/>
                  </a:cubicBezTo>
                  <a:lnTo>
                    <a:pt x="435428" y="389062"/>
                  </a:lnTo>
                  <a:cubicBezTo>
                    <a:pt x="458566" y="385152"/>
                    <a:pt x="467021" y="374932"/>
                    <a:pt x="468800" y="372444"/>
                  </a:cubicBezTo>
                  <a:lnTo>
                    <a:pt x="472182" y="363380"/>
                  </a:lnTo>
                  <a:close/>
                  <a:moveTo>
                    <a:pt x="113065" y="363380"/>
                  </a:moveTo>
                  <a:cubicBezTo>
                    <a:pt x="107992" y="363380"/>
                    <a:pt x="103275" y="365424"/>
                    <a:pt x="99805" y="369067"/>
                  </a:cubicBezTo>
                  <a:cubicBezTo>
                    <a:pt x="96334" y="372800"/>
                    <a:pt x="94643" y="377598"/>
                    <a:pt x="94910" y="382664"/>
                  </a:cubicBezTo>
                  <a:lnTo>
                    <a:pt x="95355" y="389062"/>
                  </a:lnTo>
                  <a:cubicBezTo>
                    <a:pt x="118582" y="385152"/>
                    <a:pt x="127036" y="374932"/>
                    <a:pt x="128727" y="372444"/>
                  </a:cubicBezTo>
                  <a:lnTo>
                    <a:pt x="132109" y="363380"/>
                  </a:lnTo>
                  <a:close/>
                  <a:moveTo>
                    <a:pt x="453049" y="339208"/>
                  </a:moveTo>
                  <a:lnTo>
                    <a:pt x="480903" y="339208"/>
                  </a:lnTo>
                  <a:cubicBezTo>
                    <a:pt x="492562" y="339208"/>
                    <a:pt x="503775" y="344096"/>
                    <a:pt x="511784" y="352627"/>
                  </a:cubicBezTo>
                  <a:cubicBezTo>
                    <a:pt x="519793" y="361069"/>
                    <a:pt x="523887" y="372622"/>
                    <a:pt x="523175" y="384263"/>
                  </a:cubicBezTo>
                  <a:lnTo>
                    <a:pt x="522285" y="396882"/>
                  </a:lnTo>
                  <a:lnTo>
                    <a:pt x="518992" y="447358"/>
                  </a:lnTo>
                  <a:cubicBezTo>
                    <a:pt x="517836" y="465221"/>
                    <a:pt x="507779" y="481039"/>
                    <a:pt x="492117" y="489659"/>
                  </a:cubicBezTo>
                  <a:cubicBezTo>
                    <a:pt x="484285" y="493924"/>
                    <a:pt x="475653" y="496146"/>
                    <a:pt x="467021" y="496146"/>
                  </a:cubicBezTo>
                  <a:cubicBezTo>
                    <a:pt x="458388" y="496146"/>
                    <a:pt x="449756" y="493924"/>
                    <a:pt x="441836" y="489659"/>
                  </a:cubicBezTo>
                  <a:cubicBezTo>
                    <a:pt x="426173" y="481039"/>
                    <a:pt x="416117" y="465221"/>
                    <a:pt x="414960" y="447358"/>
                  </a:cubicBezTo>
                  <a:lnTo>
                    <a:pt x="412023" y="403192"/>
                  </a:lnTo>
                  <a:lnTo>
                    <a:pt x="410866" y="384263"/>
                  </a:lnTo>
                  <a:cubicBezTo>
                    <a:pt x="410065" y="372622"/>
                    <a:pt x="414248" y="361069"/>
                    <a:pt x="422168" y="352627"/>
                  </a:cubicBezTo>
                  <a:cubicBezTo>
                    <a:pt x="430177" y="344096"/>
                    <a:pt x="441391" y="339208"/>
                    <a:pt x="453049" y="339208"/>
                  </a:cubicBezTo>
                  <a:close/>
                  <a:moveTo>
                    <a:pt x="113065" y="339208"/>
                  </a:moveTo>
                  <a:lnTo>
                    <a:pt x="140830" y="339208"/>
                  </a:lnTo>
                  <a:cubicBezTo>
                    <a:pt x="152488" y="339208"/>
                    <a:pt x="163791" y="344096"/>
                    <a:pt x="171800" y="352627"/>
                  </a:cubicBezTo>
                  <a:cubicBezTo>
                    <a:pt x="179720" y="361069"/>
                    <a:pt x="183903" y="372622"/>
                    <a:pt x="183102" y="384263"/>
                  </a:cubicBezTo>
                  <a:lnTo>
                    <a:pt x="182301" y="396882"/>
                  </a:lnTo>
                  <a:lnTo>
                    <a:pt x="179008" y="447358"/>
                  </a:lnTo>
                  <a:cubicBezTo>
                    <a:pt x="177851" y="465221"/>
                    <a:pt x="167795" y="481039"/>
                    <a:pt x="152043" y="489659"/>
                  </a:cubicBezTo>
                  <a:cubicBezTo>
                    <a:pt x="144212" y="493924"/>
                    <a:pt x="135580" y="496146"/>
                    <a:pt x="126947" y="496146"/>
                  </a:cubicBezTo>
                  <a:cubicBezTo>
                    <a:pt x="118315" y="496146"/>
                    <a:pt x="109683" y="493924"/>
                    <a:pt x="101851" y="489659"/>
                  </a:cubicBezTo>
                  <a:cubicBezTo>
                    <a:pt x="86189" y="481039"/>
                    <a:pt x="76132" y="465221"/>
                    <a:pt x="74887" y="447358"/>
                  </a:cubicBezTo>
                  <a:lnTo>
                    <a:pt x="72039" y="403192"/>
                  </a:lnTo>
                  <a:lnTo>
                    <a:pt x="70793" y="384263"/>
                  </a:lnTo>
                  <a:cubicBezTo>
                    <a:pt x="70081" y="372622"/>
                    <a:pt x="74175" y="361069"/>
                    <a:pt x="82184" y="352627"/>
                  </a:cubicBezTo>
                  <a:cubicBezTo>
                    <a:pt x="90104" y="344096"/>
                    <a:pt x="101406" y="339208"/>
                    <a:pt x="113065" y="339208"/>
                  </a:cubicBezTo>
                  <a:close/>
                  <a:moveTo>
                    <a:pt x="293306" y="328271"/>
                  </a:moveTo>
                  <a:cubicBezTo>
                    <a:pt x="299982" y="328271"/>
                    <a:pt x="305411" y="333693"/>
                    <a:pt x="305411" y="340358"/>
                  </a:cubicBezTo>
                  <a:lnTo>
                    <a:pt x="305411" y="385596"/>
                  </a:lnTo>
                  <a:lnTo>
                    <a:pt x="378400" y="427634"/>
                  </a:lnTo>
                  <a:cubicBezTo>
                    <a:pt x="384186" y="430922"/>
                    <a:pt x="386144" y="438388"/>
                    <a:pt x="382762" y="444165"/>
                  </a:cubicBezTo>
                  <a:cubicBezTo>
                    <a:pt x="380536" y="447986"/>
                    <a:pt x="376531" y="450208"/>
                    <a:pt x="372347" y="450208"/>
                  </a:cubicBezTo>
                  <a:cubicBezTo>
                    <a:pt x="370211" y="450208"/>
                    <a:pt x="368164" y="449675"/>
                    <a:pt x="366295" y="448519"/>
                  </a:cubicBezTo>
                  <a:lnTo>
                    <a:pt x="293306" y="406481"/>
                  </a:lnTo>
                  <a:lnTo>
                    <a:pt x="220406" y="448519"/>
                  </a:lnTo>
                  <a:cubicBezTo>
                    <a:pt x="218537" y="449675"/>
                    <a:pt x="216401" y="450208"/>
                    <a:pt x="214354" y="450208"/>
                  </a:cubicBezTo>
                  <a:cubicBezTo>
                    <a:pt x="210170" y="450208"/>
                    <a:pt x="206076" y="447986"/>
                    <a:pt x="203850" y="444165"/>
                  </a:cubicBezTo>
                  <a:cubicBezTo>
                    <a:pt x="200557" y="438388"/>
                    <a:pt x="202515" y="430922"/>
                    <a:pt x="208301" y="427634"/>
                  </a:cubicBezTo>
                  <a:lnTo>
                    <a:pt x="281201" y="385596"/>
                  </a:lnTo>
                  <a:lnTo>
                    <a:pt x="281201" y="340358"/>
                  </a:lnTo>
                  <a:cubicBezTo>
                    <a:pt x="281201" y="333693"/>
                    <a:pt x="286630" y="328271"/>
                    <a:pt x="293306" y="328271"/>
                  </a:cubicBezTo>
                  <a:close/>
                  <a:moveTo>
                    <a:pt x="293315" y="289460"/>
                  </a:moveTo>
                  <a:cubicBezTo>
                    <a:pt x="299989" y="289460"/>
                    <a:pt x="305417" y="294878"/>
                    <a:pt x="305417" y="301540"/>
                  </a:cubicBezTo>
                  <a:lnTo>
                    <a:pt x="305417" y="305182"/>
                  </a:lnTo>
                  <a:cubicBezTo>
                    <a:pt x="305417" y="311844"/>
                    <a:pt x="299989" y="317263"/>
                    <a:pt x="293315" y="317263"/>
                  </a:cubicBezTo>
                  <a:cubicBezTo>
                    <a:pt x="286641" y="317263"/>
                    <a:pt x="281213" y="311844"/>
                    <a:pt x="281213" y="305182"/>
                  </a:cubicBezTo>
                  <a:lnTo>
                    <a:pt x="281213" y="301540"/>
                  </a:lnTo>
                  <a:cubicBezTo>
                    <a:pt x="281213" y="294878"/>
                    <a:pt x="286641" y="289460"/>
                    <a:pt x="293315" y="289460"/>
                  </a:cubicBezTo>
                  <a:close/>
                  <a:moveTo>
                    <a:pt x="251639" y="187959"/>
                  </a:moveTo>
                  <a:cubicBezTo>
                    <a:pt x="248257" y="187959"/>
                    <a:pt x="244875" y="188226"/>
                    <a:pt x="241581" y="188848"/>
                  </a:cubicBezTo>
                  <a:cubicBezTo>
                    <a:pt x="219865" y="192937"/>
                    <a:pt x="202599" y="210359"/>
                    <a:pt x="198594" y="232136"/>
                  </a:cubicBezTo>
                  <a:lnTo>
                    <a:pt x="196546" y="243336"/>
                  </a:lnTo>
                  <a:lnTo>
                    <a:pt x="397335" y="243336"/>
                  </a:lnTo>
                  <a:lnTo>
                    <a:pt x="395287" y="232136"/>
                  </a:lnTo>
                  <a:cubicBezTo>
                    <a:pt x="391371" y="210359"/>
                    <a:pt x="374105" y="192937"/>
                    <a:pt x="352300" y="188848"/>
                  </a:cubicBezTo>
                  <a:cubicBezTo>
                    <a:pt x="349007" y="188226"/>
                    <a:pt x="345625" y="187959"/>
                    <a:pt x="342331" y="187959"/>
                  </a:cubicBezTo>
                  <a:lnTo>
                    <a:pt x="333431" y="187959"/>
                  </a:lnTo>
                  <a:lnTo>
                    <a:pt x="305485" y="215781"/>
                  </a:lnTo>
                  <a:cubicBezTo>
                    <a:pt x="300768" y="220492"/>
                    <a:pt x="293113" y="220492"/>
                    <a:pt x="288396" y="215781"/>
                  </a:cubicBezTo>
                  <a:lnTo>
                    <a:pt x="260539" y="187959"/>
                  </a:lnTo>
                  <a:close/>
                  <a:moveTo>
                    <a:pt x="251639" y="163782"/>
                  </a:moveTo>
                  <a:lnTo>
                    <a:pt x="265523" y="163782"/>
                  </a:lnTo>
                  <a:cubicBezTo>
                    <a:pt x="268727" y="163782"/>
                    <a:pt x="271842" y="165026"/>
                    <a:pt x="274067" y="167248"/>
                  </a:cubicBezTo>
                  <a:lnTo>
                    <a:pt x="296941" y="190181"/>
                  </a:lnTo>
                  <a:lnTo>
                    <a:pt x="319903" y="167248"/>
                  </a:lnTo>
                  <a:cubicBezTo>
                    <a:pt x="322128" y="165026"/>
                    <a:pt x="325243" y="163782"/>
                    <a:pt x="328447" y="163782"/>
                  </a:cubicBezTo>
                  <a:lnTo>
                    <a:pt x="342331" y="163782"/>
                  </a:lnTo>
                  <a:cubicBezTo>
                    <a:pt x="347138" y="163782"/>
                    <a:pt x="352033" y="164226"/>
                    <a:pt x="356839" y="165115"/>
                  </a:cubicBezTo>
                  <a:cubicBezTo>
                    <a:pt x="388345" y="171071"/>
                    <a:pt x="413444" y="196226"/>
                    <a:pt x="419140" y="227869"/>
                  </a:cubicBezTo>
                  <a:lnTo>
                    <a:pt x="423768" y="253202"/>
                  </a:lnTo>
                  <a:cubicBezTo>
                    <a:pt x="424391" y="256758"/>
                    <a:pt x="423412" y="260402"/>
                    <a:pt x="421098" y="263157"/>
                  </a:cubicBezTo>
                  <a:cubicBezTo>
                    <a:pt x="418873" y="265913"/>
                    <a:pt x="415402" y="267513"/>
                    <a:pt x="411842" y="267513"/>
                  </a:cubicBezTo>
                  <a:lnTo>
                    <a:pt x="182128" y="267513"/>
                  </a:lnTo>
                  <a:cubicBezTo>
                    <a:pt x="178479" y="267513"/>
                    <a:pt x="175097" y="265913"/>
                    <a:pt x="172783" y="263157"/>
                  </a:cubicBezTo>
                  <a:cubicBezTo>
                    <a:pt x="170469" y="260402"/>
                    <a:pt x="169579" y="256758"/>
                    <a:pt x="170202" y="253202"/>
                  </a:cubicBezTo>
                  <a:lnTo>
                    <a:pt x="174830" y="227780"/>
                  </a:lnTo>
                  <a:cubicBezTo>
                    <a:pt x="180526" y="196226"/>
                    <a:pt x="205536" y="171071"/>
                    <a:pt x="237131" y="165115"/>
                  </a:cubicBezTo>
                  <a:cubicBezTo>
                    <a:pt x="241937" y="164226"/>
                    <a:pt x="246744" y="163782"/>
                    <a:pt x="251639" y="163782"/>
                  </a:cubicBezTo>
                  <a:close/>
                  <a:moveTo>
                    <a:pt x="307975" y="57947"/>
                  </a:moveTo>
                  <a:cubicBezTo>
                    <a:pt x="299698" y="64346"/>
                    <a:pt x="286705" y="71101"/>
                    <a:pt x="266949" y="74034"/>
                  </a:cubicBezTo>
                  <a:lnTo>
                    <a:pt x="269085" y="106652"/>
                  </a:lnTo>
                  <a:cubicBezTo>
                    <a:pt x="269708" y="116161"/>
                    <a:pt x="275136" y="124605"/>
                    <a:pt x="283502" y="129226"/>
                  </a:cubicBezTo>
                  <a:cubicBezTo>
                    <a:pt x="291956" y="133848"/>
                    <a:pt x="302012" y="133848"/>
                    <a:pt x="310467" y="129226"/>
                  </a:cubicBezTo>
                  <a:cubicBezTo>
                    <a:pt x="318832" y="124605"/>
                    <a:pt x="324260" y="116161"/>
                    <a:pt x="324883" y="106652"/>
                  </a:cubicBezTo>
                  <a:lnTo>
                    <a:pt x="327464" y="66124"/>
                  </a:lnTo>
                  <a:cubicBezTo>
                    <a:pt x="321057" y="64346"/>
                    <a:pt x="316162" y="62658"/>
                    <a:pt x="312780" y="60880"/>
                  </a:cubicBezTo>
                  <a:cubicBezTo>
                    <a:pt x="311000" y="59992"/>
                    <a:pt x="309399" y="59014"/>
                    <a:pt x="307975" y="57947"/>
                  </a:cubicBezTo>
                  <a:close/>
                  <a:moveTo>
                    <a:pt x="325328" y="31373"/>
                  </a:moveTo>
                  <a:lnTo>
                    <a:pt x="322570" y="38661"/>
                  </a:lnTo>
                  <a:cubicBezTo>
                    <a:pt x="322926" y="38928"/>
                    <a:pt x="323370" y="39106"/>
                    <a:pt x="323904" y="39372"/>
                  </a:cubicBezTo>
                  <a:cubicBezTo>
                    <a:pt x="324616" y="39728"/>
                    <a:pt x="326129" y="40439"/>
                    <a:pt x="328977" y="41416"/>
                  </a:cubicBezTo>
                  <a:cubicBezTo>
                    <a:pt x="328799" y="37684"/>
                    <a:pt x="327553" y="34217"/>
                    <a:pt x="325328" y="31373"/>
                  </a:cubicBezTo>
                  <a:close/>
                  <a:moveTo>
                    <a:pt x="283057" y="24174"/>
                  </a:moveTo>
                  <a:cubicBezTo>
                    <a:pt x="277984" y="24174"/>
                    <a:pt x="273267" y="26218"/>
                    <a:pt x="269797" y="29862"/>
                  </a:cubicBezTo>
                  <a:cubicBezTo>
                    <a:pt x="266326" y="33595"/>
                    <a:pt x="264635" y="38395"/>
                    <a:pt x="264991" y="43460"/>
                  </a:cubicBezTo>
                  <a:lnTo>
                    <a:pt x="265347" y="49860"/>
                  </a:lnTo>
                  <a:cubicBezTo>
                    <a:pt x="288574" y="45949"/>
                    <a:pt x="297029" y="35639"/>
                    <a:pt x="298808" y="33240"/>
                  </a:cubicBezTo>
                  <a:lnTo>
                    <a:pt x="302190" y="24174"/>
                  </a:lnTo>
                  <a:close/>
                  <a:moveTo>
                    <a:pt x="283057" y="0"/>
                  </a:moveTo>
                  <a:lnTo>
                    <a:pt x="310911" y="0"/>
                  </a:lnTo>
                  <a:cubicBezTo>
                    <a:pt x="322570" y="0"/>
                    <a:pt x="333783" y="4888"/>
                    <a:pt x="341792" y="13331"/>
                  </a:cubicBezTo>
                  <a:cubicBezTo>
                    <a:pt x="349712" y="21863"/>
                    <a:pt x="353895" y="33417"/>
                    <a:pt x="353094" y="45060"/>
                  </a:cubicBezTo>
                  <a:lnTo>
                    <a:pt x="352293" y="57681"/>
                  </a:lnTo>
                  <a:lnTo>
                    <a:pt x="349000" y="108163"/>
                  </a:lnTo>
                  <a:cubicBezTo>
                    <a:pt x="347844" y="126027"/>
                    <a:pt x="337787" y="141847"/>
                    <a:pt x="322125" y="150468"/>
                  </a:cubicBezTo>
                  <a:cubicBezTo>
                    <a:pt x="314204" y="154734"/>
                    <a:pt x="305572" y="156867"/>
                    <a:pt x="296940" y="156867"/>
                  </a:cubicBezTo>
                  <a:cubicBezTo>
                    <a:pt x="288307" y="156867"/>
                    <a:pt x="279675" y="154734"/>
                    <a:pt x="271844" y="150468"/>
                  </a:cubicBezTo>
                  <a:cubicBezTo>
                    <a:pt x="256181" y="141847"/>
                    <a:pt x="246125" y="126027"/>
                    <a:pt x="244968" y="108163"/>
                  </a:cubicBezTo>
                  <a:lnTo>
                    <a:pt x="242031" y="63991"/>
                  </a:lnTo>
                  <a:lnTo>
                    <a:pt x="240785" y="45060"/>
                  </a:lnTo>
                  <a:cubicBezTo>
                    <a:pt x="240073" y="33417"/>
                    <a:pt x="244167" y="21863"/>
                    <a:pt x="252176" y="13331"/>
                  </a:cubicBezTo>
                  <a:cubicBezTo>
                    <a:pt x="260096" y="4888"/>
                    <a:pt x="271399" y="0"/>
                    <a:pt x="283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CBFA6FDA-A53F-D118-781B-163B50FEE916}"/>
              </a:ext>
            </a:extLst>
          </p:cNvPr>
          <p:cNvGrpSpPr/>
          <p:nvPr/>
        </p:nvGrpSpPr>
        <p:grpSpPr>
          <a:xfrm>
            <a:off x="9436205" y="3909779"/>
            <a:ext cx="2131365" cy="1351642"/>
            <a:chOff x="9436205" y="3909779"/>
            <a:chExt cx="2131365" cy="1351642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67CDCD9-C033-1453-5D6F-D220C0695F90}"/>
                </a:ext>
              </a:extLst>
            </p:cNvPr>
            <p:cNvGrpSpPr/>
            <p:nvPr/>
          </p:nvGrpSpPr>
          <p:grpSpPr>
            <a:xfrm>
              <a:off x="9436205" y="3909779"/>
              <a:ext cx="2131365" cy="1351642"/>
              <a:chOff x="879357" y="1692730"/>
              <a:chExt cx="2789619" cy="2888342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8AD8C0AE-C686-C47A-4637-8A8377546490}"/>
                  </a:ext>
                </a:extLst>
              </p:cNvPr>
              <p:cNvSpPr/>
              <p:nvPr/>
            </p:nvSpPr>
            <p:spPr>
              <a:xfrm>
                <a:off x="879357" y="1692730"/>
                <a:ext cx="2789619" cy="2888342"/>
              </a:xfrm>
              <a:prstGeom prst="roundRect">
                <a:avLst>
                  <a:gd name="adj" fmla="val 615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id="{4E07C9BB-E0D9-FF29-A56E-8CD8D03D8D4C}"/>
                  </a:ext>
                </a:extLst>
              </p:cNvPr>
              <p:cNvSpPr/>
              <p:nvPr/>
            </p:nvSpPr>
            <p:spPr>
              <a:xfrm>
                <a:off x="958809" y="1771651"/>
                <a:ext cx="2630714" cy="2736850"/>
              </a:xfrm>
              <a:prstGeom prst="roundRect">
                <a:avLst>
                  <a:gd name="adj" fmla="val 6151"/>
                </a:avLst>
              </a:prstGeom>
              <a:noFill/>
              <a:ln w="12700" cap="flat" cmpd="sng" algn="ctr"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71" name="Freeform 19">
              <a:extLst>
                <a:ext uri="{FF2B5EF4-FFF2-40B4-BE49-F238E27FC236}">
                  <a16:creationId xmlns:a16="http://schemas.microsoft.com/office/drawing/2014/main" id="{977FC396-05CC-40C9-81D0-97A1F827ED52}"/>
                </a:ext>
              </a:extLst>
            </p:cNvPr>
            <p:cNvSpPr/>
            <p:nvPr/>
          </p:nvSpPr>
          <p:spPr>
            <a:xfrm>
              <a:off x="9601932" y="40422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39F3D33-7D17-A57A-34C3-AAED4527F3F2}"/>
                </a:ext>
              </a:extLst>
            </p:cNvPr>
            <p:cNvSpPr txBox="1"/>
            <p:nvPr/>
          </p:nvSpPr>
          <p:spPr>
            <a:xfrm>
              <a:off x="10184043" y="4874534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第五步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A31E5DD-B0FF-0A96-D022-3A3D325613E6}"/>
                </a:ext>
              </a:extLst>
            </p:cNvPr>
            <p:cNvSpPr txBox="1"/>
            <p:nvPr/>
          </p:nvSpPr>
          <p:spPr>
            <a:xfrm>
              <a:off x="9705581" y="41527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终面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23" name="interview-room_157883">
              <a:extLst>
                <a:ext uri="{FF2B5EF4-FFF2-40B4-BE49-F238E27FC236}">
                  <a16:creationId xmlns:a16="http://schemas.microsoft.com/office/drawing/2014/main" id="{ECF0527E-76C5-F341-F1FF-64C72669D3A6}"/>
                </a:ext>
              </a:extLst>
            </p:cNvPr>
            <p:cNvSpPr/>
            <p:nvPr/>
          </p:nvSpPr>
          <p:spPr>
            <a:xfrm>
              <a:off x="9660817" y="4865467"/>
              <a:ext cx="418205" cy="202005"/>
            </a:xfrm>
            <a:custGeom>
              <a:avLst/>
              <a:gdLst>
                <a:gd name="connsiteX0" fmla="*/ 237121 w 604870"/>
                <a:gd name="connsiteY0" fmla="*/ 131700 h 292171"/>
                <a:gd name="connsiteX1" fmla="*/ 237121 w 604870"/>
                <a:gd name="connsiteY1" fmla="*/ 261719 h 292171"/>
                <a:gd name="connsiteX2" fmla="*/ 367792 w 604870"/>
                <a:gd name="connsiteY2" fmla="*/ 261719 h 292171"/>
                <a:gd name="connsiteX3" fmla="*/ 367792 w 604870"/>
                <a:gd name="connsiteY3" fmla="*/ 131700 h 292171"/>
                <a:gd name="connsiteX4" fmla="*/ 169730 w 604870"/>
                <a:gd name="connsiteY4" fmla="*/ 101362 h 292171"/>
                <a:gd name="connsiteX5" fmla="*/ 435184 w 604870"/>
                <a:gd name="connsiteY5" fmla="*/ 101362 h 292171"/>
                <a:gd name="connsiteX6" fmla="*/ 450375 w 604870"/>
                <a:gd name="connsiteY6" fmla="*/ 116531 h 292171"/>
                <a:gd name="connsiteX7" fmla="*/ 435184 w 604870"/>
                <a:gd name="connsiteY7" fmla="*/ 131700 h 292171"/>
                <a:gd name="connsiteX8" fmla="*/ 398290 w 604870"/>
                <a:gd name="connsiteY8" fmla="*/ 131700 h 292171"/>
                <a:gd name="connsiteX9" fmla="*/ 398290 w 604870"/>
                <a:gd name="connsiteY9" fmla="*/ 277002 h 292171"/>
                <a:gd name="connsiteX10" fmla="*/ 382984 w 604870"/>
                <a:gd name="connsiteY10" fmla="*/ 292171 h 292171"/>
                <a:gd name="connsiteX11" fmla="*/ 221816 w 604870"/>
                <a:gd name="connsiteY11" fmla="*/ 292171 h 292171"/>
                <a:gd name="connsiteX12" fmla="*/ 206624 w 604870"/>
                <a:gd name="connsiteY12" fmla="*/ 277002 h 292171"/>
                <a:gd name="connsiteX13" fmla="*/ 206624 w 604870"/>
                <a:gd name="connsiteY13" fmla="*/ 131700 h 292171"/>
                <a:gd name="connsiteX14" fmla="*/ 169730 w 604870"/>
                <a:gd name="connsiteY14" fmla="*/ 131700 h 292171"/>
                <a:gd name="connsiteX15" fmla="*/ 154424 w 604870"/>
                <a:gd name="connsiteY15" fmla="*/ 116531 h 292171"/>
                <a:gd name="connsiteX16" fmla="*/ 169730 w 604870"/>
                <a:gd name="connsiteY16" fmla="*/ 101362 h 292171"/>
                <a:gd name="connsiteX17" fmla="*/ 593332 w 604870"/>
                <a:gd name="connsiteY17" fmla="*/ 459 h 292171"/>
                <a:gd name="connsiteX18" fmla="*/ 604410 w 604870"/>
                <a:gd name="connsiteY18" fmla="*/ 18820 h 292171"/>
                <a:gd name="connsiteX19" fmla="*/ 561581 w 604870"/>
                <a:gd name="connsiteY19" fmla="*/ 190791 h 292171"/>
                <a:gd name="connsiteX20" fmla="*/ 546733 w 604870"/>
                <a:gd name="connsiteY20" fmla="*/ 202309 h 292171"/>
                <a:gd name="connsiteX21" fmla="*/ 527203 w 604870"/>
                <a:gd name="connsiteY21" fmla="*/ 202309 h 292171"/>
                <a:gd name="connsiteX22" fmla="*/ 511899 w 604870"/>
                <a:gd name="connsiteY22" fmla="*/ 217248 h 292171"/>
                <a:gd name="connsiteX23" fmla="*/ 503104 w 604870"/>
                <a:gd name="connsiteY23" fmla="*/ 217248 h 292171"/>
                <a:gd name="connsiteX24" fmla="*/ 503104 w 604870"/>
                <a:gd name="connsiteY24" fmla="*/ 249293 h 292171"/>
                <a:gd name="connsiteX25" fmla="*/ 529830 w 604870"/>
                <a:gd name="connsiteY25" fmla="*/ 277004 h 292171"/>
                <a:gd name="connsiteX26" fmla="*/ 514640 w 604870"/>
                <a:gd name="connsiteY26" fmla="*/ 292171 h 292171"/>
                <a:gd name="connsiteX27" fmla="*/ 499678 w 604870"/>
                <a:gd name="connsiteY27" fmla="*/ 279627 h 292171"/>
                <a:gd name="connsiteX28" fmla="*/ 476036 w 604870"/>
                <a:gd name="connsiteY28" fmla="*/ 279627 h 292171"/>
                <a:gd name="connsiteX29" fmla="*/ 461074 w 604870"/>
                <a:gd name="connsiteY29" fmla="*/ 292171 h 292171"/>
                <a:gd name="connsiteX30" fmla="*/ 445770 w 604870"/>
                <a:gd name="connsiteY30" fmla="*/ 277004 h 292171"/>
                <a:gd name="connsiteX31" fmla="*/ 472610 w 604870"/>
                <a:gd name="connsiteY31" fmla="*/ 249293 h 292171"/>
                <a:gd name="connsiteX32" fmla="*/ 472610 w 604870"/>
                <a:gd name="connsiteY32" fmla="*/ 217248 h 292171"/>
                <a:gd name="connsiteX33" fmla="*/ 469069 w 604870"/>
                <a:gd name="connsiteY33" fmla="*/ 217248 h 292171"/>
                <a:gd name="connsiteX34" fmla="*/ 453879 w 604870"/>
                <a:gd name="connsiteY34" fmla="*/ 202309 h 292171"/>
                <a:gd name="connsiteX35" fmla="*/ 434234 w 604870"/>
                <a:gd name="connsiteY35" fmla="*/ 202309 h 292171"/>
                <a:gd name="connsiteX36" fmla="*/ 419044 w 604870"/>
                <a:gd name="connsiteY36" fmla="*/ 187141 h 292171"/>
                <a:gd name="connsiteX37" fmla="*/ 434234 w 604870"/>
                <a:gd name="connsiteY37" fmla="*/ 171974 h 292171"/>
                <a:gd name="connsiteX38" fmla="*/ 534855 w 604870"/>
                <a:gd name="connsiteY38" fmla="*/ 171974 h 292171"/>
                <a:gd name="connsiteX39" fmla="*/ 574829 w 604870"/>
                <a:gd name="connsiteY39" fmla="*/ 11521 h 292171"/>
                <a:gd name="connsiteX40" fmla="*/ 593332 w 604870"/>
                <a:gd name="connsiteY40" fmla="*/ 459 h 292171"/>
                <a:gd name="connsiteX41" fmla="*/ 11538 w 604870"/>
                <a:gd name="connsiteY41" fmla="*/ 459 h 292171"/>
                <a:gd name="connsiteX42" fmla="*/ 30041 w 604870"/>
                <a:gd name="connsiteY42" fmla="*/ 11521 h 292171"/>
                <a:gd name="connsiteX43" fmla="*/ 70015 w 604870"/>
                <a:gd name="connsiteY43" fmla="*/ 171974 h 292171"/>
                <a:gd name="connsiteX44" fmla="*/ 170522 w 604870"/>
                <a:gd name="connsiteY44" fmla="*/ 171974 h 292171"/>
                <a:gd name="connsiteX45" fmla="*/ 185826 w 604870"/>
                <a:gd name="connsiteY45" fmla="*/ 187141 h 292171"/>
                <a:gd name="connsiteX46" fmla="*/ 170522 w 604870"/>
                <a:gd name="connsiteY46" fmla="*/ 202309 h 292171"/>
                <a:gd name="connsiteX47" fmla="*/ 150991 w 604870"/>
                <a:gd name="connsiteY47" fmla="*/ 202309 h 292171"/>
                <a:gd name="connsiteX48" fmla="*/ 135801 w 604870"/>
                <a:gd name="connsiteY48" fmla="*/ 217248 h 292171"/>
                <a:gd name="connsiteX49" fmla="*/ 132260 w 604870"/>
                <a:gd name="connsiteY49" fmla="*/ 217248 h 292171"/>
                <a:gd name="connsiteX50" fmla="*/ 132260 w 604870"/>
                <a:gd name="connsiteY50" fmla="*/ 249293 h 292171"/>
                <a:gd name="connsiteX51" fmla="*/ 158986 w 604870"/>
                <a:gd name="connsiteY51" fmla="*/ 277004 h 292171"/>
                <a:gd name="connsiteX52" fmla="*/ 143796 w 604870"/>
                <a:gd name="connsiteY52" fmla="*/ 292171 h 292171"/>
                <a:gd name="connsiteX53" fmla="*/ 128834 w 604870"/>
                <a:gd name="connsiteY53" fmla="*/ 279627 h 292171"/>
                <a:gd name="connsiteX54" fmla="*/ 105192 w 604870"/>
                <a:gd name="connsiteY54" fmla="*/ 279627 h 292171"/>
                <a:gd name="connsiteX55" fmla="*/ 90230 w 604870"/>
                <a:gd name="connsiteY55" fmla="*/ 292171 h 292171"/>
                <a:gd name="connsiteX56" fmla="*/ 75040 w 604870"/>
                <a:gd name="connsiteY56" fmla="*/ 277004 h 292171"/>
                <a:gd name="connsiteX57" fmla="*/ 101766 w 604870"/>
                <a:gd name="connsiteY57" fmla="*/ 249293 h 292171"/>
                <a:gd name="connsiteX58" fmla="*/ 101766 w 604870"/>
                <a:gd name="connsiteY58" fmla="*/ 217248 h 292171"/>
                <a:gd name="connsiteX59" fmla="*/ 92857 w 604870"/>
                <a:gd name="connsiteY59" fmla="*/ 217248 h 292171"/>
                <a:gd name="connsiteX60" fmla="*/ 77667 w 604870"/>
                <a:gd name="connsiteY60" fmla="*/ 202309 h 292171"/>
                <a:gd name="connsiteX61" fmla="*/ 58137 w 604870"/>
                <a:gd name="connsiteY61" fmla="*/ 202309 h 292171"/>
                <a:gd name="connsiteX62" fmla="*/ 43289 w 604870"/>
                <a:gd name="connsiteY62" fmla="*/ 190791 h 292171"/>
                <a:gd name="connsiteX63" fmla="*/ 460 w 604870"/>
                <a:gd name="connsiteY63" fmla="*/ 18820 h 292171"/>
                <a:gd name="connsiteX64" fmla="*/ 11538 w 604870"/>
                <a:gd name="connsiteY64" fmla="*/ 459 h 29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4870" h="292171">
                  <a:moveTo>
                    <a:pt x="237121" y="131700"/>
                  </a:moveTo>
                  <a:lnTo>
                    <a:pt x="237121" y="261719"/>
                  </a:lnTo>
                  <a:lnTo>
                    <a:pt x="367792" y="261719"/>
                  </a:lnTo>
                  <a:lnTo>
                    <a:pt x="367792" y="131700"/>
                  </a:lnTo>
                  <a:close/>
                  <a:moveTo>
                    <a:pt x="169730" y="101362"/>
                  </a:moveTo>
                  <a:lnTo>
                    <a:pt x="435184" y="101362"/>
                  </a:lnTo>
                  <a:cubicBezTo>
                    <a:pt x="443636" y="101362"/>
                    <a:pt x="450375" y="108091"/>
                    <a:pt x="450375" y="116531"/>
                  </a:cubicBezTo>
                  <a:cubicBezTo>
                    <a:pt x="450375" y="124971"/>
                    <a:pt x="443636" y="131700"/>
                    <a:pt x="435184" y="131700"/>
                  </a:cubicBezTo>
                  <a:lnTo>
                    <a:pt x="398290" y="131700"/>
                  </a:lnTo>
                  <a:lnTo>
                    <a:pt x="398290" y="277002"/>
                  </a:lnTo>
                  <a:cubicBezTo>
                    <a:pt x="398290" y="285328"/>
                    <a:pt x="391436" y="292171"/>
                    <a:pt x="382984" y="292171"/>
                  </a:cubicBezTo>
                  <a:lnTo>
                    <a:pt x="221816" y="292171"/>
                  </a:lnTo>
                  <a:cubicBezTo>
                    <a:pt x="213477" y="292171"/>
                    <a:pt x="206624" y="285328"/>
                    <a:pt x="206624" y="277002"/>
                  </a:cubicBezTo>
                  <a:lnTo>
                    <a:pt x="206624" y="131700"/>
                  </a:lnTo>
                  <a:lnTo>
                    <a:pt x="169730" y="131700"/>
                  </a:lnTo>
                  <a:cubicBezTo>
                    <a:pt x="161277" y="131700"/>
                    <a:pt x="154424" y="124971"/>
                    <a:pt x="154424" y="116531"/>
                  </a:cubicBezTo>
                  <a:cubicBezTo>
                    <a:pt x="154424" y="108091"/>
                    <a:pt x="161277" y="101362"/>
                    <a:pt x="169730" y="101362"/>
                  </a:cubicBezTo>
                  <a:close/>
                  <a:moveTo>
                    <a:pt x="593332" y="459"/>
                  </a:moveTo>
                  <a:cubicBezTo>
                    <a:pt x="601441" y="2512"/>
                    <a:pt x="606466" y="10723"/>
                    <a:pt x="604410" y="18820"/>
                  </a:cubicBezTo>
                  <a:lnTo>
                    <a:pt x="561581" y="190791"/>
                  </a:lnTo>
                  <a:cubicBezTo>
                    <a:pt x="559868" y="197633"/>
                    <a:pt x="553700" y="202309"/>
                    <a:pt x="546733" y="202309"/>
                  </a:cubicBezTo>
                  <a:lnTo>
                    <a:pt x="527203" y="202309"/>
                  </a:lnTo>
                  <a:cubicBezTo>
                    <a:pt x="526975" y="210633"/>
                    <a:pt x="520236" y="217248"/>
                    <a:pt x="511899" y="217248"/>
                  </a:cubicBezTo>
                  <a:lnTo>
                    <a:pt x="503104" y="217248"/>
                  </a:lnTo>
                  <a:lnTo>
                    <a:pt x="503104" y="249293"/>
                  </a:lnTo>
                  <a:cubicBezTo>
                    <a:pt x="517952" y="249863"/>
                    <a:pt x="529830" y="262065"/>
                    <a:pt x="529830" y="277004"/>
                  </a:cubicBezTo>
                  <a:cubicBezTo>
                    <a:pt x="529830" y="285329"/>
                    <a:pt x="522977" y="292171"/>
                    <a:pt x="514640" y="292171"/>
                  </a:cubicBezTo>
                  <a:cubicBezTo>
                    <a:pt x="507102" y="292171"/>
                    <a:pt x="500934" y="286811"/>
                    <a:pt x="499678" y="279627"/>
                  </a:cubicBezTo>
                  <a:lnTo>
                    <a:pt x="476036" y="279627"/>
                  </a:lnTo>
                  <a:cubicBezTo>
                    <a:pt x="474780" y="286811"/>
                    <a:pt x="468498" y="292171"/>
                    <a:pt x="461074" y="292171"/>
                  </a:cubicBezTo>
                  <a:cubicBezTo>
                    <a:pt x="452622" y="292171"/>
                    <a:pt x="445770" y="285329"/>
                    <a:pt x="445770" y="277004"/>
                  </a:cubicBezTo>
                  <a:cubicBezTo>
                    <a:pt x="445770" y="261951"/>
                    <a:pt x="457762" y="249863"/>
                    <a:pt x="472610" y="249293"/>
                  </a:cubicBezTo>
                  <a:lnTo>
                    <a:pt x="472610" y="217248"/>
                  </a:lnTo>
                  <a:lnTo>
                    <a:pt x="469069" y="217248"/>
                  </a:lnTo>
                  <a:cubicBezTo>
                    <a:pt x="460732" y="217248"/>
                    <a:pt x="453993" y="210633"/>
                    <a:pt x="453879" y="202309"/>
                  </a:cubicBezTo>
                  <a:lnTo>
                    <a:pt x="434234" y="202309"/>
                  </a:lnTo>
                  <a:cubicBezTo>
                    <a:pt x="425897" y="202309"/>
                    <a:pt x="419044" y="195580"/>
                    <a:pt x="419044" y="187141"/>
                  </a:cubicBezTo>
                  <a:cubicBezTo>
                    <a:pt x="419044" y="178703"/>
                    <a:pt x="425897" y="171974"/>
                    <a:pt x="434234" y="171974"/>
                  </a:cubicBezTo>
                  <a:lnTo>
                    <a:pt x="534855" y="171974"/>
                  </a:lnTo>
                  <a:lnTo>
                    <a:pt x="574829" y="11521"/>
                  </a:lnTo>
                  <a:cubicBezTo>
                    <a:pt x="576885" y="3424"/>
                    <a:pt x="585108" y="-1593"/>
                    <a:pt x="593332" y="459"/>
                  </a:cubicBezTo>
                  <a:close/>
                  <a:moveTo>
                    <a:pt x="11538" y="459"/>
                  </a:moveTo>
                  <a:cubicBezTo>
                    <a:pt x="19762" y="-1593"/>
                    <a:pt x="27985" y="3424"/>
                    <a:pt x="30041" y="11521"/>
                  </a:cubicBezTo>
                  <a:lnTo>
                    <a:pt x="70015" y="171974"/>
                  </a:lnTo>
                  <a:lnTo>
                    <a:pt x="170522" y="171974"/>
                  </a:lnTo>
                  <a:cubicBezTo>
                    <a:pt x="178973" y="171974"/>
                    <a:pt x="185826" y="178703"/>
                    <a:pt x="185826" y="187141"/>
                  </a:cubicBezTo>
                  <a:cubicBezTo>
                    <a:pt x="185826" y="195580"/>
                    <a:pt x="178973" y="202309"/>
                    <a:pt x="170522" y="202309"/>
                  </a:cubicBezTo>
                  <a:lnTo>
                    <a:pt x="150991" y="202309"/>
                  </a:lnTo>
                  <a:cubicBezTo>
                    <a:pt x="150763" y="210633"/>
                    <a:pt x="144024" y="217248"/>
                    <a:pt x="135801" y="217248"/>
                  </a:cubicBezTo>
                  <a:lnTo>
                    <a:pt x="132260" y="217248"/>
                  </a:lnTo>
                  <a:lnTo>
                    <a:pt x="132260" y="249293"/>
                  </a:lnTo>
                  <a:cubicBezTo>
                    <a:pt x="147108" y="249863"/>
                    <a:pt x="158986" y="261951"/>
                    <a:pt x="158986" y="277004"/>
                  </a:cubicBezTo>
                  <a:cubicBezTo>
                    <a:pt x="158986" y="285329"/>
                    <a:pt x="152248" y="292171"/>
                    <a:pt x="143796" y="292171"/>
                  </a:cubicBezTo>
                  <a:cubicBezTo>
                    <a:pt x="136258" y="292171"/>
                    <a:pt x="130090" y="286811"/>
                    <a:pt x="128834" y="279627"/>
                  </a:cubicBezTo>
                  <a:lnTo>
                    <a:pt x="105192" y="279627"/>
                  </a:lnTo>
                  <a:cubicBezTo>
                    <a:pt x="103936" y="286811"/>
                    <a:pt x="97654" y="292171"/>
                    <a:pt x="90230" y="292171"/>
                  </a:cubicBezTo>
                  <a:cubicBezTo>
                    <a:pt x="81779" y="292171"/>
                    <a:pt x="75040" y="285329"/>
                    <a:pt x="75040" y="277004"/>
                  </a:cubicBezTo>
                  <a:cubicBezTo>
                    <a:pt x="75040" y="261951"/>
                    <a:pt x="86918" y="249863"/>
                    <a:pt x="101766" y="249293"/>
                  </a:cubicBezTo>
                  <a:lnTo>
                    <a:pt x="101766" y="217248"/>
                  </a:lnTo>
                  <a:lnTo>
                    <a:pt x="92857" y="217248"/>
                  </a:lnTo>
                  <a:cubicBezTo>
                    <a:pt x="84634" y="217248"/>
                    <a:pt x="77781" y="210633"/>
                    <a:pt x="77667" y="202309"/>
                  </a:cubicBezTo>
                  <a:lnTo>
                    <a:pt x="58137" y="202309"/>
                  </a:lnTo>
                  <a:cubicBezTo>
                    <a:pt x="51056" y="202309"/>
                    <a:pt x="45002" y="197633"/>
                    <a:pt x="43289" y="190791"/>
                  </a:cubicBezTo>
                  <a:lnTo>
                    <a:pt x="460" y="18820"/>
                  </a:lnTo>
                  <a:cubicBezTo>
                    <a:pt x="-1596" y="10723"/>
                    <a:pt x="3429" y="2512"/>
                    <a:pt x="11538" y="4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3A990AE1-C598-F799-1B44-8E4C4302F609}"/>
              </a:ext>
            </a:extLst>
          </p:cNvPr>
          <p:cNvGrpSpPr/>
          <p:nvPr/>
        </p:nvGrpSpPr>
        <p:grpSpPr>
          <a:xfrm>
            <a:off x="6498946" y="1865079"/>
            <a:ext cx="2131365" cy="1351642"/>
            <a:chOff x="6498946" y="1865079"/>
            <a:chExt cx="2131365" cy="135164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E1CB3A1-133B-B1C0-FBB7-B131D4F3DAC8}"/>
                </a:ext>
              </a:extLst>
            </p:cNvPr>
            <p:cNvGrpSpPr/>
            <p:nvPr/>
          </p:nvGrpSpPr>
          <p:grpSpPr>
            <a:xfrm>
              <a:off x="6498946" y="1865079"/>
              <a:ext cx="2131365" cy="1351642"/>
              <a:chOff x="879357" y="1692730"/>
              <a:chExt cx="2789619" cy="2888342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897C0D78-5379-6900-EE86-1D864F1D7FC9}"/>
                  </a:ext>
                </a:extLst>
              </p:cNvPr>
              <p:cNvSpPr/>
              <p:nvPr/>
            </p:nvSpPr>
            <p:spPr>
              <a:xfrm>
                <a:off x="879357" y="1692730"/>
                <a:ext cx="2789619" cy="2888342"/>
              </a:xfrm>
              <a:prstGeom prst="roundRect">
                <a:avLst>
                  <a:gd name="adj" fmla="val 615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177B8A8B-C538-DCDC-C4D1-91D2AC5C2662}"/>
                  </a:ext>
                </a:extLst>
              </p:cNvPr>
              <p:cNvSpPr/>
              <p:nvPr/>
            </p:nvSpPr>
            <p:spPr>
              <a:xfrm>
                <a:off x="958809" y="1771651"/>
                <a:ext cx="2630714" cy="2736850"/>
              </a:xfrm>
              <a:prstGeom prst="roundRect">
                <a:avLst>
                  <a:gd name="adj" fmla="val 6151"/>
                </a:avLst>
              </a:prstGeom>
              <a:noFill/>
              <a:ln w="12700" cap="flat" cmpd="sng" algn="ctr"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90722F64-D2B7-C68D-7516-DD35BE5DCFA0}"/>
                </a:ext>
              </a:extLst>
            </p:cNvPr>
            <p:cNvSpPr/>
            <p:nvPr/>
          </p:nvSpPr>
          <p:spPr>
            <a:xfrm>
              <a:off x="6664673" y="19975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B90996B-138E-57B5-5096-474417C894B0}"/>
                </a:ext>
              </a:extLst>
            </p:cNvPr>
            <p:cNvSpPr txBox="1"/>
            <p:nvPr/>
          </p:nvSpPr>
          <p:spPr>
            <a:xfrm>
              <a:off x="7260855" y="2817936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第三步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CBA6828-33F7-1731-66DF-F9B0BE5D7889}"/>
                </a:ext>
              </a:extLst>
            </p:cNvPr>
            <p:cNvSpPr txBox="1"/>
            <p:nvPr/>
          </p:nvSpPr>
          <p:spPr>
            <a:xfrm>
              <a:off x="6768322" y="21080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群面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24" name="teamwork_259513">
              <a:extLst>
                <a:ext uri="{FF2B5EF4-FFF2-40B4-BE49-F238E27FC236}">
                  <a16:creationId xmlns:a16="http://schemas.microsoft.com/office/drawing/2014/main" id="{303CF0D5-7423-D7B3-9ABC-F07F2F5630B1}"/>
                </a:ext>
              </a:extLst>
            </p:cNvPr>
            <p:cNvSpPr/>
            <p:nvPr/>
          </p:nvSpPr>
          <p:spPr>
            <a:xfrm>
              <a:off x="6782393" y="2717149"/>
              <a:ext cx="329358" cy="328329"/>
            </a:xfrm>
            <a:custGeom>
              <a:avLst/>
              <a:gdLst>
                <a:gd name="connsiteX0" fmla="*/ 270734 w 607561"/>
                <a:gd name="connsiteY0" fmla="*/ 547628 h 605663"/>
                <a:gd name="connsiteX1" fmla="*/ 263969 w 607561"/>
                <a:gd name="connsiteY1" fmla="*/ 548250 h 605663"/>
                <a:gd name="connsiteX2" fmla="*/ 235218 w 607561"/>
                <a:gd name="connsiteY2" fmla="*/ 577134 h 605663"/>
                <a:gd name="connsiteX3" fmla="*/ 234417 w 607561"/>
                <a:gd name="connsiteY3" fmla="*/ 581489 h 605663"/>
                <a:gd name="connsiteX4" fmla="*/ 373100 w 607561"/>
                <a:gd name="connsiteY4" fmla="*/ 581489 h 605663"/>
                <a:gd name="connsiteX5" fmla="*/ 372388 w 607561"/>
                <a:gd name="connsiteY5" fmla="*/ 577134 h 605663"/>
                <a:gd name="connsiteX6" fmla="*/ 343547 w 607561"/>
                <a:gd name="connsiteY6" fmla="*/ 548250 h 605663"/>
                <a:gd name="connsiteX7" fmla="*/ 336871 w 607561"/>
                <a:gd name="connsiteY7" fmla="*/ 547628 h 605663"/>
                <a:gd name="connsiteX8" fmla="*/ 331353 w 607561"/>
                <a:gd name="connsiteY8" fmla="*/ 547628 h 605663"/>
                <a:gd name="connsiteX9" fmla="*/ 276253 w 607561"/>
                <a:gd name="connsiteY9" fmla="*/ 547628 h 605663"/>
                <a:gd name="connsiteX10" fmla="*/ 270734 w 607561"/>
                <a:gd name="connsiteY10" fmla="*/ 523454 h 605663"/>
                <a:gd name="connsiteX11" fmla="*/ 280793 w 607561"/>
                <a:gd name="connsiteY11" fmla="*/ 523454 h 605663"/>
                <a:gd name="connsiteX12" fmla="*/ 289427 w 607561"/>
                <a:gd name="connsiteY12" fmla="*/ 526920 h 605663"/>
                <a:gd name="connsiteX13" fmla="*/ 318179 w 607561"/>
                <a:gd name="connsiteY13" fmla="*/ 526920 h 605663"/>
                <a:gd name="connsiteX14" fmla="*/ 326724 w 607561"/>
                <a:gd name="connsiteY14" fmla="*/ 523454 h 605663"/>
                <a:gd name="connsiteX15" fmla="*/ 336871 w 607561"/>
                <a:gd name="connsiteY15" fmla="*/ 523454 h 605663"/>
                <a:gd name="connsiteX16" fmla="*/ 348087 w 607561"/>
                <a:gd name="connsiteY16" fmla="*/ 524432 h 605663"/>
                <a:gd name="connsiteX17" fmla="*/ 396155 w 607561"/>
                <a:gd name="connsiteY17" fmla="*/ 572868 h 605663"/>
                <a:gd name="connsiteX18" fmla="*/ 399537 w 607561"/>
                <a:gd name="connsiteY18" fmla="*/ 591354 h 605663"/>
                <a:gd name="connsiteX19" fmla="*/ 396867 w 607561"/>
                <a:gd name="connsiteY19" fmla="*/ 601308 h 605663"/>
                <a:gd name="connsiteX20" fmla="*/ 387609 w 607561"/>
                <a:gd name="connsiteY20" fmla="*/ 605663 h 605663"/>
                <a:gd name="connsiteX21" fmla="*/ 219997 w 607561"/>
                <a:gd name="connsiteY21" fmla="*/ 605663 h 605663"/>
                <a:gd name="connsiteX22" fmla="*/ 210650 w 607561"/>
                <a:gd name="connsiteY22" fmla="*/ 601308 h 605663"/>
                <a:gd name="connsiteX23" fmla="*/ 208069 w 607561"/>
                <a:gd name="connsiteY23" fmla="*/ 591443 h 605663"/>
                <a:gd name="connsiteX24" fmla="*/ 211451 w 607561"/>
                <a:gd name="connsiteY24" fmla="*/ 572868 h 605663"/>
                <a:gd name="connsiteX25" fmla="*/ 259519 w 607561"/>
                <a:gd name="connsiteY25" fmla="*/ 524432 h 605663"/>
                <a:gd name="connsiteX26" fmla="*/ 270734 w 607561"/>
                <a:gd name="connsiteY26" fmla="*/ 523454 h 605663"/>
                <a:gd name="connsiteX27" fmla="*/ 303767 w 607561"/>
                <a:gd name="connsiteY27" fmla="*/ 439249 h 605663"/>
                <a:gd name="connsiteX28" fmla="*/ 293353 w 607561"/>
                <a:gd name="connsiteY28" fmla="*/ 443783 h 605663"/>
                <a:gd name="connsiteX29" fmla="*/ 289436 w 607561"/>
                <a:gd name="connsiteY29" fmla="*/ 454541 h 605663"/>
                <a:gd name="connsiteX30" fmla="*/ 291395 w 607561"/>
                <a:gd name="connsiteY30" fmla="*/ 484235 h 605663"/>
                <a:gd name="connsiteX31" fmla="*/ 297002 w 607561"/>
                <a:gd name="connsiteY31" fmla="*/ 494193 h 605663"/>
                <a:gd name="connsiteX32" fmla="*/ 310532 w 607561"/>
                <a:gd name="connsiteY32" fmla="*/ 494193 h 605663"/>
                <a:gd name="connsiteX33" fmla="*/ 316139 w 607561"/>
                <a:gd name="connsiteY33" fmla="*/ 484235 h 605663"/>
                <a:gd name="connsiteX34" fmla="*/ 318097 w 607561"/>
                <a:gd name="connsiteY34" fmla="*/ 454541 h 605663"/>
                <a:gd name="connsiteX35" fmla="*/ 314270 w 607561"/>
                <a:gd name="connsiteY35" fmla="*/ 443783 h 605663"/>
                <a:gd name="connsiteX36" fmla="*/ 303767 w 607561"/>
                <a:gd name="connsiteY36" fmla="*/ 439249 h 605663"/>
                <a:gd name="connsiteX37" fmla="*/ 303767 w 607561"/>
                <a:gd name="connsiteY37" fmla="*/ 415066 h 605663"/>
                <a:gd name="connsiteX38" fmla="*/ 331894 w 607561"/>
                <a:gd name="connsiteY38" fmla="*/ 427246 h 605663"/>
                <a:gd name="connsiteX39" fmla="*/ 342308 w 607561"/>
                <a:gd name="connsiteY39" fmla="*/ 456052 h 605663"/>
                <a:gd name="connsiteX40" fmla="*/ 340350 w 607561"/>
                <a:gd name="connsiteY40" fmla="*/ 485747 h 605663"/>
                <a:gd name="connsiteX41" fmla="*/ 323705 w 607561"/>
                <a:gd name="connsiteY41" fmla="*/ 514552 h 605663"/>
                <a:gd name="connsiteX42" fmla="*/ 303767 w 607561"/>
                <a:gd name="connsiteY42" fmla="*/ 520420 h 605663"/>
                <a:gd name="connsiteX43" fmla="*/ 283829 w 607561"/>
                <a:gd name="connsiteY43" fmla="*/ 514552 h 605663"/>
                <a:gd name="connsiteX44" fmla="*/ 267273 w 607561"/>
                <a:gd name="connsiteY44" fmla="*/ 485747 h 605663"/>
                <a:gd name="connsiteX45" fmla="*/ 265315 w 607561"/>
                <a:gd name="connsiteY45" fmla="*/ 456052 h 605663"/>
                <a:gd name="connsiteX46" fmla="*/ 275640 w 607561"/>
                <a:gd name="connsiteY46" fmla="*/ 427246 h 605663"/>
                <a:gd name="connsiteX47" fmla="*/ 303767 w 607561"/>
                <a:gd name="connsiteY47" fmla="*/ 415066 h 605663"/>
                <a:gd name="connsiteX48" fmla="*/ 490802 w 607561"/>
                <a:gd name="connsiteY48" fmla="*/ 414596 h 605663"/>
                <a:gd name="connsiteX49" fmla="*/ 499826 w 607561"/>
                <a:gd name="connsiteY49" fmla="*/ 416717 h 605663"/>
                <a:gd name="connsiteX50" fmla="*/ 502585 w 607561"/>
                <a:gd name="connsiteY50" fmla="*/ 433509 h 605663"/>
                <a:gd name="connsiteX51" fmla="*/ 382324 w 607561"/>
                <a:gd name="connsiteY51" fmla="*/ 522621 h 605663"/>
                <a:gd name="connsiteX52" fmla="*/ 378497 w 607561"/>
                <a:gd name="connsiteY52" fmla="*/ 523243 h 605663"/>
                <a:gd name="connsiteX53" fmla="*/ 367014 w 607561"/>
                <a:gd name="connsiteY53" fmla="*/ 515069 h 605663"/>
                <a:gd name="connsiteX54" fmla="*/ 374580 w 607561"/>
                <a:gd name="connsiteY54" fmla="*/ 499699 h 605663"/>
                <a:gd name="connsiteX55" fmla="*/ 482913 w 607561"/>
                <a:gd name="connsiteY55" fmla="*/ 419472 h 605663"/>
                <a:gd name="connsiteX56" fmla="*/ 490802 w 607561"/>
                <a:gd name="connsiteY56" fmla="*/ 414596 h 605663"/>
                <a:gd name="connsiteX57" fmla="*/ 117156 w 607561"/>
                <a:gd name="connsiteY57" fmla="*/ 414585 h 605663"/>
                <a:gd name="connsiteX58" fmla="*/ 125045 w 607561"/>
                <a:gd name="connsiteY58" fmla="*/ 419472 h 605663"/>
                <a:gd name="connsiteX59" fmla="*/ 233378 w 607561"/>
                <a:gd name="connsiteY59" fmla="*/ 499699 h 605663"/>
                <a:gd name="connsiteX60" fmla="*/ 240944 w 607561"/>
                <a:gd name="connsiteY60" fmla="*/ 515069 h 605663"/>
                <a:gd name="connsiteX61" fmla="*/ 229461 w 607561"/>
                <a:gd name="connsiteY61" fmla="*/ 523243 h 605663"/>
                <a:gd name="connsiteX62" fmla="*/ 225634 w 607561"/>
                <a:gd name="connsiteY62" fmla="*/ 522621 h 605663"/>
                <a:gd name="connsiteX63" fmla="*/ 105373 w 607561"/>
                <a:gd name="connsiteY63" fmla="*/ 433509 h 605663"/>
                <a:gd name="connsiteX64" fmla="*/ 108132 w 607561"/>
                <a:gd name="connsiteY64" fmla="*/ 416628 h 605663"/>
                <a:gd name="connsiteX65" fmla="*/ 117156 w 607561"/>
                <a:gd name="connsiteY65" fmla="*/ 414585 h 605663"/>
                <a:gd name="connsiteX66" fmla="*/ 478543 w 607561"/>
                <a:gd name="connsiteY66" fmla="*/ 340025 h 605663"/>
                <a:gd name="connsiteX67" fmla="*/ 471867 w 607561"/>
                <a:gd name="connsiteY67" fmla="*/ 340647 h 605663"/>
                <a:gd name="connsiteX68" fmla="*/ 443119 w 607561"/>
                <a:gd name="connsiteY68" fmla="*/ 369620 h 605663"/>
                <a:gd name="connsiteX69" fmla="*/ 442318 w 607561"/>
                <a:gd name="connsiteY69" fmla="*/ 373886 h 605663"/>
                <a:gd name="connsiteX70" fmla="*/ 580988 w 607561"/>
                <a:gd name="connsiteY70" fmla="*/ 373886 h 605663"/>
                <a:gd name="connsiteX71" fmla="*/ 580187 w 607561"/>
                <a:gd name="connsiteY71" fmla="*/ 369620 h 605663"/>
                <a:gd name="connsiteX72" fmla="*/ 551438 w 607561"/>
                <a:gd name="connsiteY72" fmla="*/ 340647 h 605663"/>
                <a:gd name="connsiteX73" fmla="*/ 544763 w 607561"/>
                <a:gd name="connsiteY73" fmla="*/ 340025 h 605663"/>
                <a:gd name="connsiteX74" fmla="*/ 539155 w 607561"/>
                <a:gd name="connsiteY74" fmla="*/ 340025 h 605663"/>
                <a:gd name="connsiteX75" fmla="*/ 511653 w 607561"/>
                <a:gd name="connsiteY75" fmla="*/ 349534 h 605663"/>
                <a:gd name="connsiteX76" fmla="*/ 484150 w 607561"/>
                <a:gd name="connsiteY76" fmla="*/ 340025 h 605663"/>
                <a:gd name="connsiteX77" fmla="*/ 62842 w 607561"/>
                <a:gd name="connsiteY77" fmla="*/ 340025 h 605663"/>
                <a:gd name="connsiteX78" fmla="*/ 56167 w 607561"/>
                <a:gd name="connsiteY78" fmla="*/ 340647 h 605663"/>
                <a:gd name="connsiteX79" fmla="*/ 27418 w 607561"/>
                <a:gd name="connsiteY79" fmla="*/ 369620 h 605663"/>
                <a:gd name="connsiteX80" fmla="*/ 26617 w 607561"/>
                <a:gd name="connsiteY80" fmla="*/ 373886 h 605663"/>
                <a:gd name="connsiteX81" fmla="*/ 165287 w 607561"/>
                <a:gd name="connsiteY81" fmla="*/ 373886 h 605663"/>
                <a:gd name="connsiteX82" fmla="*/ 164486 w 607561"/>
                <a:gd name="connsiteY82" fmla="*/ 369620 h 605663"/>
                <a:gd name="connsiteX83" fmla="*/ 135738 w 607561"/>
                <a:gd name="connsiteY83" fmla="*/ 340647 h 605663"/>
                <a:gd name="connsiteX84" fmla="*/ 128973 w 607561"/>
                <a:gd name="connsiteY84" fmla="*/ 340025 h 605663"/>
                <a:gd name="connsiteX85" fmla="*/ 123455 w 607561"/>
                <a:gd name="connsiteY85" fmla="*/ 340025 h 605663"/>
                <a:gd name="connsiteX86" fmla="*/ 95952 w 607561"/>
                <a:gd name="connsiteY86" fmla="*/ 349534 h 605663"/>
                <a:gd name="connsiteX87" fmla="*/ 68450 w 607561"/>
                <a:gd name="connsiteY87" fmla="*/ 340025 h 605663"/>
                <a:gd name="connsiteX88" fmla="*/ 478543 w 607561"/>
                <a:gd name="connsiteY88" fmla="*/ 315851 h 605663"/>
                <a:gd name="connsiteX89" fmla="*/ 488689 w 607561"/>
                <a:gd name="connsiteY89" fmla="*/ 315851 h 605663"/>
                <a:gd name="connsiteX90" fmla="*/ 497234 w 607561"/>
                <a:gd name="connsiteY90" fmla="*/ 319406 h 605663"/>
                <a:gd name="connsiteX91" fmla="*/ 526071 w 607561"/>
                <a:gd name="connsiteY91" fmla="*/ 319406 h 605663"/>
                <a:gd name="connsiteX92" fmla="*/ 534616 w 607561"/>
                <a:gd name="connsiteY92" fmla="*/ 315851 h 605663"/>
                <a:gd name="connsiteX93" fmla="*/ 544763 w 607561"/>
                <a:gd name="connsiteY93" fmla="*/ 315851 h 605663"/>
                <a:gd name="connsiteX94" fmla="*/ 555888 w 607561"/>
                <a:gd name="connsiteY94" fmla="*/ 316917 h 605663"/>
                <a:gd name="connsiteX95" fmla="*/ 604040 w 607561"/>
                <a:gd name="connsiteY95" fmla="*/ 365265 h 605663"/>
                <a:gd name="connsiteX96" fmla="*/ 607333 w 607561"/>
                <a:gd name="connsiteY96" fmla="*/ 383840 h 605663"/>
                <a:gd name="connsiteX97" fmla="*/ 604752 w 607561"/>
                <a:gd name="connsiteY97" fmla="*/ 393705 h 605663"/>
                <a:gd name="connsiteX98" fmla="*/ 595495 w 607561"/>
                <a:gd name="connsiteY98" fmla="*/ 398060 h 605663"/>
                <a:gd name="connsiteX99" fmla="*/ 427810 w 607561"/>
                <a:gd name="connsiteY99" fmla="*/ 398060 h 605663"/>
                <a:gd name="connsiteX100" fmla="*/ 418553 w 607561"/>
                <a:gd name="connsiteY100" fmla="*/ 393705 h 605663"/>
                <a:gd name="connsiteX101" fmla="*/ 415883 w 607561"/>
                <a:gd name="connsiteY101" fmla="*/ 383840 h 605663"/>
                <a:gd name="connsiteX102" fmla="*/ 419265 w 607561"/>
                <a:gd name="connsiteY102" fmla="*/ 365265 h 605663"/>
                <a:gd name="connsiteX103" fmla="*/ 467417 w 607561"/>
                <a:gd name="connsiteY103" fmla="*/ 316917 h 605663"/>
                <a:gd name="connsiteX104" fmla="*/ 478543 w 607561"/>
                <a:gd name="connsiteY104" fmla="*/ 315851 h 605663"/>
                <a:gd name="connsiteX105" fmla="*/ 62842 w 607561"/>
                <a:gd name="connsiteY105" fmla="*/ 315851 h 605663"/>
                <a:gd name="connsiteX106" fmla="*/ 72989 w 607561"/>
                <a:gd name="connsiteY106" fmla="*/ 315851 h 605663"/>
                <a:gd name="connsiteX107" fmla="*/ 81534 w 607561"/>
                <a:gd name="connsiteY107" fmla="*/ 319406 h 605663"/>
                <a:gd name="connsiteX108" fmla="*/ 110282 w 607561"/>
                <a:gd name="connsiteY108" fmla="*/ 319406 h 605663"/>
                <a:gd name="connsiteX109" fmla="*/ 118916 w 607561"/>
                <a:gd name="connsiteY109" fmla="*/ 315851 h 605663"/>
                <a:gd name="connsiteX110" fmla="*/ 128973 w 607561"/>
                <a:gd name="connsiteY110" fmla="*/ 315851 h 605663"/>
                <a:gd name="connsiteX111" fmla="*/ 140188 w 607561"/>
                <a:gd name="connsiteY111" fmla="*/ 316917 h 605663"/>
                <a:gd name="connsiteX112" fmla="*/ 188340 w 607561"/>
                <a:gd name="connsiteY112" fmla="*/ 365265 h 605663"/>
                <a:gd name="connsiteX113" fmla="*/ 191633 w 607561"/>
                <a:gd name="connsiteY113" fmla="*/ 383840 h 605663"/>
                <a:gd name="connsiteX114" fmla="*/ 189052 w 607561"/>
                <a:gd name="connsiteY114" fmla="*/ 393705 h 605663"/>
                <a:gd name="connsiteX115" fmla="*/ 179795 w 607561"/>
                <a:gd name="connsiteY115" fmla="*/ 398060 h 605663"/>
                <a:gd name="connsiteX116" fmla="*/ 12110 w 607561"/>
                <a:gd name="connsiteY116" fmla="*/ 398060 h 605663"/>
                <a:gd name="connsiteX117" fmla="*/ 2853 w 607561"/>
                <a:gd name="connsiteY117" fmla="*/ 393705 h 605663"/>
                <a:gd name="connsiteX118" fmla="*/ 183 w 607561"/>
                <a:gd name="connsiteY118" fmla="*/ 383840 h 605663"/>
                <a:gd name="connsiteX119" fmla="*/ 3565 w 607561"/>
                <a:gd name="connsiteY119" fmla="*/ 365265 h 605663"/>
                <a:gd name="connsiteX120" fmla="*/ 51628 w 607561"/>
                <a:gd name="connsiteY120" fmla="*/ 316917 h 605663"/>
                <a:gd name="connsiteX121" fmla="*/ 62842 w 607561"/>
                <a:gd name="connsiteY121" fmla="*/ 315851 h 605663"/>
                <a:gd name="connsiteX122" fmla="*/ 511653 w 607561"/>
                <a:gd name="connsiteY122" fmla="*/ 231644 h 605663"/>
                <a:gd name="connsiteX123" fmla="*/ 501150 w 607561"/>
                <a:gd name="connsiteY123" fmla="*/ 236179 h 605663"/>
                <a:gd name="connsiteX124" fmla="*/ 497323 w 607561"/>
                <a:gd name="connsiteY124" fmla="*/ 246936 h 605663"/>
                <a:gd name="connsiteX125" fmla="*/ 499281 w 607561"/>
                <a:gd name="connsiteY125" fmla="*/ 276631 h 605663"/>
                <a:gd name="connsiteX126" fmla="*/ 504888 w 607561"/>
                <a:gd name="connsiteY126" fmla="*/ 286677 h 605663"/>
                <a:gd name="connsiteX127" fmla="*/ 518418 w 607561"/>
                <a:gd name="connsiteY127" fmla="*/ 286677 h 605663"/>
                <a:gd name="connsiteX128" fmla="*/ 524025 w 607561"/>
                <a:gd name="connsiteY128" fmla="*/ 276631 h 605663"/>
                <a:gd name="connsiteX129" fmla="*/ 525984 w 607561"/>
                <a:gd name="connsiteY129" fmla="*/ 246936 h 605663"/>
                <a:gd name="connsiteX130" fmla="*/ 522156 w 607561"/>
                <a:gd name="connsiteY130" fmla="*/ 236179 h 605663"/>
                <a:gd name="connsiteX131" fmla="*/ 511653 w 607561"/>
                <a:gd name="connsiteY131" fmla="*/ 231644 h 605663"/>
                <a:gd name="connsiteX132" fmla="*/ 95952 w 607561"/>
                <a:gd name="connsiteY132" fmla="*/ 231644 h 605663"/>
                <a:gd name="connsiteX133" fmla="*/ 85449 w 607561"/>
                <a:gd name="connsiteY133" fmla="*/ 236179 h 605663"/>
                <a:gd name="connsiteX134" fmla="*/ 81621 w 607561"/>
                <a:gd name="connsiteY134" fmla="*/ 246936 h 605663"/>
                <a:gd name="connsiteX135" fmla="*/ 83580 w 607561"/>
                <a:gd name="connsiteY135" fmla="*/ 276631 h 605663"/>
                <a:gd name="connsiteX136" fmla="*/ 89187 w 607561"/>
                <a:gd name="connsiteY136" fmla="*/ 286677 h 605663"/>
                <a:gd name="connsiteX137" fmla="*/ 102717 w 607561"/>
                <a:gd name="connsiteY137" fmla="*/ 286677 h 605663"/>
                <a:gd name="connsiteX138" fmla="*/ 108324 w 607561"/>
                <a:gd name="connsiteY138" fmla="*/ 276631 h 605663"/>
                <a:gd name="connsiteX139" fmla="*/ 110282 w 607561"/>
                <a:gd name="connsiteY139" fmla="*/ 246936 h 605663"/>
                <a:gd name="connsiteX140" fmla="*/ 106366 w 607561"/>
                <a:gd name="connsiteY140" fmla="*/ 236179 h 605663"/>
                <a:gd name="connsiteX141" fmla="*/ 95952 w 607561"/>
                <a:gd name="connsiteY141" fmla="*/ 231644 h 605663"/>
                <a:gd name="connsiteX142" fmla="*/ 511653 w 607561"/>
                <a:gd name="connsiteY142" fmla="*/ 207462 h 605663"/>
                <a:gd name="connsiteX143" fmla="*/ 539780 w 607561"/>
                <a:gd name="connsiteY143" fmla="*/ 219642 h 605663"/>
                <a:gd name="connsiteX144" fmla="*/ 550105 w 607561"/>
                <a:gd name="connsiteY144" fmla="*/ 248537 h 605663"/>
                <a:gd name="connsiteX145" fmla="*/ 548147 w 607561"/>
                <a:gd name="connsiteY145" fmla="*/ 278231 h 605663"/>
                <a:gd name="connsiteX146" fmla="*/ 531591 w 607561"/>
                <a:gd name="connsiteY146" fmla="*/ 306948 h 605663"/>
                <a:gd name="connsiteX147" fmla="*/ 511653 w 607561"/>
                <a:gd name="connsiteY147" fmla="*/ 312816 h 605663"/>
                <a:gd name="connsiteX148" fmla="*/ 491715 w 607561"/>
                <a:gd name="connsiteY148" fmla="*/ 306948 h 605663"/>
                <a:gd name="connsiteX149" fmla="*/ 475070 w 607561"/>
                <a:gd name="connsiteY149" fmla="*/ 278231 h 605663"/>
                <a:gd name="connsiteX150" fmla="*/ 473201 w 607561"/>
                <a:gd name="connsiteY150" fmla="*/ 248537 h 605663"/>
                <a:gd name="connsiteX151" fmla="*/ 483526 w 607561"/>
                <a:gd name="connsiteY151" fmla="*/ 219731 h 605663"/>
                <a:gd name="connsiteX152" fmla="*/ 511653 w 607561"/>
                <a:gd name="connsiteY152" fmla="*/ 207462 h 605663"/>
                <a:gd name="connsiteX153" fmla="*/ 95952 w 607561"/>
                <a:gd name="connsiteY153" fmla="*/ 207462 h 605663"/>
                <a:gd name="connsiteX154" fmla="*/ 124079 w 607561"/>
                <a:gd name="connsiteY154" fmla="*/ 219731 h 605663"/>
                <a:gd name="connsiteX155" fmla="*/ 134404 w 607561"/>
                <a:gd name="connsiteY155" fmla="*/ 248537 h 605663"/>
                <a:gd name="connsiteX156" fmla="*/ 132446 w 607561"/>
                <a:gd name="connsiteY156" fmla="*/ 278231 h 605663"/>
                <a:gd name="connsiteX157" fmla="*/ 115890 w 607561"/>
                <a:gd name="connsiteY157" fmla="*/ 306948 h 605663"/>
                <a:gd name="connsiteX158" fmla="*/ 95952 w 607561"/>
                <a:gd name="connsiteY158" fmla="*/ 312816 h 605663"/>
                <a:gd name="connsiteX159" fmla="*/ 76014 w 607561"/>
                <a:gd name="connsiteY159" fmla="*/ 306948 h 605663"/>
                <a:gd name="connsiteX160" fmla="*/ 59369 w 607561"/>
                <a:gd name="connsiteY160" fmla="*/ 278231 h 605663"/>
                <a:gd name="connsiteX161" fmla="*/ 57411 w 607561"/>
                <a:gd name="connsiteY161" fmla="*/ 248537 h 605663"/>
                <a:gd name="connsiteX162" fmla="*/ 67825 w 607561"/>
                <a:gd name="connsiteY162" fmla="*/ 219731 h 605663"/>
                <a:gd name="connsiteX163" fmla="*/ 95952 w 607561"/>
                <a:gd name="connsiteY163" fmla="*/ 207462 h 605663"/>
                <a:gd name="connsiteX164" fmla="*/ 270734 w 607561"/>
                <a:gd name="connsiteY164" fmla="*/ 132403 h 605663"/>
                <a:gd name="connsiteX165" fmla="*/ 263969 w 607561"/>
                <a:gd name="connsiteY165" fmla="*/ 133114 h 605663"/>
                <a:gd name="connsiteX166" fmla="*/ 235218 w 607561"/>
                <a:gd name="connsiteY166" fmla="*/ 161998 h 605663"/>
                <a:gd name="connsiteX167" fmla="*/ 234417 w 607561"/>
                <a:gd name="connsiteY167" fmla="*/ 166353 h 605663"/>
                <a:gd name="connsiteX168" fmla="*/ 373100 w 607561"/>
                <a:gd name="connsiteY168" fmla="*/ 166353 h 605663"/>
                <a:gd name="connsiteX169" fmla="*/ 372388 w 607561"/>
                <a:gd name="connsiteY169" fmla="*/ 161998 h 605663"/>
                <a:gd name="connsiteX170" fmla="*/ 343547 w 607561"/>
                <a:gd name="connsiteY170" fmla="*/ 133114 h 605663"/>
                <a:gd name="connsiteX171" fmla="*/ 336871 w 607561"/>
                <a:gd name="connsiteY171" fmla="*/ 132403 h 605663"/>
                <a:gd name="connsiteX172" fmla="*/ 331353 w 607561"/>
                <a:gd name="connsiteY172" fmla="*/ 132403 h 605663"/>
                <a:gd name="connsiteX173" fmla="*/ 303758 w 607561"/>
                <a:gd name="connsiteY173" fmla="*/ 141912 h 605663"/>
                <a:gd name="connsiteX174" fmla="*/ 276253 w 607561"/>
                <a:gd name="connsiteY174" fmla="*/ 132403 h 605663"/>
                <a:gd name="connsiteX175" fmla="*/ 270734 w 607561"/>
                <a:gd name="connsiteY175" fmla="*/ 108318 h 605663"/>
                <a:gd name="connsiteX176" fmla="*/ 280793 w 607561"/>
                <a:gd name="connsiteY176" fmla="*/ 108318 h 605663"/>
                <a:gd name="connsiteX177" fmla="*/ 289427 w 607561"/>
                <a:gd name="connsiteY177" fmla="*/ 111784 h 605663"/>
                <a:gd name="connsiteX178" fmla="*/ 303758 w 607561"/>
                <a:gd name="connsiteY178" fmla="*/ 117739 h 605663"/>
                <a:gd name="connsiteX179" fmla="*/ 318179 w 607561"/>
                <a:gd name="connsiteY179" fmla="*/ 111784 h 605663"/>
                <a:gd name="connsiteX180" fmla="*/ 326724 w 607561"/>
                <a:gd name="connsiteY180" fmla="*/ 108318 h 605663"/>
                <a:gd name="connsiteX181" fmla="*/ 336871 w 607561"/>
                <a:gd name="connsiteY181" fmla="*/ 108318 h 605663"/>
                <a:gd name="connsiteX182" fmla="*/ 348087 w 607561"/>
                <a:gd name="connsiteY182" fmla="*/ 109295 h 605663"/>
                <a:gd name="connsiteX183" fmla="*/ 396155 w 607561"/>
                <a:gd name="connsiteY183" fmla="*/ 157732 h 605663"/>
                <a:gd name="connsiteX184" fmla="*/ 399537 w 607561"/>
                <a:gd name="connsiteY184" fmla="*/ 176218 h 605663"/>
                <a:gd name="connsiteX185" fmla="*/ 396867 w 607561"/>
                <a:gd name="connsiteY185" fmla="*/ 186172 h 605663"/>
                <a:gd name="connsiteX186" fmla="*/ 387609 w 607561"/>
                <a:gd name="connsiteY186" fmla="*/ 190527 h 605663"/>
                <a:gd name="connsiteX187" fmla="*/ 219997 w 607561"/>
                <a:gd name="connsiteY187" fmla="*/ 190527 h 605663"/>
                <a:gd name="connsiteX188" fmla="*/ 210650 w 607561"/>
                <a:gd name="connsiteY188" fmla="*/ 186172 h 605663"/>
                <a:gd name="connsiteX189" fmla="*/ 208069 w 607561"/>
                <a:gd name="connsiteY189" fmla="*/ 176218 h 605663"/>
                <a:gd name="connsiteX190" fmla="*/ 211451 w 607561"/>
                <a:gd name="connsiteY190" fmla="*/ 157732 h 605663"/>
                <a:gd name="connsiteX191" fmla="*/ 259519 w 607561"/>
                <a:gd name="connsiteY191" fmla="*/ 109295 h 605663"/>
                <a:gd name="connsiteX192" fmla="*/ 270734 w 607561"/>
                <a:gd name="connsiteY192" fmla="*/ 108318 h 605663"/>
                <a:gd name="connsiteX193" fmla="*/ 413861 w 607561"/>
                <a:gd name="connsiteY193" fmla="*/ 87316 h 605663"/>
                <a:gd name="connsiteX194" fmla="*/ 423096 w 607561"/>
                <a:gd name="connsiteY194" fmla="*/ 88372 h 605663"/>
                <a:gd name="connsiteX195" fmla="*/ 502586 w 607561"/>
                <a:gd name="connsiteY195" fmla="*/ 159488 h 605663"/>
                <a:gd name="connsiteX196" fmla="*/ 499826 w 607561"/>
                <a:gd name="connsiteY196" fmla="*/ 176290 h 605663"/>
                <a:gd name="connsiteX197" fmla="*/ 492794 w 607561"/>
                <a:gd name="connsiteY197" fmla="*/ 178601 h 605663"/>
                <a:gd name="connsiteX198" fmla="*/ 482913 w 607561"/>
                <a:gd name="connsiteY198" fmla="*/ 173534 h 605663"/>
                <a:gd name="connsiteX199" fmla="*/ 411257 w 607561"/>
                <a:gd name="connsiteY199" fmla="*/ 109529 h 605663"/>
                <a:gd name="connsiteX200" fmla="*/ 406629 w 607561"/>
                <a:gd name="connsiteY200" fmla="*/ 92995 h 605663"/>
                <a:gd name="connsiteX201" fmla="*/ 413861 w 607561"/>
                <a:gd name="connsiteY201" fmla="*/ 87316 h 605663"/>
                <a:gd name="connsiteX202" fmla="*/ 382342 w 607561"/>
                <a:gd name="connsiteY202" fmla="*/ 70370 h 605663"/>
                <a:gd name="connsiteX203" fmla="*/ 388579 w 607561"/>
                <a:gd name="connsiteY203" fmla="*/ 72592 h 605663"/>
                <a:gd name="connsiteX204" fmla="*/ 395796 w 607561"/>
                <a:gd name="connsiteY204" fmla="*/ 88058 h 605663"/>
                <a:gd name="connsiteX205" fmla="*/ 384391 w 607561"/>
                <a:gd name="connsiteY205" fmla="*/ 95969 h 605663"/>
                <a:gd name="connsiteX206" fmla="*/ 380203 w 607561"/>
                <a:gd name="connsiteY206" fmla="*/ 95258 h 605663"/>
                <a:gd name="connsiteX207" fmla="*/ 374590 w 607561"/>
                <a:gd name="connsiteY207" fmla="*/ 93213 h 605663"/>
                <a:gd name="connsiteX208" fmla="*/ 367016 w 607561"/>
                <a:gd name="connsiteY208" fmla="*/ 77925 h 605663"/>
                <a:gd name="connsiteX209" fmla="*/ 382342 w 607561"/>
                <a:gd name="connsiteY209" fmla="*/ 70370 h 605663"/>
                <a:gd name="connsiteX210" fmla="*/ 225634 w 607561"/>
                <a:gd name="connsiteY210" fmla="*/ 70370 h 605663"/>
                <a:gd name="connsiteX211" fmla="*/ 240944 w 607561"/>
                <a:gd name="connsiteY211" fmla="*/ 77923 h 605663"/>
                <a:gd name="connsiteX212" fmla="*/ 233378 w 607561"/>
                <a:gd name="connsiteY212" fmla="*/ 93207 h 605663"/>
                <a:gd name="connsiteX213" fmla="*/ 125045 w 607561"/>
                <a:gd name="connsiteY213" fmla="*/ 173536 h 605663"/>
                <a:gd name="connsiteX214" fmla="*/ 115164 w 607561"/>
                <a:gd name="connsiteY214" fmla="*/ 178601 h 605663"/>
                <a:gd name="connsiteX215" fmla="*/ 108132 w 607561"/>
                <a:gd name="connsiteY215" fmla="*/ 176291 h 605663"/>
                <a:gd name="connsiteX216" fmla="*/ 105373 w 607561"/>
                <a:gd name="connsiteY216" fmla="*/ 159496 h 605663"/>
                <a:gd name="connsiteX217" fmla="*/ 225634 w 607561"/>
                <a:gd name="connsiteY217" fmla="*/ 70370 h 605663"/>
                <a:gd name="connsiteX218" fmla="*/ 303767 w 607561"/>
                <a:gd name="connsiteY218" fmla="*/ 24166 h 605663"/>
                <a:gd name="connsiteX219" fmla="*/ 293353 w 607561"/>
                <a:gd name="connsiteY219" fmla="*/ 28698 h 605663"/>
                <a:gd name="connsiteX220" fmla="*/ 289436 w 607561"/>
                <a:gd name="connsiteY220" fmla="*/ 39448 h 605663"/>
                <a:gd name="connsiteX221" fmla="*/ 291395 w 607561"/>
                <a:gd name="connsiteY221" fmla="*/ 69123 h 605663"/>
                <a:gd name="connsiteX222" fmla="*/ 297002 w 607561"/>
                <a:gd name="connsiteY222" fmla="*/ 79074 h 605663"/>
                <a:gd name="connsiteX223" fmla="*/ 310532 w 607561"/>
                <a:gd name="connsiteY223" fmla="*/ 79074 h 605663"/>
                <a:gd name="connsiteX224" fmla="*/ 316139 w 607561"/>
                <a:gd name="connsiteY224" fmla="*/ 69123 h 605663"/>
                <a:gd name="connsiteX225" fmla="*/ 318097 w 607561"/>
                <a:gd name="connsiteY225" fmla="*/ 39448 h 605663"/>
                <a:gd name="connsiteX226" fmla="*/ 314270 w 607561"/>
                <a:gd name="connsiteY226" fmla="*/ 28698 h 605663"/>
                <a:gd name="connsiteX227" fmla="*/ 303767 w 607561"/>
                <a:gd name="connsiteY227" fmla="*/ 24166 h 605663"/>
                <a:gd name="connsiteX228" fmla="*/ 303767 w 607561"/>
                <a:gd name="connsiteY228" fmla="*/ 0 h 605663"/>
                <a:gd name="connsiteX229" fmla="*/ 331894 w 607561"/>
                <a:gd name="connsiteY229" fmla="*/ 12172 h 605663"/>
                <a:gd name="connsiteX230" fmla="*/ 342308 w 607561"/>
                <a:gd name="connsiteY230" fmla="*/ 40958 h 605663"/>
                <a:gd name="connsiteX231" fmla="*/ 340350 w 607561"/>
                <a:gd name="connsiteY231" fmla="*/ 70633 h 605663"/>
                <a:gd name="connsiteX232" fmla="*/ 323705 w 607561"/>
                <a:gd name="connsiteY232" fmla="*/ 99331 h 605663"/>
                <a:gd name="connsiteX233" fmla="*/ 303767 w 607561"/>
                <a:gd name="connsiteY233" fmla="*/ 105284 h 605663"/>
                <a:gd name="connsiteX234" fmla="*/ 283829 w 607561"/>
                <a:gd name="connsiteY234" fmla="*/ 99331 h 605663"/>
                <a:gd name="connsiteX235" fmla="*/ 267273 w 607561"/>
                <a:gd name="connsiteY235" fmla="*/ 70633 h 605663"/>
                <a:gd name="connsiteX236" fmla="*/ 265315 w 607561"/>
                <a:gd name="connsiteY236" fmla="*/ 40958 h 605663"/>
                <a:gd name="connsiteX237" fmla="*/ 275640 w 607561"/>
                <a:gd name="connsiteY237" fmla="*/ 12172 h 605663"/>
                <a:gd name="connsiteX238" fmla="*/ 303767 w 607561"/>
                <a:gd name="connsiteY238" fmla="*/ 0 h 60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7561" h="605663">
                  <a:moveTo>
                    <a:pt x="270734" y="547628"/>
                  </a:moveTo>
                  <a:cubicBezTo>
                    <a:pt x="268420" y="547628"/>
                    <a:pt x="266195" y="547806"/>
                    <a:pt x="263969" y="548250"/>
                  </a:cubicBezTo>
                  <a:cubicBezTo>
                    <a:pt x="249460" y="550916"/>
                    <a:pt x="237888" y="562559"/>
                    <a:pt x="235218" y="577134"/>
                  </a:cubicBezTo>
                  <a:lnTo>
                    <a:pt x="234417" y="581489"/>
                  </a:lnTo>
                  <a:lnTo>
                    <a:pt x="373100" y="581489"/>
                  </a:lnTo>
                  <a:lnTo>
                    <a:pt x="372388" y="577134"/>
                  </a:lnTo>
                  <a:cubicBezTo>
                    <a:pt x="369718" y="562559"/>
                    <a:pt x="358146" y="550916"/>
                    <a:pt x="343547" y="548250"/>
                  </a:cubicBezTo>
                  <a:cubicBezTo>
                    <a:pt x="341411" y="547806"/>
                    <a:pt x="339097" y="547628"/>
                    <a:pt x="336871" y="547628"/>
                  </a:cubicBezTo>
                  <a:lnTo>
                    <a:pt x="331353" y="547628"/>
                  </a:lnTo>
                  <a:cubicBezTo>
                    <a:pt x="315241" y="560248"/>
                    <a:pt x="292365" y="560248"/>
                    <a:pt x="276253" y="547628"/>
                  </a:cubicBezTo>
                  <a:close/>
                  <a:moveTo>
                    <a:pt x="270734" y="523454"/>
                  </a:moveTo>
                  <a:lnTo>
                    <a:pt x="280793" y="523454"/>
                  </a:lnTo>
                  <a:cubicBezTo>
                    <a:pt x="283997" y="523454"/>
                    <a:pt x="287113" y="524698"/>
                    <a:pt x="289427" y="526920"/>
                  </a:cubicBezTo>
                  <a:cubicBezTo>
                    <a:pt x="297349" y="534919"/>
                    <a:pt x="310256" y="534919"/>
                    <a:pt x="318179" y="526920"/>
                  </a:cubicBezTo>
                  <a:cubicBezTo>
                    <a:pt x="320493" y="524698"/>
                    <a:pt x="323519" y="523454"/>
                    <a:pt x="326724" y="523454"/>
                  </a:cubicBezTo>
                  <a:lnTo>
                    <a:pt x="336871" y="523454"/>
                  </a:lnTo>
                  <a:cubicBezTo>
                    <a:pt x="340610" y="523454"/>
                    <a:pt x="344348" y="523810"/>
                    <a:pt x="348087" y="524432"/>
                  </a:cubicBezTo>
                  <a:cubicBezTo>
                    <a:pt x="372388" y="529053"/>
                    <a:pt x="391704" y="548517"/>
                    <a:pt x="396155" y="572868"/>
                  </a:cubicBezTo>
                  <a:lnTo>
                    <a:pt x="399537" y="591354"/>
                  </a:lnTo>
                  <a:cubicBezTo>
                    <a:pt x="400160" y="594909"/>
                    <a:pt x="399181" y="598553"/>
                    <a:pt x="396867" y="601308"/>
                  </a:cubicBezTo>
                  <a:cubicBezTo>
                    <a:pt x="394641" y="604063"/>
                    <a:pt x="391170" y="605663"/>
                    <a:pt x="387609" y="605663"/>
                  </a:cubicBezTo>
                  <a:lnTo>
                    <a:pt x="219997" y="605663"/>
                  </a:lnTo>
                  <a:cubicBezTo>
                    <a:pt x="216347" y="605663"/>
                    <a:pt x="212965" y="604063"/>
                    <a:pt x="210650" y="601308"/>
                  </a:cubicBezTo>
                  <a:cubicBezTo>
                    <a:pt x="208336" y="598553"/>
                    <a:pt x="207446" y="594909"/>
                    <a:pt x="208069" y="591443"/>
                  </a:cubicBezTo>
                  <a:lnTo>
                    <a:pt x="211451" y="572868"/>
                  </a:lnTo>
                  <a:cubicBezTo>
                    <a:pt x="215813" y="548517"/>
                    <a:pt x="235129" y="529053"/>
                    <a:pt x="259519" y="524432"/>
                  </a:cubicBezTo>
                  <a:cubicBezTo>
                    <a:pt x="263168" y="523810"/>
                    <a:pt x="266996" y="523454"/>
                    <a:pt x="270734" y="523454"/>
                  </a:cubicBezTo>
                  <a:close/>
                  <a:moveTo>
                    <a:pt x="303767" y="439249"/>
                  </a:moveTo>
                  <a:cubicBezTo>
                    <a:pt x="299761" y="439249"/>
                    <a:pt x="296023" y="440849"/>
                    <a:pt x="293353" y="443783"/>
                  </a:cubicBezTo>
                  <a:cubicBezTo>
                    <a:pt x="290594" y="446717"/>
                    <a:pt x="289169" y="450540"/>
                    <a:pt x="289436" y="454541"/>
                  </a:cubicBezTo>
                  <a:lnTo>
                    <a:pt x="291395" y="484235"/>
                  </a:lnTo>
                  <a:cubicBezTo>
                    <a:pt x="291662" y="488414"/>
                    <a:pt x="293798" y="492148"/>
                    <a:pt x="297002" y="494193"/>
                  </a:cubicBezTo>
                  <a:cubicBezTo>
                    <a:pt x="301186" y="496860"/>
                    <a:pt x="306437" y="496860"/>
                    <a:pt x="310532" y="494193"/>
                  </a:cubicBezTo>
                  <a:cubicBezTo>
                    <a:pt x="313825" y="492148"/>
                    <a:pt x="315872" y="488414"/>
                    <a:pt x="316139" y="484235"/>
                  </a:cubicBezTo>
                  <a:lnTo>
                    <a:pt x="318097" y="454541"/>
                  </a:lnTo>
                  <a:cubicBezTo>
                    <a:pt x="318364" y="450540"/>
                    <a:pt x="317029" y="446717"/>
                    <a:pt x="314270" y="443783"/>
                  </a:cubicBezTo>
                  <a:cubicBezTo>
                    <a:pt x="311511" y="440849"/>
                    <a:pt x="307772" y="439249"/>
                    <a:pt x="303767" y="439249"/>
                  </a:cubicBezTo>
                  <a:close/>
                  <a:moveTo>
                    <a:pt x="303767" y="415066"/>
                  </a:moveTo>
                  <a:cubicBezTo>
                    <a:pt x="314448" y="415066"/>
                    <a:pt x="324684" y="419511"/>
                    <a:pt x="331894" y="427246"/>
                  </a:cubicBezTo>
                  <a:cubicBezTo>
                    <a:pt x="339192" y="434981"/>
                    <a:pt x="342931" y="445472"/>
                    <a:pt x="342308" y="456052"/>
                  </a:cubicBezTo>
                  <a:lnTo>
                    <a:pt x="340350" y="485747"/>
                  </a:lnTo>
                  <a:cubicBezTo>
                    <a:pt x="339549" y="497482"/>
                    <a:pt x="333407" y="508240"/>
                    <a:pt x="323705" y="514552"/>
                  </a:cubicBezTo>
                  <a:cubicBezTo>
                    <a:pt x="317652" y="518464"/>
                    <a:pt x="310710" y="520420"/>
                    <a:pt x="303767" y="520420"/>
                  </a:cubicBezTo>
                  <a:cubicBezTo>
                    <a:pt x="296824" y="520420"/>
                    <a:pt x="289881" y="518464"/>
                    <a:pt x="283829" y="514552"/>
                  </a:cubicBezTo>
                  <a:cubicBezTo>
                    <a:pt x="274216" y="508240"/>
                    <a:pt x="267985" y="497482"/>
                    <a:pt x="267273" y="485747"/>
                  </a:cubicBezTo>
                  <a:lnTo>
                    <a:pt x="265315" y="456052"/>
                  </a:lnTo>
                  <a:cubicBezTo>
                    <a:pt x="264603" y="445472"/>
                    <a:pt x="268430" y="434981"/>
                    <a:pt x="275640" y="427246"/>
                  </a:cubicBezTo>
                  <a:cubicBezTo>
                    <a:pt x="282939" y="419511"/>
                    <a:pt x="293175" y="415066"/>
                    <a:pt x="303767" y="415066"/>
                  </a:cubicBezTo>
                  <a:close/>
                  <a:moveTo>
                    <a:pt x="490802" y="414596"/>
                  </a:moveTo>
                  <a:cubicBezTo>
                    <a:pt x="493862" y="414096"/>
                    <a:pt x="497111" y="414763"/>
                    <a:pt x="499826" y="416717"/>
                  </a:cubicBezTo>
                  <a:cubicBezTo>
                    <a:pt x="505256" y="420538"/>
                    <a:pt x="506502" y="428090"/>
                    <a:pt x="502585" y="433509"/>
                  </a:cubicBezTo>
                  <a:cubicBezTo>
                    <a:pt x="472587" y="475355"/>
                    <a:pt x="431016" y="506185"/>
                    <a:pt x="382324" y="522621"/>
                  </a:cubicBezTo>
                  <a:cubicBezTo>
                    <a:pt x="381078" y="523065"/>
                    <a:pt x="379743" y="523243"/>
                    <a:pt x="378497" y="523243"/>
                  </a:cubicBezTo>
                  <a:cubicBezTo>
                    <a:pt x="373423" y="523243"/>
                    <a:pt x="368705" y="520134"/>
                    <a:pt x="367014" y="515069"/>
                  </a:cubicBezTo>
                  <a:cubicBezTo>
                    <a:pt x="364877" y="508761"/>
                    <a:pt x="368260" y="501831"/>
                    <a:pt x="374580" y="499699"/>
                  </a:cubicBezTo>
                  <a:cubicBezTo>
                    <a:pt x="417753" y="485128"/>
                    <a:pt x="456208" y="456609"/>
                    <a:pt x="482913" y="419472"/>
                  </a:cubicBezTo>
                  <a:cubicBezTo>
                    <a:pt x="484871" y="416762"/>
                    <a:pt x="487742" y="415096"/>
                    <a:pt x="490802" y="414596"/>
                  </a:cubicBezTo>
                  <a:close/>
                  <a:moveTo>
                    <a:pt x="117156" y="414585"/>
                  </a:moveTo>
                  <a:cubicBezTo>
                    <a:pt x="120216" y="415096"/>
                    <a:pt x="123087" y="416762"/>
                    <a:pt x="125045" y="419472"/>
                  </a:cubicBezTo>
                  <a:cubicBezTo>
                    <a:pt x="151661" y="456609"/>
                    <a:pt x="190205" y="485128"/>
                    <a:pt x="233378" y="499699"/>
                  </a:cubicBezTo>
                  <a:cubicBezTo>
                    <a:pt x="239698" y="501831"/>
                    <a:pt x="243081" y="508761"/>
                    <a:pt x="240944" y="515069"/>
                  </a:cubicBezTo>
                  <a:cubicBezTo>
                    <a:pt x="239253" y="520045"/>
                    <a:pt x="234535" y="523243"/>
                    <a:pt x="229461" y="523243"/>
                  </a:cubicBezTo>
                  <a:cubicBezTo>
                    <a:pt x="228215" y="523243"/>
                    <a:pt x="226880" y="523065"/>
                    <a:pt x="225634" y="522621"/>
                  </a:cubicBezTo>
                  <a:cubicBezTo>
                    <a:pt x="177654" y="506451"/>
                    <a:pt x="134926" y="474822"/>
                    <a:pt x="105373" y="433509"/>
                  </a:cubicBezTo>
                  <a:cubicBezTo>
                    <a:pt x="101456" y="428090"/>
                    <a:pt x="102702" y="420538"/>
                    <a:pt x="108132" y="416628"/>
                  </a:cubicBezTo>
                  <a:cubicBezTo>
                    <a:pt x="110847" y="414718"/>
                    <a:pt x="114096" y="414074"/>
                    <a:pt x="117156" y="414585"/>
                  </a:cubicBezTo>
                  <a:close/>
                  <a:moveTo>
                    <a:pt x="478543" y="340025"/>
                  </a:moveTo>
                  <a:cubicBezTo>
                    <a:pt x="476318" y="340025"/>
                    <a:pt x="474092" y="340203"/>
                    <a:pt x="471867" y="340647"/>
                  </a:cubicBezTo>
                  <a:cubicBezTo>
                    <a:pt x="457271" y="343402"/>
                    <a:pt x="445700" y="355045"/>
                    <a:pt x="443119" y="369620"/>
                  </a:cubicBezTo>
                  <a:lnTo>
                    <a:pt x="442318" y="373886"/>
                  </a:lnTo>
                  <a:lnTo>
                    <a:pt x="580988" y="373886"/>
                  </a:lnTo>
                  <a:lnTo>
                    <a:pt x="580187" y="369620"/>
                  </a:lnTo>
                  <a:cubicBezTo>
                    <a:pt x="577516" y="355045"/>
                    <a:pt x="565946" y="343402"/>
                    <a:pt x="551438" y="340647"/>
                  </a:cubicBezTo>
                  <a:cubicBezTo>
                    <a:pt x="549213" y="340203"/>
                    <a:pt x="546988" y="340025"/>
                    <a:pt x="544763" y="340025"/>
                  </a:cubicBezTo>
                  <a:lnTo>
                    <a:pt x="539155" y="340025"/>
                  </a:lnTo>
                  <a:cubicBezTo>
                    <a:pt x="531323" y="346157"/>
                    <a:pt x="521710" y="349534"/>
                    <a:pt x="511653" y="349534"/>
                  </a:cubicBezTo>
                  <a:cubicBezTo>
                    <a:pt x="501506" y="349534"/>
                    <a:pt x="491894" y="346157"/>
                    <a:pt x="484150" y="340025"/>
                  </a:cubicBezTo>
                  <a:close/>
                  <a:moveTo>
                    <a:pt x="62842" y="340025"/>
                  </a:moveTo>
                  <a:cubicBezTo>
                    <a:pt x="60617" y="340025"/>
                    <a:pt x="58392" y="340203"/>
                    <a:pt x="56167" y="340647"/>
                  </a:cubicBezTo>
                  <a:cubicBezTo>
                    <a:pt x="41570" y="343402"/>
                    <a:pt x="30000" y="355045"/>
                    <a:pt x="27418" y="369620"/>
                  </a:cubicBezTo>
                  <a:lnTo>
                    <a:pt x="26617" y="373886"/>
                  </a:lnTo>
                  <a:lnTo>
                    <a:pt x="165287" y="373886"/>
                  </a:lnTo>
                  <a:lnTo>
                    <a:pt x="164486" y="369620"/>
                  </a:lnTo>
                  <a:cubicBezTo>
                    <a:pt x="161816" y="355045"/>
                    <a:pt x="150245" y="343402"/>
                    <a:pt x="135738" y="340647"/>
                  </a:cubicBezTo>
                  <a:cubicBezTo>
                    <a:pt x="133513" y="340203"/>
                    <a:pt x="131287" y="340025"/>
                    <a:pt x="128973" y="340025"/>
                  </a:cubicBezTo>
                  <a:lnTo>
                    <a:pt x="123455" y="340025"/>
                  </a:lnTo>
                  <a:cubicBezTo>
                    <a:pt x="115622" y="346157"/>
                    <a:pt x="106010" y="349534"/>
                    <a:pt x="95952" y="349534"/>
                  </a:cubicBezTo>
                  <a:cubicBezTo>
                    <a:pt x="85806" y="349534"/>
                    <a:pt x="76193" y="346157"/>
                    <a:pt x="68450" y="340025"/>
                  </a:cubicBezTo>
                  <a:close/>
                  <a:moveTo>
                    <a:pt x="478543" y="315851"/>
                  </a:moveTo>
                  <a:lnTo>
                    <a:pt x="488689" y="315851"/>
                  </a:lnTo>
                  <a:cubicBezTo>
                    <a:pt x="491894" y="315851"/>
                    <a:pt x="495009" y="317095"/>
                    <a:pt x="497234" y="319406"/>
                  </a:cubicBezTo>
                  <a:cubicBezTo>
                    <a:pt x="505155" y="327316"/>
                    <a:pt x="518061" y="327316"/>
                    <a:pt x="526071" y="319406"/>
                  </a:cubicBezTo>
                  <a:cubicBezTo>
                    <a:pt x="528297" y="317095"/>
                    <a:pt x="531412" y="315851"/>
                    <a:pt x="534616" y="315851"/>
                  </a:cubicBezTo>
                  <a:lnTo>
                    <a:pt x="544763" y="315851"/>
                  </a:lnTo>
                  <a:cubicBezTo>
                    <a:pt x="548501" y="315851"/>
                    <a:pt x="552239" y="316206"/>
                    <a:pt x="555888" y="316917"/>
                  </a:cubicBezTo>
                  <a:cubicBezTo>
                    <a:pt x="580276" y="321450"/>
                    <a:pt x="599590" y="340914"/>
                    <a:pt x="604040" y="365265"/>
                  </a:cubicBezTo>
                  <a:lnTo>
                    <a:pt x="607333" y="383840"/>
                  </a:lnTo>
                  <a:cubicBezTo>
                    <a:pt x="608045" y="387395"/>
                    <a:pt x="607066" y="390950"/>
                    <a:pt x="604752" y="393705"/>
                  </a:cubicBezTo>
                  <a:cubicBezTo>
                    <a:pt x="602438" y="396460"/>
                    <a:pt x="599056" y="398060"/>
                    <a:pt x="595495" y="398060"/>
                  </a:cubicBezTo>
                  <a:lnTo>
                    <a:pt x="427810" y="398060"/>
                  </a:lnTo>
                  <a:cubicBezTo>
                    <a:pt x="424250" y="398060"/>
                    <a:pt x="420867" y="396460"/>
                    <a:pt x="418553" y="393705"/>
                  </a:cubicBezTo>
                  <a:cubicBezTo>
                    <a:pt x="416239" y="390950"/>
                    <a:pt x="415260" y="387395"/>
                    <a:pt x="415883" y="383840"/>
                  </a:cubicBezTo>
                  <a:lnTo>
                    <a:pt x="419265" y="365265"/>
                  </a:lnTo>
                  <a:cubicBezTo>
                    <a:pt x="423716" y="340914"/>
                    <a:pt x="443030" y="321450"/>
                    <a:pt x="467417" y="316917"/>
                  </a:cubicBezTo>
                  <a:cubicBezTo>
                    <a:pt x="471066" y="316206"/>
                    <a:pt x="474805" y="315851"/>
                    <a:pt x="478543" y="315851"/>
                  </a:cubicBezTo>
                  <a:close/>
                  <a:moveTo>
                    <a:pt x="62842" y="315851"/>
                  </a:moveTo>
                  <a:lnTo>
                    <a:pt x="72989" y="315851"/>
                  </a:lnTo>
                  <a:cubicBezTo>
                    <a:pt x="76193" y="315851"/>
                    <a:pt x="79219" y="317095"/>
                    <a:pt x="81534" y="319406"/>
                  </a:cubicBezTo>
                  <a:cubicBezTo>
                    <a:pt x="89455" y="327316"/>
                    <a:pt x="102361" y="327316"/>
                    <a:pt x="110282" y="319406"/>
                  </a:cubicBezTo>
                  <a:cubicBezTo>
                    <a:pt x="112596" y="317095"/>
                    <a:pt x="115711" y="315851"/>
                    <a:pt x="118916" y="315851"/>
                  </a:cubicBezTo>
                  <a:lnTo>
                    <a:pt x="128973" y="315851"/>
                  </a:lnTo>
                  <a:cubicBezTo>
                    <a:pt x="132711" y="315851"/>
                    <a:pt x="136539" y="316206"/>
                    <a:pt x="140188" y="316917"/>
                  </a:cubicBezTo>
                  <a:cubicBezTo>
                    <a:pt x="164575" y="321450"/>
                    <a:pt x="183889" y="340914"/>
                    <a:pt x="188340" y="365265"/>
                  </a:cubicBezTo>
                  <a:lnTo>
                    <a:pt x="191633" y="383840"/>
                  </a:lnTo>
                  <a:cubicBezTo>
                    <a:pt x="192345" y="387395"/>
                    <a:pt x="191366" y="390950"/>
                    <a:pt x="189052" y="393705"/>
                  </a:cubicBezTo>
                  <a:cubicBezTo>
                    <a:pt x="186738" y="396460"/>
                    <a:pt x="183355" y="398060"/>
                    <a:pt x="179795" y="398060"/>
                  </a:cubicBezTo>
                  <a:lnTo>
                    <a:pt x="12110" y="398060"/>
                  </a:lnTo>
                  <a:cubicBezTo>
                    <a:pt x="8549" y="398060"/>
                    <a:pt x="5078" y="396460"/>
                    <a:pt x="2853" y="393705"/>
                  </a:cubicBezTo>
                  <a:cubicBezTo>
                    <a:pt x="539" y="390950"/>
                    <a:pt x="-440" y="387395"/>
                    <a:pt x="183" y="383840"/>
                  </a:cubicBezTo>
                  <a:lnTo>
                    <a:pt x="3565" y="365265"/>
                  </a:lnTo>
                  <a:cubicBezTo>
                    <a:pt x="8015" y="340914"/>
                    <a:pt x="27329" y="321450"/>
                    <a:pt x="51628" y="316917"/>
                  </a:cubicBezTo>
                  <a:cubicBezTo>
                    <a:pt x="55366" y="316206"/>
                    <a:pt x="59104" y="315851"/>
                    <a:pt x="62842" y="315851"/>
                  </a:cubicBezTo>
                  <a:close/>
                  <a:moveTo>
                    <a:pt x="511653" y="231644"/>
                  </a:moveTo>
                  <a:cubicBezTo>
                    <a:pt x="507648" y="231644"/>
                    <a:pt x="503909" y="233334"/>
                    <a:pt x="501150" y="236179"/>
                  </a:cubicBezTo>
                  <a:cubicBezTo>
                    <a:pt x="498391" y="239113"/>
                    <a:pt x="497056" y="242935"/>
                    <a:pt x="497323" y="246936"/>
                  </a:cubicBezTo>
                  <a:lnTo>
                    <a:pt x="499281" y="276631"/>
                  </a:lnTo>
                  <a:cubicBezTo>
                    <a:pt x="499548" y="280810"/>
                    <a:pt x="501595" y="284544"/>
                    <a:pt x="504888" y="286677"/>
                  </a:cubicBezTo>
                  <a:cubicBezTo>
                    <a:pt x="508983" y="289345"/>
                    <a:pt x="514323" y="289345"/>
                    <a:pt x="518418" y="286677"/>
                  </a:cubicBezTo>
                  <a:cubicBezTo>
                    <a:pt x="521622" y="284544"/>
                    <a:pt x="523758" y="280810"/>
                    <a:pt x="524025" y="276631"/>
                  </a:cubicBezTo>
                  <a:lnTo>
                    <a:pt x="525984" y="246936"/>
                  </a:lnTo>
                  <a:cubicBezTo>
                    <a:pt x="526251" y="242935"/>
                    <a:pt x="524826" y="239113"/>
                    <a:pt x="522156" y="236179"/>
                  </a:cubicBezTo>
                  <a:cubicBezTo>
                    <a:pt x="519397" y="233334"/>
                    <a:pt x="515659" y="231644"/>
                    <a:pt x="511653" y="231644"/>
                  </a:cubicBezTo>
                  <a:close/>
                  <a:moveTo>
                    <a:pt x="95952" y="231644"/>
                  </a:moveTo>
                  <a:cubicBezTo>
                    <a:pt x="91946" y="231644"/>
                    <a:pt x="88208" y="233334"/>
                    <a:pt x="85449" y="236179"/>
                  </a:cubicBezTo>
                  <a:cubicBezTo>
                    <a:pt x="82690" y="239113"/>
                    <a:pt x="81354" y="242935"/>
                    <a:pt x="81621" y="246936"/>
                  </a:cubicBezTo>
                  <a:lnTo>
                    <a:pt x="83580" y="276631"/>
                  </a:lnTo>
                  <a:cubicBezTo>
                    <a:pt x="83847" y="280810"/>
                    <a:pt x="85894" y="284544"/>
                    <a:pt x="89187" y="286677"/>
                  </a:cubicBezTo>
                  <a:cubicBezTo>
                    <a:pt x="93282" y="289345"/>
                    <a:pt x="98622" y="289345"/>
                    <a:pt x="102717" y="286677"/>
                  </a:cubicBezTo>
                  <a:cubicBezTo>
                    <a:pt x="105921" y="284544"/>
                    <a:pt x="108057" y="280810"/>
                    <a:pt x="108324" y="276631"/>
                  </a:cubicBezTo>
                  <a:lnTo>
                    <a:pt x="110282" y="246936"/>
                  </a:lnTo>
                  <a:cubicBezTo>
                    <a:pt x="110549" y="242935"/>
                    <a:pt x="109125" y="239113"/>
                    <a:pt x="106366" y="236179"/>
                  </a:cubicBezTo>
                  <a:cubicBezTo>
                    <a:pt x="103696" y="233334"/>
                    <a:pt x="99957" y="231644"/>
                    <a:pt x="95952" y="231644"/>
                  </a:cubicBezTo>
                  <a:close/>
                  <a:moveTo>
                    <a:pt x="511653" y="207462"/>
                  </a:moveTo>
                  <a:cubicBezTo>
                    <a:pt x="522245" y="207462"/>
                    <a:pt x="532481" y="211907"/>
                    <a:pt x="539780" y="219642"/>
                  </a:cubicBezTo>
                  <a:cubicBezTo>
                    <a:pt x="547079" y="227466"/>
                    <a:pt x="550817" y="237957"/>
                    <a:pt x="550105" y="248537"/>
                  </a:cubicBezTo>
                  <a:lnTo>
                    <a:pt x="548147" y="278231"/>
                  </a:lnTo>
                  <a:cubicBezTo>
                    <a:pt x="547435" y="289967"/>
                    <a:pt x="541204" y="300725"/>
                    <a:pt x="531591" y="306948"/>
                  </a:cubicBezTo>
                  <a:cubicBezTo>
                    <a:pt x="525539" y="310860"/>
                    <a:pt x="518596" y="312816"/>
                    <a:pt x="511653" y="312816"/>
                  </a:cubicBezTo>
                  <a:cubicBezTo>
                    <a:pt x="504710" y="312816"/>
                    <a:pt x="497768" y="310860"/>
                    <a:pt x="491715" y="306948"/>
                  </a:cubicBezTo>
                  <a:cubicBezTo>
                    <a:pt x="482102" y="300725"/>
                    <a:pt x="475871" y="289967"/>
                    <a:pt x="475070" y="278231"/>
                  </a:cubicBezTo>
                  <a:lnTo>
                    <a:pt x="473201" y="248537"/>
                  </a:lnTo>
                  <a:cubicBezTo>
                    <a:pt x="472489" y="237957"/>
                    <a:pt x="476228" y="227466"/>
                    <a:pt x="483526" y="219731"/>
                  </a:cubicBezTo>
                  <a:cubicBezTo>
                    <a:pt x="490736" y="211907"/>
                    <a:pt x="501061" y="207462"/>
                    <a:pt x="511653" y="207462"/>
                  </a:cubicBezTo>
                  <a:close/>
                  <a:moveTo>
                    <a:pt x="95952" y="207462"/>
                  </a:moveTo>
                  <a:cubicBezTo>
                    <a:pt x="106544" y="207462"/>
                    <a:pt x="116780" y="211907"/>
                    <a:pt x="124079" y="219731"/>
                  </a:cubicBezTo>
                  <a:cubicBezTo>
                    <a:pt x="131288" y="227466"/>
                    <a:pt x="135116" y="237957"/>
                    <a:pt x="134404" y="248537"/>
                  </a:cubicBezTo>
                  <a:lnTo>
                    <a:pt x="132446" y="278231"/>
                  </a:lnTo>
                  <a:cubicBezTo>
                    <a:pt x="131734" y="289967"/>
                    <a:pt x="125503" y="300725"/>
                    <a:pt x="115890" y="306948"/>
                  </a:cubicBezTo>
                  <a:cubicBezTo>
                    <a:pt x="109837" y="310860"/>
                    <a:pt x="102895" y="312816"/>
                    <a:pt x="95952" y="312816"/>
                  </a:cubicBezTo>
                  <a:cubicBezTo>
                    <a:pt x="89009" y="312816"/>
                    <a:pt x="82066" y="310860"/>
                    <a:pt x="76014" y="306948"/>
                  </a:cubicBezTo>
                  <a:cubicBezTo>
                    <a:pt x="66401" y="300725"/>
                    <a:pt x="60170" y="289967"/>
                    <a:pt x="59369" y="278231"/>
                  </a:cubicBezTo>
                  <a:lnTo>
                    <a:pt x="57411" y="248537"/>
                  </a:lnTo>
                  <a:cubicBezTo>
                    <a:pt x="56788" y="237957"/>
                    <a:pt x="60526" y="227466"/>
                    <a:pt x="67825" y="219731"/>
                  </a:cubicBezTo>
                  <a:cubicBezTo>
                    <a:pt x="75035" y="211907"/>
                    <a:pt x="85271" y="207462"/>
                    <a:pt x="95952" y="207462"/>
                  </a:cubicBezTo>
                  <a:close/>
                  <a:moveTo>
                    <a:pt x="270734" y="132403"/>
                  </a:moveTo>
                  <a:cubicBezTo>
                    <a:pt x="268420" y="132403"/>
                    <a:pt x="266195" y="132670"/>
                    <a:pt x="263969" y="133114"/>
                  </a:cubicBezTo>
                  <a:cubicBezTo>
                    <a:pt x="249460" y="135780"/>
                    <a:pt x="237888" y="147423"/>
                    <a:pt x="235218" y="161998"/>
                  </a:cubicBezTo>
                  <a:lnTo>
                    <a:pt x="234417" y="166353"/>
                  </a:lnTo>
                  <a:lnTo>
                    <a:pt x="373100" y="166353"/>
                  </a:lnTo>
                  <a:lnTo>
                    <a:pt x="372388" y="161998"/>
                  </a:lnTo>
                  <a:cubicBezTo>
                    <a:pt x="369718" y="147423"/>
                    <a:pt x="358146" y="135780"/>
                    <a:pt x="343547" y="133114"/>
                  </a:cubicBezTo>
                  <a:cubicBezTo>
                    <a:pt x="341411" y="132670"/>
                    <a:pt x="339097" y="132403"/>
                    <a:pt x="336871" y="132403"/>
                  </a:cubicBezTo>
                  <a:lnTo>
                    <a:pt x="331353" y="132403"/>
                  </a:lnTo>
                  <a:cubicBezTo>
                    <a:pt x="323519" y="138624"/>
                    <a:pt x="313906" y="141912"/>
                    <a:pt x="303758" y="141912"/>
                  </a:cubicBezTo>
                  <a:cubicBezTo>
                    <a:pt x="293700" y="141912"/>
                    <a:pt x="284086" y="138624"/>
                    <a:pt x="276253" y="132403"/>
                  </a:cubicBezTo>
                  <a:close/>
                  <a:moveTo>
                    <a:pt x="270734" y="108318"/>
                  </a:moveTo>
                  <a:lnTo>
                    <a:pt x="280793" y="108318"/>
                  </a:lnTo>
                  <a:cubicBezTo>
                    <a:pt x="283997" y="108318"/>
                    <a:pt x="287113" y="109562"/>
                    <a:pt x="289427" y="111784"/>
                  </a:cubicBezTo>
                  <a:cubicBezTo>
                    <a:pt x="293255" y="115694"/>
                    <a:pt x="298329" y="117739"/>
                    <a:pt x="303758" y="117739"/>
                  </a:cubicBezTo>
                  <a:cubicBezTo>
                    <a:pt x="309188" y="117739"/>
                    <a:pt x="314351" y="115694"/>
                    <a:pt x="318179" y="111784"/>
                  </a:cubicBezTo>
                  <a:cubicBezTo>
                    <a:pt x="320493" y="109562"/>
                    <a:pt x="323519" y="108318"/>
                    <a:pt x="326724" y="108318"/>
                  </a:cubicBezTo>
                  <a:lnTo>
                    <a:pt x="336871" y="108318"/>
                  </a:lnTo>
                  <a:cubicBezTo>
                    <a:pt x="340610" y="108318"/>
                    <a:pt x="344348" y="108584"/>
                    <a:pt x="348087" y="109295"/>
                  </a:cubicBezTo>
                  <a:cubicBezTo>
                    <a:pt x="372388" y="113917"/>
                    <a:pt x="391704" y="133381"/>
                    <a:pt x="396155" y="157732"/>
                  </a:cubicBezTo>
                  <a:lnTo>
                    <a:pt x="399537" y="176218"/>
                  </a:lnTo>
                  <a:cubicBezTo>
                    <a:pt x="400160" y="179773"/>
                    <a:pt x="399181" y="183417"/>
                    <a:pt x="396867" y="186172"/>
                  </a:cubicBezTo>
                  <a:cubicBezTo>
                    <a:pt x="394641" y="188927"/>
                    <a:pt x="391170" y="190527"/>
                    <a:pt x="387609" y="190527"/>
                  </a:cubicBezTo>
                  <a:lnTo>
                    <a:pt x="219997" y="190527"/>
                  </a:lnTo>
                  <a:cubicBezTo>
                    <a:pt x="216347" y="190527"/>
                    <a:pt x="212965" y="188927"/>
                    <a:pt x="210650" y="186172"/>
                  </a:cubicBezTo>
                  <a:cubicBezTo>
                    <a:pt x="208336" y="183417"/>
                    <a:pt x="207446" y="179773"/>
                    <a:pt x="208069" y="176218"/>
                  </a:cubicBezTo>
                  <a:lnTo>
                    <a:pt x="211451" y="157732"/>
                  </a:lnTo>
                  <a:cubicBezTo>
                    <a:pt x="215813" y="133381"/>
                    <a:pt x="235129" y="113917"/>
                    <a:pt x="259519" y="109295"/>
                  </a:cubicBezTo>
                  <a:cubicBezTo>
                    <a:pt x="263168" y="108584"/>
                    <a:pt x="266996" y="108318"/>
                    <a:pt x="270734" y="108318"/>
                  </a:cubicBezTo>
                  <a:close/>
                  <a:moveTo>
                    <a:pt x="413861" y="87316"/>
                  </a:moveTo>
                  <a:cubicBezTo>
                    <a:pt x="416843" y="86483"/>
                    <a:pt x="420159" y="86772"/>
                    <a:pt x="423096" y="88372"/>
                  </a:cubicBezTo>
                  <a:cubicBezTo>
                    <a:pt x="454251" y="105796"/>
                    <a:pt x="481756" y="130420"/>
                    <a:pt x="502586" y="159488"/>
                  </a:cubicBezTo>
                  <a:cubicBezTo>
                    <a:pt x="506502" y="164911"/>
                    <a:pt x="505256" y="172467"/>
                    <a:pt x="499826" y="176290"/>
                  </a:cubicBezTo>
                  <a:cubicBezTo>
                    <a:pt x="497690" y="177890"/>
                    <a:pt x="495197" y="178601"/>
                    <a:pt x="492794" y="178601"/>
                  </a:cubicBezTo>
                  <a:cubicBezTo>
                    <a:pt x="488966" y="178601"/>
                    <a:pt x="485317" y="176823"/>
                    <a:pt x="482913" y="173534"/>
                  </a:cubicBezTo>
                  <a:cubicBezTo>
                    <a:pt x="464132" y="147310"/>
                    <a:pt x="439386" y="125175"/>
                    <a:pt x="411257" y="109529"/>
                  </a:cubicBezTo>
                  <a:cubicBezTo>
                    <a:pt x="405382" y="106240"/>
                    <a:pt x="403335" y="98862"/>
                    <a:pt x="406629" y="92995"/>
                  </a:cubicBezTo>
                  <a:cubicBezTo>
                    <a:pt x="408231" y="90106"/>
                    <a:pt x="410879" y="88150"/>
                    <a:pt x="413861" y="87316"/>
                  </a:cubicBezTo>
                  <a:close/>
                  <a:moveTo>
                    <a:pt x="382342" y="70370"/>
                  </a:moveTo>
                  <a:cubicBezTo>
                    <a:pt x="384480" y="71081"/>
                    <a:pt x="386530" y="71792"/>
                    <a:pt x="388579" y="72592"/>
                  </a:cubicBezTo>
                  <a:cubicBezTo>
                    <a:pt x="394905" y="74903"/>
                    <a:pt x="398113" y="81836"/>
                    <a:pt x="395796" y="88058"/>
                  </a:cubicBezTo>
                  <a:cubicBezTo>
                    <a:pt x="394014" y="92947"/>
                    <a:pt x="389381" y="95969"/>
                    <a:pt x="384391" y="95969"/>
                  </a:cubicBezTo>
                  <a:cubicBezTo>
                    <a:pt x="383054" y="95969"/>
                    <a:pt x="381629" y="95791"/>
                    <a:pt x="380203" y="95258"/>
                  </a:cubicBezTo>
                  <a:cubicBezTo>
                    <a:pt x="378332" y="94547"/>
                    <a:pt x="376461" y="93925"/>
                    <a:pt x="374590" y="93213"/>
                  </a:cubicBezTo>
                  <a:cubicBezTo>
                    <a:pt x="368263" y="91080"/>
                    <a:pt x="364877" y="84236"/>
                    <a:pt x="367016" y="77925"/>
                  </a:cubicBezTo>
                  <a:cubicBezTo>
                    <a:pt x="369154" y="71614"/>
                    <a:pt x="376015" y="68237"/>
                    <a:pt x="382342" y="70370"/>
                  </a:cubicBezTo>
                  <a:close/>
                  <a:moveTo>
                    <a:pt x="225634" y="70370"/>
                  </a:moveTo>
                  <a:cubicBezTo>
                    <a:pt x="231954" y="68237"/>
                    <a:pt x="238808" y="71614"/>
                    <a:pt x="240944" y="77923"/>
                  </a:cubicBezTo>
                  <a:cubicBezTo>
                    <a:pt x="243081" y="84232"/>
                    <a:pt x="239698" y="91074"/>
                    <a:pt x="233378" y="93207"/>
                  </a:cubicBezTo>
                  <a:cubicBezTo>
                    <a:pt x="190205" y="107868"/>
                    <a:pt x="151661" y="136304"/>
                    <a:pt x="125045" y="173536"/>
                  </a:cubicBezTo>
                  <a:cubicBezTo>
                    <a:pt x="122642" y="176824"/>
                    <a:pt x="118903" y="178601"/>
                    <a:pt x="115164" y="178601"/>
                  </a:cubicBezTo>
                  <a:cubicBezTo>
                    <a:pt x="112761" y="178601"/>
                    <a:pt x="110268" y="177890"/>
                    <a:pt x="108132" y="176291"/>
                  </a:cubicBezTo>
                  <a:cubicBezTo>
                    <a:pt x="102702" y="172470"/>
                    <a:pt x="101456" y="164916"/>
                    <a:pt x="105373" y="159496"/>
                  </a:cubicBezTo>
                  <a:cubicBezTo>
                    <a:pt x="134926" y="118176"/>
                    <a:pt x="177654" y="86542"/>
                    <a:pt x="225634" y="70370"/>
                  </a:cubicBezTo>
                  <a:close/>
                  <a:moveTo>
                    <a:pt x="303767" y="24166"/>
                  </a:moveTo>
                  <a:cubicBezTo>
                    <a:pt x="299761" y="24166"/>
                    <a:pt x="296023" y="25766"/>
                    <a:pt x="293353" y="28698"/>
                  </a:cubicBezTo>
                  <a:cubicBezTo>
                    <a:pt x="290594" y="31629"/>
                    <a:pt x="289169" y="35450"/>
                    <a:pt x="289436" y="39448"/>
                  </a:cubicBezTo>
                  <a:lnTo>
                    <a:pt x="291395" y="69123"/>
                  </a:lnTo>
                  <a:cubicBezTo>
                    <a:pt x="291662" y="73210"/>
                    <a:pt x="293798" y="77030"/>
                    <a:pt x="297002" y="79074"/>
                  </a:cubicBezTo>
                  <a:cubicBezTo>
                    <a:pt x="301186" y="81739"/>
                    <a:pt x="306437" y="81739"/>
                    <a:pt x="310532" y="79074"/>
                  </a:cubicBezTo>
                  <a:cubicBezTo>
                    <a:pt x="313825" y="77030"/>
                    <a:pt x="315872" y="73210"/>
                    <a:pt x="316139" y="69123"/>
                  </a:cubicBezTo>
                  <a:lnTo>
                    <a:pt x="318097" y="39448"/>
                  </a:lnTo>
                  <a:cubicBezTo>
                    <a:pt x="318364" y="35450"/>
                    <a:pt x="317029" y="31629"/>
                    <a:pt x="314270" y="28698"/>
                  </a:cubicBezTo>
                  <a:cubicBezTo>
                    <a:pt x="311511" y="25766"/>
                    <a:pt x="307772" y="24166"/>
                    <a:pt x="303767" y="24166"/>
                  </a:cubicBezTo>
                  <a:close/>
                  <a:moveTo>
                    <a:pt x="303767" y="0"/>
                  </a:moveTo>
                  <a:cubicBezTo>
                    <a:pt x="314448" y="0"/>
                    <a:pt x="324684" y="4442"/>
                    <a:pt x="331894" y="12172"/>
                  </a:cubicBezTo>
                  <a:cubicBezTo>
                    <a:pt x="339192" y="19902"/>
                    <a:pt x="342931" y="30386"/>
                    <a:pt x="342308" y="40958"/>
                  </a:cubicBezTo>
                  <a:lnTo>
                    <a:pt x="340350" y="70633"/>
                  </a:lnTo>
                  <a:cubicBezTo>
                    <a:pt x="339549" y="82361"/>
                    <a:pt x="333407" y="93112"/>
                    <a:pt x="323705" y="99331"/>
                  </a:cubicBezTo>
                  <a:cubicBezTo>
                    <a:pt x="317652" y="103329"/>
                    <a:pt x="310710" y="105284"/>
                    <a:pt x="303767" y="105284"/>
                  </a:cubicBezTo>
                  <a:cubicBezTo>
                    <a:pt x="296824" y="105284"/>
                    <a:pt x="289881" y="103329"/>
                    <a:pt x="283829" y="99331"/>
                  </a:cubicBezTo>
                  <a:cubicBezTo>
                    <a:pt x="274216" y="93112"/>
                    <a:pt x="267985" y="82361"/>
                    <a:pt x="267273" y="70633"/>
                  </a:cubicBezTo>
                  <a:lnTo>
                    <a:pt x="265315" y="40958"/>
                  </a:lnTo>
                  <a:cubicBezTo>
                    <a:pt x="264603" y="30386"/>
                    <a:pt x="268430" y="19902"/>
                    <a:pt x="275640" y="12172"/>
                  </a:cubicBezTo>
                  <a:cubicBezTo>
                    <a:pt x="282939" y="4442"/>
                    <a:pt x="293175" y="0"/>
                    <a:pt x="3037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47170BFF-08E8-CACC-3FB6-4A81C2E07EFB}"/>
              </a:ext>
            </a:extLst>
          </p:cNvPr>
          <p:cNvGrpSpPr/>
          <p:nvPr/>
        </p:nvGrpSpPr>
        <p:grpSpPr>
          <a:xfrm>
            <a:off x="3561688" y="1865079"/>
            <a:ext cx="2131365" cy="1351642"/>
            <a:chOff x="3561688" y="1865079"/>
            <a:chExt cx="2131365" cy="135164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48EB34B9-F10A-626A-36D7-21866DE82684}"/>
                </a:ext>
              </a:extLst>
            </p:cNvPr>
            <p:cNvSpPr/>
            <p:nvPr/>
          </p:nvSpPr>
          <p:spPr>
            <a:xfrm>
              <a:off x="3561688" y="1865079"/>
              <a:ext cx="2131365" cy="1351642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CD21E3B5-7828-D0EC-7A17-7E065752F8F7}"/>
                </a:ext>
              </a:extLst>
            </p:cNvPr>
            <p:cNvSpPr/>
            <p:nvPr/>
          </p:nvSpPr>
          <p:spPr>
            <a:xfrm>
              <a:off x="3622392" y="1902011"/>
              <a:ext cx="2009956" cy="1280749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C19A5B1B-3BEE-0A1C-BA34-F1B5A851E1F1}"/>
                </a:ext>
              </a:extLst>
            </p:cNvPr>
            <p:cNvSpPr/>
            <p:nvPr/>
          </p:nvSpPr>
          <p:spPr>
            <a:xfrm>
              <a:off x="3727415" y="19975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018ADE3-09A7-91B7-CB63-9B4B303FACB3}"/>
                </a:ext>
              </a:extLst>
            </p:cNvPr>
            <p:cNvSpPr txBox="1"/>
            <p:nvPr/>
          </p:nvSpPr>
          <p:spPr>
            <a:xfrm>
              <a:off x="4306750" y="2834479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第二步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FF41EC3-B51D-3E03-D937-6911AE7BA1EB}"/>
                </a:ext>
              </a:extLst>
            </p:cNvPr>
            <p:cNvSpPr txBox="1"/>
            <p:nvPr/>
          </p:nvSpPr>
          <p:spPr>
            <a:xfrm>
              <a:off x="3831064" y="21080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线上面试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25" name="video-lecture_67934">
              <a:extLst>
                <a:ext uri="{FF2B5EF4-FFF2-40B4-BE49-F238E27FC236}">
                  <a16:creationId xmlns:a16="http://schemas.microsoft.com/office/drawing/2014/main" id="{7762EB67-F4AC-AE20-1276-1FB3B35190D1}"/>
                </a:ext>
              </a:extLst>
            </p:cNvPr>
            <p:cNvSpPr/>
            <p:nvPr/>
          </p:nvSpPr>
          <p:spPr>
            <a:xfrm>
              <a:off x="3859446" y="2791833"/>
              <a:ext cx="279819" cy="241528"/>
            </a:xfrm>
            <a:custGeom>
              <a:avLst/>
              <a:gdLst>
                <a:gd name="connsiteX0" fmla="*/ 222210 w 606439"/>
                <a:gd name="connsiteY0" fmla="*/ 476810 h 523454"/>
                <a:gd name="connsiteX1" fmla="*/ 591037 w 606439"/>
                <a:gd name="connsiteY1" fmla="*/ 476810 h 523454"/>
                <a:gd name="connsiteX2" fmla="*/ 606439 w 606439"/>
                <a:gd name="connsiteY2" fmla="*/ 492071 h 523454"/>
                <a:gd name="connsiteX3" fmla="*/ 591037 w 606439"/>
                <a:gd name="connsiteY3" fmla="*/ 507435 h 523454"/>
                <a:gd name="connsiteX4" fmla="*/ 222210 w 606439"/>
                <a:gd name="connsiteY4" fmla="*/ 507435 h 523454"/>
                <a:gd name="connsiteX5" fmla="*/ 15301 w 606439"/>
                <a:gd name="connsiteY5" fmla="*/ 476810 h 523454"/>
                <a:gd name="connsiteX6" fmla="*/ 163006 w 606439"/>
                <a:gd name="connsiteY6" fmla="*/ 476810 h 523454"/>
                <a:gd name="connsiteX7" fmla="*/ 163006 w 606439"/>
                <a:gd name="connsiteY7" fmla="*/ 507435 h 523454"/>
                <a:gd name="connsiteX8" fmla="*/ 15301 w 606439"/>
                <a:gd name="connsiteY8" fmla="*/ 507435 h 523454"/>
                <a:gd name="connsiteX9" fmla="*/ 0 w 606439"/>
                <a:gd name="connsiteY9" fmla="*/ 492071 h 523454"/>
                <a:gd name="connsiteX10" fmla="*/ 15301 w 606439"/>
                <a:gd name="connsiteY10" fmla="*/ 476810 h 523454"/>
                <a:gd name="connsiteX11" fmla="*/ 192556 w 606439"/>
                <a:gd name="connsiteY11" fmla="*/ 460792 h 523454"/>
                <a:gd name="connsiteX12" fmla="*/ 211061 w 606439"/>
                <a:gd name="connsiteY12" fmla="*/ 479185 h 523454"/>
                <a:gd name="connsiteX13" fmla="*/ 211061 w 606439"/>
                <a:gd name="connsiteY13" fmla="*/ 505061 h 523454"/>
                <a:gd name="connsiteX14" fmla="*/ 192556 w 606439"/>
                <a:gd name="connsiteY14" fmla="*/ 523454 h 523454"/>
                <a:gd name="connsiteX15" fmla="*/ 174155 w 606439"/>
                <a:gd name="connsiteY15" fmla="*/ 505061 h 523454"/>
                <a:gd name="connsiteX16" fmla="*/ 174155 w 606439"/>
                <a:gd name="connsiteY16" fmla="*/ 479185 h 523454"/>
                <a:gd name="connsiteX17" fmla="*/ 192556 w 606439"/>
                <a:gd name="connsiteY17" fmla="*/ 460792 h 523454"/>
                <a:gd name="connsiteX18" fmla="*/ 270917 w 606439"/>
                <a:gd name="connsiteY18" fmla="*/ 230890 h 523454"/>
                <a:gd name="connsiteX19" fmla="*/ 301415 w 606439"/>
                <a:gd name="connsiteY19" fmla="*/ 261132 h 523454"/>
                <a:gd name="connsiteX20" fmla="*/ 288300 w 606439"/>
                <a:gd name="connsiteY20" fmla="*/ 349051 h 523454"/>
                <a:gd name="connsiteX21" fmla="*/ 288508 w 606439"/>
                <a:gd name="connsiteY21" fmla="*/ 349883 h 523454"/>
                <a:gd name="connsiteX22" fmla="*/ 302248 w 606439"/>
                <a:gd name="connsiteY22" fmla="*/ 368693 h 523454"/>
                <a:gd name="connsiteX23" fmla="*/ 303184 w 606439"/>
                <a:gd name="connsiteY23" fmla="*/ 369109 h 523454"/>
                <a:gd name="connsiteX24" fmla="*/ 304121 w 606439"/>
                <a:gd name="connsiteY24" fmla="*/ 368693 h 523454"/>
                <a:gd name="connsiteX25" fmla="*/ 317965 w 606439"/>
                <a:gd name="connsiteY25" fmla="*/ 349883 h 523454"/>
                <a:gd name="connsiteX26" fmla="*/ 318173 w 606439"/>
                <a:gd name="connsiteY26" fmla="*/ 349051 h 523454"/>
                <a:gd name="connsiteX27" fmla="*/ 304954 w 606439"/>
                <a:gd name="connsiteY27" fmla="*/ 261132 h 523454"/>
                <a:gd name="connsiteX28" fmla="*/ 335452 w 606439"/>
                <a:gd name="connsiteY28" fmla="*/ 230890 h 523454"/>
                <a:gd name="connsiteX29" fmla="*/ 354500 w 606439"/>
                <a:gd name="connsiteY29" fmla="*/ 246894 h 523454"/>
                <a:gd name="connsiteX30" fmla="*/ 393950 w 606439"/>
                <a:gd name="connsiteY30" fmla="*/ 265081 h 523454"/>
                <a:gd name="connsiteX31" fmla="*/ 408522 w 606439"/>
                <a:gd name="connsiteY31" fmla="*/ 277344 h 523454"/>
                <a:gd name="connsiteX32" fmla="*/ 428091 w 606439"/>
                <a:gd name="connsiteY32" fmla="*/ 379501 h 523454"/>
                <a:gd name="connsiteX33" fmla="*/ 178278 w 606439"/>
                <a:gd name="connsiteY33" fmla="*/ 379501 h 523454"/>
                <a:gd name="connsiteX34" fmla="*/ 197951 w 606439"/>
                <a:gd name="connsiteY34" fmla="*/ 277344 h 523454"/>
                <a:gd name="connsiteX35" fmla="*/ 212419 w 606439"/>
                <a:gd name="connsiteY35" fmla="*/ 265081 h 523454"/>
                <a:gd name="connsiteX36" fmla="*/ 251973 w 606439"/>
                <a:gd name="connsiteY36" fmla="*/ 246894 h 523454"/>
                <a:gd name="connsiteX37" fmla="*/ 276624 w 606439"/>
                <a:gd name="connsiteY37" fmla="*/ 129744 h 523454"/>
                <a:gd name="connsiteX38" fmla="*/ 249081 w 606439"/>
                <a:gd name="connsiteY38" fmla="*/ 154506 h 523454"/>
                <a:gd name="connsiteX39" fmla="*/ 303203 w 606439"/>
                <a:gd name="connsiteY39" fmla="*/ 223727 h 523454"/>
                <a:gd name="connsiteX40" fmla="*/ 357324 w 606439"/>
                <a:gd name="connsiteY40" fmla="*/ 154506 h 523454"/>
                <a:gd name="connsiteX41" fmla="*/ 288944 w 606439"/>
                <a:gd name="connsiteY41" fmla="*/ 155961 h 523454"/>
                <a:gd name="connsiteX42" fmla="*/ 276624 w 606439"/>
                <a:gd name="connsiteY42" fmla="*/ 129744 h 523454"/>
                <a:gd name="connsiteX43" fmla="*/ 303203 w 606439"/>
                <a:gd name="connsiteY43" fmla="*/ 68448 h 523454"/>
                <a:gd name="connsiteX44" fmla="*/ 374498 w 606439"/>
                <a:gd name="connsiteY44" fmla="*/ 138396 h 523454"/>
                <a:gd name="connsiteX45" fmla="*/ 303203 w 606439"/>
                <a:gd name="connsiteY45" fmla="*/ 239005 h 523454"/>
                <a:gd name="connsiteX46" fmla="*/ 232012 w 606439"/>
                <a:gd name="connsiteY46" fmla="*/ 138396 h 523454"/>
                <a:gd name="connsiteX47" fmla="*/ 303203 w 606439"/>
                <a:gd name="connsiteY47" fmla="*/ 68448 h 523454"/>
                <a:gd name="connsiteX48" fmla="*/ 41630 w 606439"/>
                <a:gd name="connsiteY48" fmla="*/ 41570 h 523454"/>
                <a:gd name="connsiteX49" fmla="*/ 41630 w 606439"/>
                <a:gd name="connsiteY49" fmla="*/ 406450 h 523454"/>
                <a:gd name="connsiteX50" fmla="*/ 564809 w 606439"/>
                <a:gd name="connsiteY50" fmla="*/ 406450 h 523454"/>
                <a:gd name="connsiteX51" fmla="*/ 564809 w 606439"/>
                <a:gd name="connsiteY51" fmla="*/ 41570 h 523454"/>
                <a:gd name="connsiteX52" fmla="*/ 27788 w 606439"/>
                <a:gd name="connsiteY52" fmla="*/ 0 h 523454"/>
                <a:gd name="connsiteX53" fmla="*/ 578651 w 606439"/>
                <a:gd name="connsiteY53" fmla="*/ 0 h 523454"/>
                <a:gd name="connsiteX54" fmla="*/ 606439 w 606439"/>
                <a:gd name="connsiteY54" fmla="*/ 27644 h 523454"/>
                <a:gd name="connsiteX55" fmla="*/ 606439 w 606439"/>
                <a:gd name="connsiteY55" fmla="*/ 420376 h 523454"/>
                <a:gd name="connsiteX56" fmla="*/ 578651 w 606439"/>
                <a:gd name="connsiteY56" fmla="*/ 448020 h 523454"/>
                <a:gd name="connsiteX57" fmla="*/ 27788 w 606439"/>
                <a:gd name="connsiteY57" fmla="*/ 448020 h 523454"/>
                <a:gd name="connsiteX58" fmla="*/ 0 w 606439"/>
                <a:gd name="connsiteY58" fmla="*/ 420376 h 523454"/>
                <a:gd name="connsiteX59" fmla="*/ 0 w 606439"/>
                <a:gd name="connsiteY59" fmla="*/ 27644 h 523454"/>
                <a:gd name="connsiteX60" fmla="*/ 27788 w 606439"/>
                <a:gd name="connsiteY60" fmla="*/ 0 h 5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6439" h="523454">
                  <a:moveTo>
                    <a:pt x="222210" y="476810"/>
                  </a:moveTo>
                  <a:lnTo>
                    <a:pt x="591037" y="476810"/>
                  </a:lnTo>
                  <a:cubicBezTo>
                    <a:pt x="599570" y="476810"/>
                    <a:pt x="606439" y="483662"/>
                    <a:pt x="606439" y="492071"/>
                  </a:cubicBezTo>
                  <a:cubicBezTo>
                    <a:pt x="606439" y="500583"/>
                    <a:pt x="599570" y="507435"/>
                    <a:pt x="591037" y="507435"/>
                  </a:cubicBezTo>
                  <a:lnTo>
                    <a:pt x="222210" y="507435"/>
                  </a:lnTo>
                  <a:close/>
                  <a:moveTo>
                    <a:pt x="15301" y="476810"/>
                  </a:moveTo>
                  <a:lnTo>
                    <a:pt x="163006" y="476810"/>
                  </a:lnTo>
                  <a:lnTo>
                    <a:pt x="163006" y="507435"/>
                  </a:lnTo>
                  <a:lnTo>
                    <a:pt x="15301" y="507435"/>
                  </a:lnTo>
                  <a:cubicBezTo>
                    <a:pt x="6870" y="507435"/>
                    <a:pt x="0" y="500583"/>
                    <a:pt x="0" y="492071"/>
                  </a:cubicBezTo>
                  <a:cubicBezTo>
                    <a:pt x="0" y="483662"/>
                    <a:pt x="6870" y="476810"/>
                    <a:pt x="15301" y="476810"/>
                  </a:cubicBezTo>
                  <a:close/>
                  <a:moveTo>
                    <a:pt x="192556" y="460792"/>
                  </a:moveTo>
                  <a:cubicBezTo>
                    <a:pt x="202744" y="460792"/>
                    <a:pt x="211061" y="469001"/>
                    <a:pt x="211061" y="479185"/>
                  </a:cubicBezTo>
                  <a:lnTo>
                    <a:pt x="211061" y="505061"/>
                  </a:lnTo>
                  <a:cubicBezTo>
                    <a:pt x="211061" y="515245"/>
                    <a:pt x="202744" y="523454"/>
                    <a:pt x="192556" y="523454"/>
                  </a:cubicBezTo>
                  <a:cubicBezTo>
                    <a:pt x="182472" y="523454"/>
                    <a:pt x="174155" y="515245"/>
                    <a:pt x="174155" y="505061"/>
                  </a:cubicBezTo>
                  <a:lnTo>
                    <a:pt x="174155" y="479185"/>
                  </a:lnTo>
                  <a:cubicBezTo>
                    <a:pt x="174155" y="469001"/>
                    <a:pt x="182472" y="460792"/>
                    <a:pt x="192556" y="460792"/>
                  </a:cubicBezTo>
                  <a:close/>
                  <a:moveTo>
                    <a:pt x="270917" y="230890"/>
                  </a:moveTo>
                  <a:lnTo>
                    <a:pt x="301415" y="261132"/>
                  </a:lnTo>
                  <a:lnTo>
                    <a:pt x="288300" y="349051"/>
                  </a:lnTo>
                  <a:cubicBezTo>
                    <a:pt x="288300" y="349363"/>
                    <a:pt x="288300" y="349675"/>
                    <a:pt x="288508" y="349883"/>
                  </a:cubicBezTo>
                  <a:lnTo>
                    <a:pt x="302248" y="368693"/>
                  </a:lnTo>
                  <a:cubicBezTo>
                    <a:pt x="302456" y="369005"/>
                    <a:pt x="302872" y="369109"/>
                    <a:pt x="303184" y="369109"/>
                  </a:cubicBezTo>
                  <a:cubicBezTo>
                    <a:pt x="303601" y="369109"/>
                    <a:pt x="303913" y="369005"/>
                    <a:pt x="304121" y="368693"/>
                  </a:cubicBezTo>
                  <a:lnTo>
                    <a:pt x="317965" y="349883"/>
                  </a:lnTo>
                  <a:cubicBezTo>
                    <a:pt x="318069" y="349675"/>
                    <a:pt x="318173" y="349363"/>
                    <a:pt x="318173" y="349051"/>
                  </a:cubicBezTo>
                  <a:lnTo>
                    <a:pt x="304954" y="261132"/>
                  </a:lnTo>
                  <a:lnTo>
                    <a:pt x="335452" y="230890"/>
                  </a:lnTo>
                  <a:lnTo>
                    <a:pt x="354500" y="246894"/>
                  </a:lnTo>
                  <a:lnTo>
                    <a:pt x="393950" y="265081"/>
                  </a:lnTo>
                  <a:cubicBezTo>
                    <a:pt x="399779" y="267471"/>
                    <a:pt x="405920" y="271316"/>
                    <a:pt x="408522" y="277344"/>
                  </a:cubicBezTo>
                  <a:cubicBezTo>
                    <a:pt x="408522" y="277344"/>
                    <a:pt x="451407" y="379501"/>
                    <a:pt x="428091" y="379501"/>
                  </a:cubicBezTo>
                  <a:lnTo>
                    <a:pt x="178278" y="379501"/>
                  </a:lnTo>
                  <a:cubicBezTo>
                    <a:pt x="154962" y="379501"/>
                    <a:pt x="197951" y="277344"/>
                    <a:pt x="197951" y="277344"/>
                  </a:cubicBezTo>
                  <a:cubicBezTo>
                    <a:pt x="200865" y="271108"/>
                    <a:pt x="206590" y="267471"/>
                    <a:pt x="212419" y="265081"/>
                  </a:cubicBezTo>
                  <a:lnTo>
                    <a:pt x="251973" y="246894"/>
                  </a:lnTo>
                  <a:close/>
                  <a:moveTo>
                    <a:pt x="276624" y="129744"/>
                  </a:moveTo>
                  <a:cubicBezTo>
                    <a:pt x="263028" y="128497"/>
                    <a:pt x="246896" y="135746"/>
                    <a:pt x="249081" y="154506"/>
                  </a:cubicBezTo>
                  <a:cubicBezTo>
                    <a:pt x="253245" y="189116"/>
                    <a:pt x="273644" y="223727"/>
                    <a:pt x="303203" y="223727"/>
                  </a:cubicBezTo>
                  <a:cubicBezTo>
                    <a:pt x="331409" y="223727"/>
                    <a:pt x="357012" y="182049"/>
                    <a:pt x="357324" y="154506"/>
                  </a:cubicBezTo>
                  <a:cubicBezTo>
                    <a:pt x="357845" y="108463"/>
                    <a:pt x="325788" y="159911"/>
                    <a:pt x="288944" y="155961"/>
                  </a:cubicBezTo>
                  <a:cubicBezTo>
                    <a:pt x="301278" y="140735"/>
                    <a:pt x="290219" y="130991"/>
                    <a:pt x="276624" y="129744"/>
                  </a:cubicBezTo>
                  <a:close/>
                  <a:moveTo>
                    <a:pt x="303203" y="68448"/>
                  </a:moveTo>
                  <a:cubicBezTo>
                    <a:pt x="354098" y="68448"/>
                    <a:pt x="374914" y="94640"/>
                    <a:pt x="374498" y="138396"/>
                  </a:cubicBezTo>
                  <a:cubicBezTo>
                    <a:pt x="373769" y="201381"/>
                    <a:pt x="333386" y="239005"/>
                    <a:pt x="303203" y="239005"/>
                  </a:cubicBezTo>
                  <a:cubicBezTo>
                    <a:pt x="268024" y="239005"/>
                    <a:pt x="232637" y="201381"/>
                    <a:pt x="232012" y="138396"/>
                  </a:cubicBezTo>
                  <a:cubicBezTo>
                    <a:pt x="231596" y="94640"/>
                    <a:pt x="252412" y="68448"/>
                    <a:pt x="303203" y="68448"/>
                  </a:cubicBezTo>
                  <a:close/>
                  <a:moveTo>
                    <a:pt x="41630" y="41570"/>
                  </a:moveTo>
                  <a:lnTo>
                    <a:pt x="41630" y="406450"/>
                  </a:lnTo>
                  <a:lnTo>
                    <a:pt x="564809" y="406450"/>
                  </a:lnTo>
                  <a:lnTo>
                    <a:pt x="564809" y="41570"/>
                  </a:lnTo>
                  <a:close/>
                  <a:moveTo>
                    <a:pt x="27788" y="0"/>
                  </a:moveTo>
                  <a:lnTo>
                    <a:pt x="578651" y="0"/>
                  </a:lnTo>
                  <a:cubicBezTo>
                    <a:pt x="593950" y="0"/>
                    <a:pt x="606439" y="12367"/>
                    <a:pt x="606439" y="27644"/>
                  </a:cubicBezTo>
                  <a:lnTo>
                    <a:pt x="606439" y="420376"/>
                  </a:lnTo>
                  <a:cubicBezTo>
                    <a:pt x="606439" y="435653"/>
                    <a:pt x="593950" y="448020"/>
                    <a:pt x="578651" y="448020"/>
                  </a:cubicBezTo>
                  <a:lnTo>
                    <a:pt x="27788" y="448020"/>
                  </a:lnTo>
                  <a:cubicBezTo>
                    <a:pt x="12385" y="448020"/>
                    <a:pt x="0" y="435653"/>
                    <a:pt x="0" y="420376"/>
                  </a:cubicBezTo>
                  <a:lnTo>
                    <a:pt x="0" y="27644"/>
                  </a:lnTo>
                  <a:cubicBezTo>
                    <a:pt x="0" y="12367"/>
                    <a:pt x="12385" y="0"/>
                    <a:pt x="277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796916EC-A3A5-114A-D4E5-CD9E6DF2E4CC}"/>
              </a:ext>
            </a:extLst>
          </p:cNvPr>
          <p:cNvGrpSpPr/>
          <p:nvPr/>
        </p:nvGrpSpPr>
        <p:grpSpPr>
          <a:xfrm>
            <a:off x="6498946" y="3909779"/>
            <a:ext cx="2131365" cy="1351642"/>
            <a:chOff x="6498946" y="3909779"/>
            <a:chExt cx="2131365" cy="1351642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24A9ED2-9B21-D3AE-939A-1CDB52552C0D}"/>
                </a:ext>
              </a:extLst>
            </p:cNvPr>
            <p:cNvGrpSpPr/>
            <p:nvPr/>
          </p:nvGrpSpPr>
          <p:grpSpPr>
            <a:xfrm>
              <a:off x="6498946" y="3909779"/>
              <a:ext cx="2131365" cy="1351642"/>
              <a:chOff x="879357" y="1692730"/>
              <a:chExt cx="2789619" cy="2888342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1D393214-FE6B-E9CE-D7BA-A8D4481908C3}"/>
                  </a:ext>
                </a:extLst>
              </p:cNvPr>
              <p:cNvSpPr/>
              <p:nvPr/>
            </p:nvSpPr>
            <p:spPr>
              <a:xfrm>
                <a:off x="879357" y="1692730"/>
                <a:ext cx="2789619" cy="2888342"/>
              </a:xfrm>
              <a:prstGeom prst="roundRect">
                <a:avLst>
                  <a:gd name="adj" fmla="val 615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DDEF54AB-30B2-B0EA-4A22-AF217AC3C782}"/>
                  </a:ext>
                </a:extLst>
              </p:cNvPr>
              <p:cNvSpPr/>
              <p:nvPr/>
            </p:nvSpPr>
            <p:spPr>
              <a:xfrm>
                <a:off x="958809" y="1771651"/>
                <a:ext cx="2630714" cy="2736850"/>
              </a:xfrm>
              <a:prstGeom prst="roundRect">
                <a:avLst>
                  <a:gd name="adj" fmla="val 6151"/>
                </a:avLst>
              </a:prstGeom>
              <a:noFill/>
              <a:ln w="12700" cap="flat" cmpd="sng" algn="ctr"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CFA8BFAE-BDB2-1398-5AD6-199A6673570C}"/>
                </a:ext>
              </a:extLst>
            </p:cNvPr>
            <p:cNvSpPr/>
            <p:nvPr/>
          </p:nvSpPr>
          <p:spPr>
            <a:xfrm>
              <a:off x="6664673" y="40422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51D6AAB-1CEA-C3CB-BC9C-D4986934C3AF}"/>
                </a:ext>
              </a:extLst>
            </p:cNvPr>
            <p:cNvSpPr txBox="1"/>
            <p:nvPr/>
          </p:nvSpPr>
          <p:spPr>
            <a:xfrm>
              <a:off x="7263278" y="4873570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第六步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88F51F3-FF69-047B-4EF1-9D813BBD33B0}"/>
                </a:ext>
              </a:extLst>
            </p:cNvPr>
            <p:cNvSpPr txBox="1"/>
            <p:nvPr/>
          </p:nvSpPr>
          <p:spPr>
            <a:xfrm>
              <a:off x="6656479" y="4139920"/>
              <a:ext cx="1965638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发放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offer</a:t>
              </a:r>
            </a:p>
          </p:txBody>
        </p:sp>
        <p:sp>
          <p:nvSpPr>
            <p:cNvPr id="127" name="reading-message_73408">
              <a:extLst>
                <a:ext uri="{FF2B5EF4-FFF2-40B4-BE49-F238E27FC236}">
                  <a16:creationId xmlns:a16="http://schemas.microsoft.com/office/drawing/2014/main" id="{B61E5FFD-F71D-A2D1-97F1-EF7146875F28}"/>
                </a:ext>
              </a:extLst>
            </p:cNvPr>
            <p:cNvSpPr/>
            <p:nvPr/>
          </p:nvSpPr>
          <p:spPr>
            <a:xfrm>
              <a:off x="6819077" y="4811110"/>
              <a:ext cx="273303" cy="279810"/>
            </a:xfrm>
            <a:custGeom>
              <a:avLst/>
              <a:gdLst>
                <a:gd name="connsiteX0" fmla="*/ 35361 w 586822"/>
                <a:gd name="connsiteY0" fmla="*/ 227571 h 600794"/>
                <a:gd name="connsiteX1" fmla="*/ 35361 w 586822"/>
                <a:gd name="connsiteY1" fmla="*/ 559658 h 600794"/>
                <a:gd name="connsiteX2" fmla="*/ 41196 w 586822"/>
                <a:gd name="connsiteY2" fmla="*/ 565485 h 600794"/>
                <a:gd name="connsiteX3" fmla="*/ 545626 w 586822"/>
                <a:gd name="connsiteY3" fmla="*/ 565485 h 600794"/>
                <a:gd name="connsiteX4" fmla="*/ 551461 w 586822"/>
                <a:gd name="connsiteY4" fmla="*/ 559658 h 600794"/>
                <a:gd name="connsiteX5" fmla="*/ 551461 w 586822"/>
                <a:gd name="connsiteY5" fmla="*/ 227571 h 600794"/>
                <a:gd name="connsiteX6" fmla="*/ 322850 w 586822"/>
                <a:gd name="connsiteY6" fmla="*/ 403413 h 600794"/>
                <a:gd name="connsiteX7" fmla="*/ 293323 w 586822"/>
                <a:gd name="connsiteY7" fmla="*/ 412947 h 600794"/>
                <a:gd name="connsiteX8" fmla="*/ 263973 w 586822"/>
                <a:gd name="connsiteY8" fmla="*/ 403413 h 600794"/>
                <a:gd name="connsiteX9" fmla="*/ 170101 w 586822"/>
                <a:gd name="connsiteY9" fmla="*/ 222069 h 600794"/>
                <a:gd name="connsiteX10" fmla="*/ 408253 w 586822"/>
                <a:gd name="connsiteY10" fmla="*/ 222069 h 600794"/>
                <a:gd name="connsiteX11" fmla="*/ 425933 w 586822"/>
                <a:gd name="connsiteY11" fmla="*/ 239746 h 600794"/>
                <a:gd name="connsiteX12" fmla="*/ 408253 w 586822"/>
                <a:gd name="connsiteY12" fmla="*/ 257422 h 600794"/>
                <a:gd name="connsiteX13" fmla="*/ 170101 w 586822"/>
                <a:gd name="connsiteY13" fmla="*/ 257422 h 600794"/>
                <a:gd name="connsiteX14" fmla="*/ 152421 w 586822"/>
                <a:gd name="connsiteY14" fmla="*/ 239746 h 600794"/>
                <a:gd name="connsiteX15" fmla="*/ 170101 w 586822"/>
                <a:gd name="connsiteY15" fmla="*/ 222069 h 600794"/>
                <a:gd name="connsiteX16" fmla="*/ 170101 w 586822"/>
                <a:gd name="connsiteY16" fmla="*/ 150939 h 600794"/>
                <a:gd name="connsiteX17" fmla="*/ 408253 w 586822"/>
                <a:gd name="connsiteY17" fmla="*/ 150939 h 600794"/>
                <a:gd name="connsiteX18" fmla="*/ 425933 w 586822"/>
                <a:gd name="connsiteY18" fmla="*/ 168580 h 600794"/>
                <a:gd name="connsiteX19" fmla="*/ 408253 w 586822"/>
                <a:gd name="connsiteY19" fmla="*/ 186222 h 600794"/>
                <a:gd name="connsiteX20" fmla="*/ 170101 w 586822"/>
                <a:gd name="connsiteY20" fmla="*/ 186222 h 600794"/>
                <a:gd name="connsiteX21" fmla="*/ 152421 w 586822"/>
                <a:gd name="connsiteY21" fmla="*/ 168580 h 600794"/>
                <a:gd name="connsiteX22" fmla="*/ 170101 w 586822"/>
                <a:gd name="connsiteY22" fmla="*/ 150939 h 600794"/>
                <a:gd name="connsiteX23" fmla="*/ 170096 w 586822"/>
                <a:gd name="connsiteY23" fmla="*/ 79951 h 600794"/>
                <a:gd name="connsiteX24" fmla="*/ 247511 w 586822"/>
                <a:gd name="connsiteY24" fmla="*/ 79951 h 600794"/>
                <a:gd name="connsiteX25" fmla="*/ 265185 w 586822"/>
                <a:gd name="connsiteY25" fmla="*/ 97627 h 600794"/>
                <a:gd name="connsiteX26" fmla="*/ 247511 w 586822"/>
                <a:gd name="connsiteY26" fmla="*/ 115304 h 600794"/>
                <a:gd name="connsiteX27" fmla="*/ 170096 w 586822"/>
                <a:gd name="connsiteY27" fmla="*/ 115304 h 600794"/>
                <a:gd name="connsiteX28" fmla="*/ 152421 w 586822"/>
                <a:gd name="connsiteY28" fmla="*/ 97627 h 600794"/>
                <a:gd name="connsiteX29" fmla="*/ 170096 w 586822"/>
                <a:gd name="connsiteY29" fmla="*/ 79951 h 600794"/>
                <a:gd name="connsiteX30" fmla="*/ 71607 w 586822"/>
                <a:gd name="connsiteY30" fmla="*/ 35309 h 600794"/>
                <a:gd name="connsiteX31" fmla="*/ 71607 w 586822"/>
                <a:gd name="connsiteY31" fmla="*/ 205679 h 600794"/>
                <a:gd name="connsiteX32" fmla="*/ 71076 w 586822"/>
                <a:gd name="connsiteY32" fmla="*/ 210269 h 600794"/>
                <a:gd name="connsiteX33" fmla="*/ 285543 w 586822"/>
                <a:gd name="connsiteY33" fmla="*/ 375342 h 600794"/>
                <a:gd name="connsiteX34" fmla="*/ 293323 w 586822"/>
                <a:gd name="connsiteY34" fmla="*/ 377637 h 600794"/>
                <a:gd name="connsiteX35" fmla="*/ 301279 w 586822"/>
                <a:gd name="connsiteY35" fmla="*/ 375342 h 600794"/>
                <a:gd name="connsiteX36" fmla="*/ 515215 w 586822"/>
                <a:gd name="connsiteY36" fmla="*/ 210798 h 600794"/>
                <a:gd name="connsiteX37" fmla="*/ 515215 w 586822"/>
                <a:gd name="connsiteY37" fmla="*/ 210445 h 600794"/>
                <a:gd name="connsiteX38" fmla="*/ 515215 w 586822"/>
                <a:gd name="connsiteY38" fmla="*/ 35309 h 600794"/>
                <a:gd name="connsiteX39" fmla="*/ 65772 w 586822"/>
                <a:gd name="connsiteY39" fmla="*/ 0 h 600794"/>
                <a:gd name="connsiteX40" fmla="*/ 521050 w 586822"/>
                <a:gd name="connsiteY40" fmla="*/ 0 h 600794"/>
                <a:gd name="connsiteX41" fmla="*/ 550577 w 586822"/>
                <a:gd name="connsiteY41" fmla="*/ 29483 h 600794"/>
                <a:gd name="connsiteX42" fmla="*/ 550577 w 586822"/>
                <a:gd name="connsiteY42" fmla="*/ 186082 h 600794"/>
                <a:gd name="connsiteX43" fmla="*/ 560124 w 586822"/>
                <a:gd name="connsiteY43" fmla="*/ 184316 h 600794"/>
                <a:gd name="connsiteX44" fmla="*/ 586822 w 586822"/>
                <a:gd name="connsiteY44" fmla="*/ 215212 h 600794"/>
                <a:gd name="connsiteX45" fmla="*/ 586822 w 586822"/>
                <a:gd name="connsiteY45" fmla="*/ 559658 h 600794"/>
                <a:gd name="connsiteX46" fmla="*/ 545626 w 586822"/>
                <a:gd name="connsiteY46" fmla="*/ 600794 h 600794"/>
                <a:gd name="connsiteX47" fmla="*/ 41196 w 586822"/>
                <a:gd name="connsiteY47" fmla="*/ 600794 h 600794"/>
                <a:gd name="connsiteX48" fmla="*/ 0 w 586822"/>
                <a:gd name="connsiteY48" fmla="*/ 559658 h 600794"/>
                <a:gd name="connsiteX49" fmla="*/ 0 w 586822"/>
                <a:gd name="connsiteY49" fmla="*/ 215212 h 600794"/>
                <a:gd name="connsiteX50" fmla="*/ 26698 w 586822"/>
                <a:gd name="connsiteY50" fmla="*/ 184316 h 600794"/>
                <a:gd name="connsiteX51" fmla="*/ 36245 w 586822"/>
                <a:gd name="connsiteY51" fmla="*/ 186082 h 600794"/>
                <a:gd name="connsiteX52" fmla="*/ 36245 w 586822"/>
                <a:gd name="connsiteY52" fmla="*/ 29483 h 600794"/>
                <a:gd name="connsiteX53" fmla="*/ 65772 w 586822"/>
                <a:gd name="connsiteY53" fmla="*/ 0 h 60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86822" h="600794">
                  <a:moveTo>
                    <a:pt x="35361" y="227571"/>
                  </a:moveTo>
                  <a:lnTo>
                    <a:pt x="35361" y="559658"/>
                  </a:lnTo>
                  <a:cubicBezTo>
                    <a:pt x="35361" y="562836"/>
                    <a:pt x="38013" y="565485"/>
                    <a:pt x="41196" y="565485"/>
                  </a:cubicBezTo>
                  <a:lnTo>
                    <a:pt x="545626" y="565485"/>
                  </a:lnTo>
                  <a:cubicBezTo>
                    <a:pt x="548809" y="565485"/>
                    <a:pt x="551461" y="562836"/>
                    <a:pt x="551461" y="559658"/>
                  </a:cubicBezTo>
                  <a:lnTo>
                    <a:pt x="551461" y="227571"/>
                  </a:lnTo>
                  <a:lnTo>
                    <a:pt x="322850" y="403413"/>
                  </a:lnTo>
                  <a:cubicBezTo>
                    <a:pt x="314893" y="409592"/>
                    <a:pt x="304285" y="412947"/>
                    <a:pt x="293323" y="412947"/>
                  </a:cubicBezTo>
                  <a:cubicBezTo>
                    <a:pt x="282538" y="412947"/>
                    <a:pt x="271929" y="409592"/>
                    <a:pt x="263973" y="403413"/>
                  </a:cubicBezTo>
                  <a:close/>
                  <a:moveTo>
                    <a:pt x="170101" y="222069"/>
                  </a:moveTo>
                  <a:lnTo>
                    <a:pt x="408253" y="222069"/>
                  </a:lnTo>
                  <a:cubicBezTo>
                    <a:pt x="417977" y="222069"/>
                    <a:pt x="425933" y="230024"/>
                    <a:pt x="425933" y="239746"/>
                  </a:cubicBezTo>
                  <a:cubicBezTo>
                    <a:pt x="425933" y="249468"/>
                    <a:pt x="417977" y="257422"/>
                    <a:pt x="408253" y="257422"/>
                  </a:cubicBezTo>
                  <a:lnTo>
                    <a:pt x="170101" y="257422"/>
                  </a:lnTo>
                  <a:cubicBezTo>
                    <a:pt x="160377" y="257422"/>
                    <a:pt x="152421" y="249468"/>
                    <a:pt x="152421" y="239746"/>
                  </a:cubicBezTo>
                  <a:cubicBezTo>
                    <a:pt x="152421" y="230024"/>
                    <a:pt x="160377" y="222069"/>
                    <a:pt x="170101" y="222069"/>
                  </a:cubicBezTo>
                  <a:close/>
                  <a:moveTo>
                    <a:pt x="170101" y="150939"/>
                  </a:moveTo>
                  <a:lnTo>
                    <a:pt x="408253" y="150939"/>
                  </a:lnTo>
                  <a:cubicBezTo>
                    <a:pt x="417977" y="150939"/>
                    <a:pt x="425933" y="158877"/>
                    <a:pt x="425933" y="168580"/>
                  </a:cubicBezTo>
                  <a:cubicBezTo>
                    <a:pt x="425933" y="178459"/>
                    <a:pt x="417977" y="186222"/>
                    <a:pt x="408253" y="186222"/>
                  </a:cubicBezTo>
                  <a:lnTo>
                    <a:pt x="170101" y="186222"/>
                  </a:lnTo>
                  <a:cubicBezTo>
                    <a:pt x="160377" y="186222"/>
                    <a:pt x="152421" y="178459"/>
                    <a:pt x="152421" y="168580"/>
                  </a:cubicBezTo>
                  <a:cubicBezTo>
                    <a:pt x="152421" y="158877"/>
                    <a:pt x="160377" y="150939"/>
                    <a:pt x="170101" y="150939"/>
                  </a:cubicBezTo>
                  <a:close/>
                  <a:moveTo>
                    <a:pt x="170096" y="79951"/>
                  </a:moveTo>
                  <a:lnTo>
                    <a:pt x="247511" y="79951"/>
                  </a:lnTo>
                  <a:cubicBezTo>
                    <a:pt x="257232" y="79951"/>
                    <a:pt x="265185" y="87728"/>
                    <a:pt x="265185" y="97627"/>
                  </a:cubicBezTo>
                  <a:cubicBezTo>
                    <a:pt x="265185" y="107349"/>
                    <a:pt x="257232" y="115304"/>
                    <a:pt x="247511" y="115304"/>
                  </a:cubicBezTo>
                  <a:lnTo>
                    <a:pt x="170096" y="115304"/>
                  </a:lnTo>
                  <a:cubicBezTo>
                    <a:pt x="160375" y="115304"/>
                    <a:pt x="152421" y="107349"/>
                    <a:pt x="152421" y="97627"/>
                  </a:cubicBezTo>
                  <a:cubicBezTo>
                    <a:pt x="152421" y="87728"/>
                    <a:pt x="160375" y="79951"/>
                    <a:pt x="170096" y="79951"/>
                  </a:cubicBezTo>
                  <a:close/>
                  <a:moveTo>
                    <a:pt x="71607" y="35309"/>
                  </a:moveTo>
                  <a:lnTo>
                    <a:pt x="71607" y="205679"/>
                  </a:lnTo>
                  <a:cubicBezTo>
                    <a:pt x="71607" y="207268"/>
                    <a:pt x="71430" y="208856"/>
                    <a:pt x="71076" y="210269"/>
                  </a:cubicBezTo>
                  <a:lnTo>
                    <a:pt x="285543" y="375342"/>
                  </a:lnTo>
                  <a:cubicBezTo>
                    <a:pt x="287311" y="376754"/>
                    <a:pt x="290317" y="377637"/>
                    <a:pt x="293323" y="377637"/>
                  </a:cubicBezTo>
                  <a:cubicBezTo>
                    <a:pt x="296505" y="377637"/>
                    <a:pt x="299511" y="376754"/>
                    <a:pt x="301279" y="375342"/>
                  </a:cubicBezTo>
                  <a:lnTo>
                    <a:pt x="515215" y="210798"/>
                  </a:lnTo>
                  <a:cubicBezTo>
                    <a:pt x="515215" y="210622"/>
                    <a:pt x="515215" y="210622"/>
                    <a:pt x="515215" y="210445"/>
                  </a:cubicBezTo>
                  <a:lnTo>
                    <a:pt x="515215" y="35309"/>
                  </a:lnTo>
                  <a:close/>
                  <a:moveTo>
                    <a:pt x="65772" y="0"/>
                  </a:moveTo>
                  <a:lnTo>
                    <a:pt x="521050" y="0"/>
                  </a:lnTo>
                  <a:cubicBezTo>
                    <a:pt x="537316" y="0"/>
                    <a:pt x="550577" y="13241"/>
                    <a:pt x="550577" y="29483"/>
                  </a:cubicBezTo>
                  <a:lnTo>
                    <a:pt x="550577" y="186082"/>
                  </a:lnTo>
                  <a:cubicBezTo>
                    <a:pt x="553759" y="184846"/>
                    <a:pt x="556942" y="184316"/>
                    <a:pt x="560124" y="184316"/>
                  </a:cubicBezTo>
                  <a:cubicBezTo>
                    <a:pt x="573031" y="184316"/>
                    <a:pt x="586822" y="194026"/>
                    <a:pt x="586822" y="215212"/>
                  </a:cubicBezTo>
                  <a:lnTo>
                    <a:pt x="586822" y="559658"/>
                  </a:lnTo>
                  <a:cubicBezTo>
                    <a:pt x="586822" y="582257"/>
                    <a:pt x="568257" y="600794"/>
                    <a:pt x="545626" y="600794"/>
                  </a:cubicBezTo>
                  <a:lnTo>
                    <a:pt x="41196" y="600794"/>
                  </a:lnTo>
                  <a:cubicBezTo>
                    <a:pt x="18564" y="600794"/>
                    <a:pt x="0" y="582257"/>
                    <a:pt x="0" y="559658"/>
                  </a:cubicBezTo>
                  <a:lnTo>
                    <a:pt x="0" y="215212"/>
                  </a:lnTo>
                  <a:cubicBezTo>
                    <a:pt x="0" y="194026"/>
                    <a:pt x="13791" y="184316"/>
                    <a:pt x="26698" y="184316"/>
                  </a:cubicBezTo>
                  <a:cubicBezTo>
                    <a:pt x="29880" y="184316"/>
                    <a:pt x="33063" y="184846"/>
                    <a:pt x="36245" y="186082"/>
                  </a:cubicBezTo>
                  <a:lnTo>
                    <a:pt x="36245" y="29483"/>
                  </a:lnTo>
                  <a:cubicBezTo>
                    <a:pt x="36245" y="13241"/>
                    <a:pt x="49506" y="0"/>
                    <a:pt x="657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CC4A0B-1C51-F030-0F4F-FF71C98EEA7F}"/>
              </a:ext>
            </a:extLst>
          </p:cNvPr>
          <p:cNvGrpSpPr/>
          <p:nvPr/>
        </p:nvGrpSpPr>
        <p:grpSpPr>
          <a:xfrm>
            <a:off x="3561688" y="3909779"/>
            <a:ext cx="2131365" cy="1351642"/>
            <a:chOff x="3561688" y="3909779"/>
            <a:chExt cx="2131365" cy="1351642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DA3BAD5B-9D18-199A-BF4A-4B8D9C83158D}"/>
                </a:ext>
              </a:extLst>
            </p:cNvPr>
            <p:cNvGrpSpPr/>
            <p:nvPr/>
          </p:nvGrpSpPr>
          <p:grpSpPr>
            <a:xfrm>
              <a:off x="3561688" y="3909779"/>
              <a:ext cx="2131365" cy="1351642"/>
              <a:chOff x="879357" y="1692730"/>
              <a:chExt cx="2789619" cy="2888342"/>
            </a:xfrm>
          </p:grpSpPr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C8361CA2-0132-66F5-A8C9-F33F9C5540F6}"/>
                  </a:ext>
                </a:extLst>
              </p:cNvPr>
              <p:cNvSpPr/>
              <p:nvPr/>
            </p:nvSpPr>
            <p:spPr>
              <a:xfrm>
                <a:off x="879357" y="1692730"/>
                <a:ext cx="2789619" cy="2888342"/>
              </a:xfrm>
              <a:prstGeom prst="roundRect">
                <a:avLst>
                  <a:gd name="adj" fmla="val 6151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2" name="矩形: 圆角 101">
                <a:extLst>
                  <a:ext uri="{FF2B5EF4-FFF2-40B4-BE49-F238E27FC236}">
                    <a16:creationId xmlns:a16="http://schemas.microsoft.com/office/drawing/2014/main" id="{7905F643-84A5-E57A-A503-DBF0E4F0A98E}"/>
                  </a:ext>
                </a:extLst>
              </p:cNvPr>
              <p:cNvSpPr/>
              <p:nvPr/>
            </p:nvSpPr>
            <p:spPr>
              <a:xfrm>
                <a:off x="958809" y="1771651"/>
                <a:ext cx="2630714" cy="2736850"/>
              </a:xfrm>
              <a:prstGeom prst="roundRect">
                <a:avLst>
                  <a:gd name="adj" fmla="val 6151"/>
                </a:avLst>
              </a:prstGeom>
              <a:noFill/>
              <a:ln w="12700" cap="flat" cmpd="sng" algn="ctr"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93" name="Freeform 19">
              <a:extLst>
                <a:ext uri="{FF2B5EF4-FFF2-40B4-BE49-F238E27FC236}">
                  <a16:creationId xmlns:a16="http://schemas.microsoft.com/office/drawing/2014/main" id="{A9729C5E-8FBD-362D-ED69-2F3EA014EAA4}"/>
                </a:ext>
              </a:extLst>
            </p:cNvPr>
            <p:cNvSpPr/>
            <p:nvPr/>
          </p:nvSpPr>
          <p:spPr>
            <a:xfrm>
              <a:off x="3727415" y="40422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2EE480F-2DFD-08C0-E8BA-A2A1CADF78A4}"/>
                </a:ext>
              </a:extLst>
            </p:cNvPr>
            <p:cNvSpPr txBox="1"/>
            <p:nvPr/>
          </p:nvSpPr>
          <p:spPr>
            <a:xfrm>
              <a:off x="4328678" y="4879937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第七步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208DDD9D-5BE2-D2D5-1765-7A2E081B5BD2}"/>
                </a:ext>
              </a:extLst>
            </p:cNvPr>
            <p:cNvSpPr txBox="1"/>
            <p:nvPr/>
          </p:nvSpPr>
          <p:spPr>
            <a:xfrm>
              <a:off x="3831064" y="41527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三方协议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29" name="iconfont-11117-5237976">
              <a:extLst>
                <a:ext uri="{FF2B5EF4-FFF2-40B4-BE49-F238E27FC236}">
                  <a16:creationId xmlns:a16="http://schemas.microsoft.com/office/drawing/2014/main" id="{1315629E-E041-BC0D-AC5E-E15A3CBEA218}"/>
                </a:ext>
              </a:extLst>
            </p:cNvPr>
            <p:cNvSpPr/>
            <p:nvPr/>
          </p:nvSpPr>
          <p:spPr>
            <a:xfrm>
              <a:off x="3882747" y="4818402"/>
              <a:ext cx="271447" cy="281186"/>
            </a:xfrm>
            <a:custGeom>
              <a:avLst/>
              <a:gdLst>
                <a:gd name="connsiteX0" fmla="*/ 53371 w 398164"/>
                <a:gd name="connsiteY0" fmla="*/ 332456 h 412450"/>
                <a:gd name="connsiteX1" fmla="*/ 291520 w 398164"/>
                <a:gd name="connsiteY1" fmla="*/ 332456 h 412450"/>
                <a:gd name="connsiteX2" fmla="*/ 301015 w 398164"/>
                <a:gd name="connsiteY2" fmla="*/ 341952 h 412450"/>
                <a:gd name="connsiteX3" fmla="*/ 291520 w 398164"/>
                <a:gd name="connsiteY3" fmla="*/ 351490 h 412450"/>
                <a:gd name="connsiteX4" fmla="*/ 53371 w 398164"/>
                <a:gd name="connsiteY4" fmla="*/ 351490 h 412450"/>
                <a:gd name="connsiteX5" fmla="*/ 43876 w 398164"/>
                <a:gd name="connsiteY5" fmla="*/ 341952 h 412450"/>
                <a:gd name="connsiteX6" fmla="*/ 53371 w 398164"/>
                <a:gd name="connsiteY6" fmla="*/ 332456 h 412450"/>
                <a:gd name="connsiteX7" fmla="*/ 80043 w 398164"/>
                <a:gd name="connsiteY7" fmla="*/ 284807 h 412450"/>
                <a:gd name="connsiteX8" fmla="*/ 265797 w 398164"/>
                <a:gd name="connsiteY8" fmla="*/ 284807 h 412450"/>
                <a:gd name="connsiteX9" fmla="*/ 275292 w 398164"/>
                <a:gd name="connsiteY9" fmla="*/ 294346 h 412450"/>
                <a:gd name="connsiteX10" fmla="*/ 264848 w 398164"/>
                <a:gd name="connsiteY10" fmla="*/ 303841 h 412450"/>
                <a:gd name="connsiteX11" fmla="*/ 80043 w 398164"/>
                <a:gd name="connsiteY11" fmla="*/ 303841 h 412450"/>
                <a:gd name="connsiteX12" fmla="*/ 70548 w 398164"/>
                <a:gd name="connsiteY12" fmla="*/ 294346 h 412450"/>
                <a:gd name="connsiteX13" fmla="*/ 80043 w 398164"/>
                <a:gd name="connsiteY13" fmla="*/ 284807 h 412450"/>
                <a:gd name="connsiteX14" fmla="*/ 313401 w 398164"/>
                <a:gd name="connsiteY14" fmla="*/ 23814 h 412450"/>
                <a:gd name="connsiteX15" fmla="*/ 163857 w 398164"/>
                <a:gd name="connsiteY15" fmla="*/ 167669 h 412450"/>
                <a:gd name="connsiteX16" fmla="*/ 151470 w 398164"/>
                <a:gd name="connsiteY16" fmla="*/ 240049 h 412450"/>
                <a:gd name="connsiteX17" fmla="*/ 221991 w 398164"/>
                <a:gd name="connsiteY17" fmla="*/ 240049 h 412450"/>
                <a:gd name="connsiteX18" fmla="*/ 374384 w 398164"/>
                <a:gd name="connsiteY18" fmla="*/ 84800 h 412450"/>
                <a:gd name="connsiteX19" fmla="*/ 306755 w 398164"/>
                <a:gd name="connsiteY19" fmla="*/ 2882 h 412450"/>
                <a:gd name="connsiteX20" fmla="*/ 321040 w 398164"/>
                <a:gd name="connsiteY20" fmla="*/ 2882 h 412450"/>
                <a:gd name="connsiteX21" fmla="*/ 395316 w 398164"/>
                <a:gd name="connsiteY21" fmla="*/ 77161 h 412450"/>
                <a:gd name="connsiteX22" fmla="*/ 395316 w 398164"/>
                <a:gd name="connsiteY22" fmla="*/ 91447 h 412450"/>
                <a:gd name="connsiteX23" fmla="*/ 233385 w 398164"/>
                <a:gd name="connsiteY23" fmla="*/ 257184 h 412450"/>
                <a:gd name="connsiteX24" fmla="*/ 225789 w 398164"/>
                <a:gd name="connsiteY24" fmla="*/ 260033 h 412450"/>
                <a:gd name="connsiteX25" fmla="*/ 139127 w 398164"/>
                <a:gd name="connsiteY25" fmla="*/ 260033 h 412450"/>
                <a:gd name="connsiteX26" fmla="*/ 131488 w 398164"/>
                <a:gd name="connsiteY26" fmla="*/ 256235 h 412450"/>
                <a:gd name="connsiteX27" fmla="*/ 129589 w 398164"/>
                <a:gd name="connsiteY27" fmla="*/ 248595 h 412450"/>
                <a:gd name="connsiteX28" fmla="*/ 144824 w 398164"/>
                <a:gd name="connsiteY28" fmla="*/ 161929 h 412450"/>
                <a:gd name="connsiteX29" fmla="*/ 147672 w 398164"/>
                <a:gd name="connsiteY29" fmla="*/ 156231 h 412450"/>
                <a:gd name="connsiteX30" fmla="*/ 9539 w 398164"/>
                <a:gd name="connsiteY30" fmla="*/ 29 h 412450"/>
                <a:gd name="connsiteX31" fmla="*/ 224844 w 398164"/>
                <a:gd name="connsiteY31" fmla="*/ 29 h 412450"/>
                <a:gd name="connsiteX32" fmla="*/ 234340 w 398164"/>
                <a:gd name="connsiteY32" fmla="*/ 9567 h 412450"/>
                <a:gd name="connsiteX33" fmla="*/ 224844 w 398164"/>
                <a:gd name="connsiteY33" fmla="*/ 19105 h 412450"/>
                <a:gd name="connsiteX34" fmla="*/ 19079 w 398164"/>
                <a:gd name="connsiteY34" fmla="*/ 19105 h 412450"/>
                <a:gd name="connsiteX35" fmla="*/ 19079 w 398164"/>
                <a:gd name="connsiteY35" fmla="*/ 392468 h 412450"/>
                <a:gd name="connsiteX36" fmla="*/ 320108 w 398164"/>
                <a:gd name="connsiteY36" fmla="*/ 392468 h 412450"/>
                <a:gd name="connsiteX37" fmla="*/ 320108 w 398164"/>
                <a:gd name="connsiteY37" fmla="*/ 233386 h 412450"/>
                <a:gd name="connsiteX38" fmla="*/ 329605 w 398164"/>
                <a:gd name="connsiteY38" fmla="*/ 223891 h 412450"/>
                <a:gd name="connsiteX39" fmla="*/ 339144 w 398164"/>
                <a:gd name="connsiteY39" fmla="*/ 233386 h 412450"/>
                <a:gd name="connsiteX40" fmla="*/ 339144 w 398164"/>
                <a:gd name="connsiteY40" fmla="*/ 402955 h 412450"/>
                <a:gd name="connsiteX41" fmla="*/ 329605 w 398164"/>
                <a:gd name="connsiteY41" fmla="*/ 412450 h 412450"/>
                <a:gd name="connsiteX42" fmla="*/ 9539 w 398164"/>
                <a:gd name="connsiteY42" fmla="*/ 412450 h 412450"/>
                <a:gd name="connsiteX43" fmla="*/ 0 w 398164"/>
                <a:gd name="connsiteY43" fmla="*/ 402955 h 412450"/>
                <a:gd name="connsiteX44" fmla="*/ 0 w 398164"/>
                <a:gd name="connsiteY44" fmla="*/ 9567 h 412450"/>
                <a:gd name="connsiteX45" fmla="*/ 9539 w 398164"/>
                <a:gd name="connsiteY45" fmla="*/ 29 h 41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98164" h="412450">
                  <a:moveTo>
                    <a:pt x="53371" y="332456"/>
                  </a:moveTo>
                  <a:lnTo>
                    <a:pt x="291520" y="332456"/>
                  </a:lnTo>
                  <a:cubicBezTo>
                    <a:pt x="297217" y="332456"/>
                    <a:pt x="301015" y="337204"/>
                    <a:pt x="301015" y="341952"/>
                  </a:cubicBezTo>
                  <a:cubicBezTo>
                    <a:pt x="301015" y="346743"/>
                    <a:pt x="297217" y="351490"/>
                    <a:pt x="291520" y="351490"/>
                  </a:cubicBezTo>
                  <a:lnTo>
                    <a:pt x="53371" y="351490"/>
                  </a:lnTo>
                  <a:cubicBezTo>
                    <a:pt x="47674" y="351490"/>
                    <a:pt x="43876" y="346743"/>
                    <a:pt x="43876" y="341952"/>
                  </a:cubicBezTo>
                  <a:cubicBezTo>
                    <a:pt x="43876" y="337204"/>
                    <a:pt x="48623" y="332456"/>
                    <a:pt x="53371" y="332456"/>
                  </a:cubicBezTo>
                  <a:close/>
                  <a:moveTo>
                    <a:pt x="80043" y="284807"/>
                  </a:moveTo>
                  <a:lnTo>
                    <a:pt x="265797" y="284807"/>
                  </a:lnTo>
                  <a:cubicBezTo>
                    <a:pt x="271494" y="284807"/>
                    <a:pt x="275292" y="289555"/>
                    <a:pt x="275292" y="294346"/>
                  </a:cubicBezTo>
                  <a:cubicBezTo>
                    <a:pt x="275292" y="299093"/>
                    <a:pt x="270545" y="303841"/>
                    <a:pt x="264848" y="303841"/>
                  </a:cubicBezTo>
                  <a:lnTo>
                    <a:pt x="80043" y="303841"/>
                  </a:lnTo>
                  <a:cubicBezTo>
                    <a:pt x="74346" y="303841"/>
                    <a:pt x="70548" y="299093"/>
                    <a:pt x="70548" y="294346"/>
                  </a:cubicBezTo>
                  <a:cubicBezTo>
                    <a:pt x="70548" y="289555"/>
                    <a:pt x="75295" y="284807"/>
                    <a:pt x="80043" y="284807"/>
                  </a:cubicBezTo>
                  <a:close/>
                  <a:moveTo>
                    <a:pt x="313401" y="23814"/>
                  </a:moveTo>
                  <a:lnTo>
                    <a:pt x="163857" y="167669"/>
                  </a:lnTo>
                  <a:lnTo>
                    <a:pt x="151470" y="240049"/>
                  </a:lnTo>
                  <a:lnTo>
                    <a:pt x="221991" y="240049"/>
                  </a:lnTo>
                  <a:lnTo>
                    <a:pt x="374384" y="84800"/>
                  </a:lnTo>
                  <a:close/>
                  <a:moveTo>
                    <a:pt x="306755" y="2882"/>
                  </a:moveTo>
                  <a:cubicBezTo>
                    <a:pt x="310553" y="-960"/>
                    <a:pt x="317199" y="-960"/>
                    <a:pt x="321040" y="2882"/>
                  </a:cubicBezTo>
                  <a:lnTo>
                    <a:pt x="395316" y="77161"/>
                  </a:lnTo>
                  <a:cubicBezTo>
                    <a:pt x="399114" y="80959"/>
                    <a:pt x="399114" y="87649"/>
                    <a:pt x="395316" y="91447"/>
                  </a:cubicBezTo>
                  <a:lnTo>
                    <a:pt x="233385" y="257184"/>
                  </a:lnTo>
                  <a:cubicBezTo>
                    <a:pt x="231486" y="258134"/>
                    <a:pt x="228638" y="260033"/>
                    <a:pt x="225789" y="260033"/>
                  </a:cubicBezTo>
                  <a:lnTo>
                    <a:pt x="139127" y="260033"/>
                  </a:lnTo>
                  <a:cubicBezTo>
                    <a:pt x="136235" y="260033"/>
                    <a:pt x="133387" y="259083"/>
                    <a:pt x="131488" y="256235"/>
                  </a:cubicBezTo>
                  <a:cubicBezTo>
                    <a:pt x="129589" y="254336"/>
                    <a:pt x="128639" y="251487"/>
                    <a:pt x="129589" y="248595"/>
                  </a:cubicBezTo>
                  <a:lnTo>
                    <a:pt x="144824" y="161929"/>
                  </a:lnTo>
                  <a:cubicBezTo>
                    <a:pt x="144824" y="160030"/>
                    <a:pt x="145773" y="158130"/>
                    <a:pt x="147672" y="156231"/>
                  </a:cubicBezTo>
                  <a:close/>
                  <a:moveTo>
                    <a:pt x="9539" y="29"/>
                  </a:moveTo>
                  <a:lnTo>
                    <a:pt x="224844" y="29"/>
                  </a:lnTo>
                  <a:cubicBezTo>
                    <a:pt x="230542" y="29"/>
                    <a:pt x="234340" y="4820"/>
                    <a:pt x="234340" y="9567"/>
                  </a:cubicBezTo>
                  <a:cubicBezTo>
                    <a:pt x="234340" y="14315"/>
                    <a:pt x="229592" y="19105"/>
                    <a:pt x="224844" y="19105"/>
                  </a:cubicBezTo>
                  <a:lnTo>
                    <a:pt x="19079" y="19105"/>
                  </a:lnTo>
                  <a:lnTo>
                    <a:pt x="19079" y="392468"/>
                  </a:lnTo>
                  <a:lnTo>
                    <a:pt x="320108" y="392468"/>
                  </a:lnTo>
                  <a:lnTo>
                    <a:pt x="320108" y="233386"/>
                  </a:lnTo>
                  <a:cubicBezTo>
                    <a:pt x="320108" y="227689"/>
                    <a:pt x="324857" y="223891"/>
                    <a:pt x="329605" y="223891"/>
                  </a:cubicBezTo>
                  <a:cubicBezTo>
                    <a:pt x="334396" y="223891"/>
                    <a:pt x="339144" y="228639"/>
                    <a:pt x="339144" y="233386"/>
                  </a:cubicBezTo>
                  <a:lnTo>
                    <a:pt x="339144" y="402955"/>
                  </a:lnTo>
                  <a:cubicBezTo>
                    <a:pt x="339144" y="407703"/>
                    <a:pt x="335346" y="412450"/>
                    <a:pt x="329605" y="412450"/>
                  </a:cubicBezTo>
                  <a:lnTo>
                    <a:pt x="9539" y="412450"/>
                  </a:lnTo>
                  <a:cubicBezTo>
                    <a:pt x="3842" y="412450"/>
                    <a:pt x="0" y="407703"/>
                    <a:pt x="0" y="402955"/>
                  </a:cubicBezTo>
                  <a:lnTo>
                    <a:pt x="0" y="9567"/>
                  </a:lnTo>
                  <a:cubicBezTo>
                    <a:pt x="0" y="3870"/>
                    <a:pt x="4791" y="29"/>
                    <a:pt x="9539" y="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5A5438F4-0CCC-D794-BCF6-168B409CBAD4}"/>
              </a:ext>
            </a:extLst>
          </p:cNvPr>
          <p:cNvGrpSpPr/>
          <p:nvPr/>
        </p:nvGrpSpPr>
        <p:grpSpPr>
          <a:xfrm>
            <a:off x="624430" y="3909779"/>
            <a:ext cx="2131365" cy="1351642"/>
            <a:chOff x="624430" y="3909779"/>
            <a:chExt cx="2131365" cy="1351642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9683A3A3-FEFE-415F-E4C4-ACE315F8BAF2}"/>
                </a:ext>
              </a:extLst>
            </p:cNvPr>
            <p:cNvSpPr/>
            <p:nvPr/>
          </p:nvSpPr>
          <p:spPr>
            <a:xfrm>
              <a:off x="624430" y="3909779"/>
              <a:ext cx="2131365" cy="1351642"/>
            </a:xfrm>
            <a:prstGeom prst="roundRect">
              <a:avLst>
                <a:gd name="adj" fmla="val 615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419FE920-A199-15E0-665A-80755116984E}"/>
                </a:ext>
              </a:extLst>
            </p:cNvPr>
            <p:cNvSpPr/>
            <p:nvPr/>
          </p:nvSpPr>
          <p:spPr>
            <a:xfrm>
              <a:off x="685134" y="3946711"/>
              <a:ext cx="2009956" cy="1280749"/>
            </a:xfrm>
            <a:prstGeom prst="roundRect">
              <a:avLst>
                <a:gd name="adj" fmla="val 6151"/>
              </a:avLst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  <a:alpha val="50000"/>
                </a:schemeClr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04" name="Freeform 19">
              <a:extLst>
                <a:ext uri="{FF2B5EF4-FFF2-40B4-BE49-F238E27FC236}">
                  <a16:creationId xmlns:a16="http://schemas.microsoft.com/office/drawing/2014/main" id="{8D813F74-DEAE-2A66-4CF0-695D7493295F}"/>
                </a:ext>
              </a:extLst>
            </p:cNvPr>
            <p:cNvSpPr/>
            <p:nvPr/>
          </p:nvSpPr>
          <p:spPr>
            <a:xfrm>
              <a:off x="790157" y="4042227"/>
              <a:ext cx="1799912" cy="1086746"/>
            </a:xfrm>
            <a:custGeom>
              <a:avLst/>
              <a:gdLst/>
              <a:ahLst/>
              <a:cxnLst/>
              <a:rect l="0" t="0" r="0" b="0"/>
              <a:pathLst>
                <a:path w="2355799" h="2167950">
                  <a:moveTo>
                    <a:pt x="133351" y="0"/>
                  </a:moveTo>
                  <a:lnTo>
                    <a:pt x="2222447" y="0"/>
                  </a:lnTo>
                  <a:cubicBezTo>
                    <a:pt x="2296095" y="0"/>
                    <a:pt x="2355798" y="59703"/>
                    <a:pt x="2355798" y="133351"/>
                  </a:cubicBezTo>
                  <a:lnTo>
                    <a:pt x="2355798" y="1541405"/>
                  </a:lnTo>
                  <a:cubicBezTo>
                    <a:pt x="2355798" y="1601021"/>
                    <a:pt x="2307414" y="1649405"/>
                    <a:pt x="2247798" y="1649405"/>
                  </a:cubicBezTo>
                  <a:lnTo>
                    <a:pt x="807760" y="1649405"/>
                  </a:lnTo>
                  <a:cubicBezTo>
                    <a:pt x="746303" y="1649405"/>
                    <a:pt x="696482" y="1699226"/>
                    <a:pt x="696482" y="1760683"/>
                  </a:cubicBezTo>
                  <a:lnTo>
                    <a:pt x="696482" y="2059949"/>
                  </a:lnTo>
                  <a:cubicBezTo>
                    <a:pt x="696482" y="2119565"/>
                    <a:pt x="648098" y="2167949"/>
                    <a:pt x="588482" y="2167949"/>
                  </a:cubicBezTo>
                  <a:lnTo>
                    <a:pt x="133351" y="2167949"/>
                  </a:lnTo>
                  <a:cubicBezTo>
                    <a:pt x="59703" y="2167949"/>
                    <a:pt x="0" y="2108246"/>
                    <a:pt x="0" y="2034598"/>
                  </a:cubicBezTo>
                  <a:lnTo>
                    <a:pt x="0" y="133351"/>
                  </a:lnTo>
                  <a:cubicBezTo>
                    <a:pt x="0" y="59703"/>
                    <a:pt x="59703" y="0"/>
                    <a:pt x="13335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4D166DD-687C-4857-34D5-1187BC679EBF}"/>
                </a:ext>
              </a:extLst>
            </p:cNvPr>
            <p:cNvSpPr txBox="1"/>
            <p:nvPr/>
          </p:nvSpPr>
          <p:spPr>
            <a:xfrm>
              <a:off x="1398523" y="4879937"/>
              <a:ext cx="1217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0">
                        <a:srgbClr val="F7D79C">
                          <a:lumMod val="20000"/>
                          <a:lumOff val="80000"/>
                        </a:srgbClr>
                      </a:gs>
                      <a:gs pos="63000">
                        <a:srgbClr val="F7D79C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第八步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A136A8D5-0CB1-17F4-22B0-0FD59CE98EF6}"/>
                </a:ext>
              </a:extLst>
            </p:cNvPr>
            <p:cNvSpPr txBox="1"/>
            <p:nvPr/>
          </p:nvSpPr>
          <p:spPr>
            <a:xfrm>
              <a:off x="893806" y="4152760"/>
              <a:ext cx="1696263" cy="61664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入职报到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1B9327B-4365-1941-2A20-2CB6CA0DAE72}"/>
                </a:ext>
              </a:extLst>
            </p:cNvPr>
            <p:cNvSpPr/>
            <p:nvPr/>
          </p:nvSpPr>
          <p:spPr>
            <a:xfrm>
              <a:off x="1028806" y="5019773"/>
              <a:ext cx="53255" cy="5942"/>
            </a:xfrm>
            <a:custGeom>
              <a:avLst/>
              <a:gdLst>
                <a:gd name="connsiteX0" fmla="*/ 0 w 99542"/>
                <a:gd name="connsiteY0" fmla="*/ 0 h 16928"/>
                <a:gd name="connsiteX1" fmla="*/ 99543 w 99542"/>
                <a:gd name="connsiteY1" fmla="*/ 0 h 16928"/>
                <a:gd name="connsiteX2" fmla="*/ 99543 w 99542"/>
                <a:gd name="connsiteY2" fmla="*/ 16929 h 16928"/>
                <a:gd name="connsiteX3" fmla="*/ 0 w 99542"/>
                <a:gd name="connsiteY3" fmla="*/ 16929 h 16928"/>
                <a:gd name="connsiteX4" fmla="*/ 0 w 99542"/>
                <a:gd name="connsiteY4" fmla="*/ 0 h 16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42" h="16928">
                  <a:moveTo>
                    <a:pt x="0" y="0"/>
                  </a:moveTo>
                  <a:lnTo>
                    <a:pt x="99543" y="0"/>
                  </a:lnTo>
                  <a:lnTo>
                    <a:pt x="99543" y="16929"/>
                  </a:lnTo>
                  <a:lnTo>
                    <a:pt x="0" y="16929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1"/>
                </a:gs>
              </a:gsLst>
              <a:lin ang="2700000" scaled="1"/>
            </a:gradFill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3" name="iconfont-11673-5560670">
              <a:extLst>
                <a:ext uri="{FF2B5EF4-FFF2-40B4-BE49-F238E27FC236}">
                  <a16:creationId xmlns:a16="http://schemas.microsoft.com/office/drawing/2014/main" id="{066AD611-BE8C-19F4-FA80-9F149CB0DCAE}"/>
                </a:ext>
              </a:extLst>
            </p:cNvPr>
            <p:cNvSpPr/>
            <p:nvPr/>
          </p:nvSpPr>
          <p:spPr>
            <a:xfrm>
              <a:off x="903105" y="4838189"/>
              <a:ext cx="304655" cy="256559"/>
            </a:xfrm>
            <a:custGeom>
              <a:avLst/>
              <a:gdLst>
                <a:gd name="connsiteX0" fmla="*/ 257140 w 609184"/>
                <a:gd name="connsiteY0" fmla="*/ 350591 h 513011"/>
                <a:gd name="connsiteX1" fmla="*/ 352044 w 609184"/>
                <a:gd name="connsiteY1" fmla="*/ 350912 h 513011"/>
                <a:gd name="connsiteX2" fmla="*/ 360661 w 609184"/>
                <a:gd name="connsiteY2" fmla="*/ 358248 h 513011"/>
                <a:gd name="connsiteX3" fmla="*/ 353327 w 609184"/>
                <a:gd name="connsiteY3" fmla="*/ 366906 h 513011"/>
                <a:gd name="connsiteX4" fmla="*/ 306596 w 609184"/>
                <a:gd name="connsiteY4" fmla="*/ 368750 h 513011"/>
                <a:gd name="connsiteX5" fmla="*/ 255817 w 609184"/>
                <a:gd name="connsiteY5" fmla="*/ 366545 h 513011"/>
                <a:gd name="connsiteX6" fmla="*/ 248723 w 609184"/>
                <a:gd name="connsiteY6" fmla="*/ 357927 h 513011"/>
                <a:gd name="connsiteX7" fmla="*/ 257140 w 609184"/>
                <a:gd name="connsiteY7" fmla="*/ 350591 h 513011"/>
                <a:gd name="connsiteX8" fmla="*/ 8016 w 609184"/>
                <a:gd name="connsiteY8" fmla="*/ 288569 h 513011"/>
                <a:gd name="connsiteX9" fmla="*/ 16031 w 609184"/>
                <a:gd name="connsiteY9" fmla="*/ 296584 h 513011"/>
                <a:gd name="connsiteX10" fmla="*/ 16031 w 609184"/>
                <a:gd name="connsiteY10" fmla="*/ 488964 h 513011"/>
                <a:gd name="connsiteX11" fmla="*/ 24047 w 609184"/>
                <a:gd name="connsiteY11" fmla="*/ 496979 h 513011"/>
                <a:gd name="connsiteX12" fmla="*/ 585137 w 609184"/>
                <a:gd name="connsiteY12" fmla="*/ 496979 h 513011"/>
                <a:gd name="connsiteX13" fmla="*/ 593153 w 609184"/>
                <a:gd name="connsiteY13" fmla="*/ 488964 h 513011"/>
                <a:gd name="connsiteX14" fmla="*/ 593153 w 609184"/>
                <a:gd name="connsiteY14" fmla="*/ 296584 h 513011"/>
                <a:gd name="connsiteX15" fmla="*/ 601168 w 609184"/>
                <a:gd name="connsiteY15" fmla="*/ 288569 h 513011"/>
                <a:gd name="connsiteX16" fmla="*/ 609184 w 609184"/>
                <a:gd name="connsiteY16" fmla="*/ 296584 h 513011"/>
                <a:gd name="connsiteX17" fmla="*/ 609184 w 609184"/>
                <a:gd name="connsiteY17" fmla="*/ 488964 h 513011"/>
                <a:gd name="connsiteX18" fmla="*/ 585137 w 609184"/>
                <a:gd name="connsiteY18" fmla="*/ 513011 h 513011"/>
                <a:gd name="connsiteX19" fmla="*/ 24047 w 609184"/>
                <a:gd name="connsiteY19" fmla="*/ 513011 h 513011"/>
                <a:gd name="connsiteX20" fmla="*/ 0 w 609184"/>
                <a:gd name="connsiteY20" fmla="*/ 488964 h 513011"/>
                <a:gd name="connsiteX21" fmla="*/ 0 w 609184"/>
                <a:gd name="connsiteY21" fmla="*/ 296584 h 513011"/>
                <a:gd name="connsiteX22" fmla="*/ 8016 w 609184"/>
                <a:gd name="connsiteY22" fmla="*/ 288569 h 513011"/>
                <a:gd name="connsiteX23" fmla="*/ 24047 w 609184"/>
                <a:gd name="connsiteY23" fmla="*/ 128237 h 513011"/>
                <a:gd name="connsiteX24" fmla="*/ 16031 w 609184"/>
                <a:gd name="connsiteY24" fmla="*/ 136254 h 513011"/>
                <a:gd name="connsiteX25" fmla="*/ 16031 w 609184"/>
                <a:gd name="connsiteY25" fmla="*/ 215744 h 513011"/>
                <a:gd name="connsiteX26" fmla="*/ 306596 w 609184"/>
                <a:gd name="connsiteY26" fmla="*/ 303932 h 513011"/>
                <a:gd name="connsiteX27" fmla="*/ 593153 w 609184"/>
                <a:gd name="connsiteY27" fmla="*/ 215744 h 513011"/>
                <a:gd name="connsiteX28" fmla="*/ 593153 w 609184"/>
                <a:gd name="connsiteY28" fmla="*/ 136254 h 513011"/>
                <a:gd name="connsiteX29" fmla="*/ 585137 w 609184"/>
                <a:gd name="connsiteY29" fmla="*/ 128237 h 513011"/>
                <a:gd name="connsiteX30" fmla="*/ 24047 w 609184"/>
                <a:gd name="connsiteY30" fmla="*/ 112203 h 513011"/>
                <a:gd name="connsiteX31" fmla="*/ 585137 w 609184"/>
                <a:gd name="connsiteY31" fmla="*/ 112203 h 513011"/>
                <a:gd name="connsiteX32" fmla="*/ 609184 w 609184"/>
                <a:gd name="connsiteY32" fmla="*/ 136254 h 513011"/>
                <a:gd name="connsiteX33" fmla="*/ 609184 w 609184"/>
                <a:gd name="connsiteY33" fmla="*/ 215744 h 513011"/>
                <a:gd name="connsiteX34" fmla="*/ 306596 w 609184"/>
                <a:gd name="connsiteY34" fmla="*/ 319966 h 513011"/>
                <a:gd name="connsiteX35" fmla="*/ 0 w 609184"/>
                <a:gd name="connsiteY35" fmla="*/ 215744 h 513011"/>
                <a:gd name="connsiteX36" fmla="*/ 0 w 609184"/>
                <a:gd name="connsiteY36" fmla="*/ 136254 h 513011"/>
                <a:gd name="connsiteX37" fmla="*/ 24047 w 609184"/>
                <a:gd name="connsiteY37" fmla="*/ 112203 h 513011"/>
                <a:gd name="connsiteX38" fmla="*/ 216421 w 609184"/>
                <a:gd name="connsiteY38" fmla="*/ 0 h 513011"/>
                <a:gd name="connsiteX39" fmla="*/ 392763 w 609184"/>
                <a:gd name="connsiteY39" fmla="*/ 0 h 513011"/>
                <a:gd name="connsiteX40" fmla="*/ 416810 w 609184"/>
                <a:gd name="connsiteY40" fmla="*/ 24047 h 513011"/>
                <a:gd name="connsiteX41" fmla="*/ 416810 w 609184"/>
                <a:gd name="connsiteY41" fmla="*/ 72142 h 513011"/>
                <a:gd name="connsiteX42" fmla="*/ 408795 w 609184"/>
                <a:gd name="connsiteY42" fmla="*/ 80158 h 513011"/>
                <a:gd name="connsiteX43" fmla="*/ 400779 w 609184"/>
                <a:gd name="connsiteY43" fmla="*/ 72142 h 513011"/>
                <a:gd name="connsiteX44" fmla="*/ 400779 w 609184"/>
                <a:gd name="connsiteY44" fmla="*/ 24047 h 513011"/>
                <a:gd name="connsiteX45" fmla="*/ 392763 w 609184"/>
                <a:gd name="connsiteY45" fmla="*/ 16032 h 513011"/>
                <a:gd name="connsiteX46" fmla="*/ 216421 w 609184"/>
                <a:gd name="connsiteY46" fmla="*/ 16032 h 513011"/>
                <a:gd name="connsiteX47" fmla="*/ 208405 w 609184"/>
                <a:gd name="connsiteY47" fmla="*/ 24047 h 513011"/>
                <a:gd name="connsiteX48" fmla="*/ 208405 w 609184"/>
                <a:gd name="connsiteY48" fmla="*/ 72142 h 513011"/>
                <a:gd name="connsiteX49" fmla="*/ 200389 w 609184"/>
                <a:gd name="connsiteY49" fmla="*/ 80158 h 513011"/>
                <a:gd name="connsiteX50" fmla="*/ 192374 w 609184"/>
                <a:gd name="connsiteY50" fmla="*/ 72142 h 513011"/>
                <a:gd name="connsiteX51" fmla="*/ 192374 w 609184"/>
                <a:gd name="connsiteY51" fmla="*/ 24047 h 513011"/>
                <a:gd name="connsiteX52" fmla="*/ 216421 w 609184"/>
                <a:gd name="connsiteY52" fmla="*/ 0 h 51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9184" h="513011">
                  <a:moveTo>
                    <a:pt x="257140" y="350591"/>
                  </a:moveTo>
                  <a:cubicBezTo>
                    <a:pt x="289362" y="353317"/>
                    <a:pt x="319741" y="353437"/>
                    <a:pt x="352044" y="350912"/>
                  </a:cubicBezTo>
                  <a:cubicBezTo>
                    <a:pt x="356493" y="350471"/>
                    <a:pt x="360421" y="353798"/>
                    <a:pt x="360661" y="358248"/>
                  </a:cubicBezTo>
                  <a:cubicBezTo>
                    <a:pt x="361022" y="362697"/>
                    <a:pt x="357735" y="366545"/>
                    <a:pt x="353327" y="366906"/>
                  </a:cubicBezTo>
                  <a:cubicBezTo>
                    <a:pt x="337416" y="368109"/>
                    <a:pt x="321705" y="368750"/>
                    <a:pt x="306596" y="368750"/>
                  </a:cubicBezTo>
                  <a:cubicBezTo>
                    <a:pt x="290164" y="368750"/>
                    <a:pt x="273051" y="368028"/>
                    <a:pt x="255817" y="366545"/>
                  </a:cubicBezTo>
                  <a:cubicBezTo>
                    <a:pt x="251489" y="366064"/>
                    <a:pt x="248363" y="362216"/>
                    <a:pt x="248723" y="357927"/>
                  </a:cubicBezTo>
                  <a:cubicBezTo>
                    <a:pt x="249084" y="353598"/>
                    <a:pt x="252811" y="350351"/>
                    <a:pt x="257140" y="350591"/>
                  </a:cubicBezTo>
                  <a:close/>
                  <a:moveTo>
                    <a:pt x="8016" y="288569"/>
                  </a:moveTo>
                  <a:cubicBezTo>
                    <a:pt x="12424" y="288569"/>
                    <a:pt x="16031" y="292176"/>
                    <a:pt x="16031" y="296584"/>
                  </a:cubicBezTo>
                  <a:lnTo>
                    <a:pt x="16031" y="488964"/>
                  </a:lnTo>
                  <a:cubicBezTo>
                    <a:pt x="16031" y="493372"/>
                    <a:pt x="19638" y="496979"/>
                    <a:pt x="24047" y="496979"/>
                  </a:cubicBezTo>
                  <a:lnTo>
                    <a:pt x="585137" y="496979"/>
                  </a:lnTo>
                  <a:cubicBezTo>
                    <a:pt x="589546" y="496979"/>
                    <a:pt x="593153" y="493372"/>
                    <a:pt x="593153" y="488964"/>
                  </a:cubicBezTo>
                  <a:lnTo>
                    <a:pt x="593153" y="296584"/>
                  </a:lnTo>
                  <a:cubicBezTo>
                    <a:pt x="593153" y="292176"/>
                    <a:pt x="596760" y="288569"/>
                    <a:pt x="601168" y="288569"/>
                  </a:cubicBezTo>
                  <a:cubicBezTo>
                    <a:pt x="605577" y="288569"/>
                    <a:pt x="609184" y="292176"/>
                    <a:pt x="609184" y="296584"/>
                  </a:cubicBezTo>
                  <a:lnTo>
                    <a:pt x="609184" y="488964"/>
                  </a:lnTo>
                  <a:cubicBezTo>
                    <a:pt x="609184" y="502230"/>
                    <a:pt x="598403" y="513011"/>
                    <a:pt x="585137" y="513011"/>
                  </a:cubicBezTo>
                  <a:lnTo>
                    <a:pt x="24047" y="513011"/>
                  </a:lnTo>
                  <a:cubicBezTo>
                    <a:pt x="10781" y="513011"/>
                    <a:pt x="0" y="502230"/>
                    <a:pt x="0" y="488964"/>
                  </a:cubicBezTo>
                  <a:lnTo>
                    <a:pt x="0" y="296584"/>
                  </a:lnTo>
                  <a:cubicBezTo>
                    <a:pt x="0" y="292176"/>
                    <a:pt x="3607" y="288569"/>
                    <a:pt x="8016" y="288569"/>
                  </a:cubicBezTo>
                  <a:close/>
                  <a:moveTo>
                    <a:pt x="24047" y="128237"/>
                  </a:moveTo>
                  <a:cubicBezTo>
                    <a:pt x="19638" y="128237"/>
                    <a:pt x="16031" y="131845"/>
                    <a:pt x="16031" y="136254"/>
                  </a:cubicBezTo>
                  <a:lnTo>
                    <a:pt x="16031" y="215744"/>
                  </a:lnTo>
                  <a:cubicBezTo>
                    <a:pt x="16031" y="244044"/>
                    <a:pt x="153498" y="303932"/>
                    <a:pt x="306596" y="303932"/>
                  </a:cubicBezTo>
                  <a:cubicBezTo>
                    <a:pt x="457569" y="303932"/>
                    <a:pt x="593153" y="244044"/>
                    <a:pt x="593153" y="215744"/>
                  </a:cubicBezTo>
                  <a:lnTo>
                    <a:pt x="593153" y="136254"/>
                  </a:lnTo>
                  <a:cubicBezTo>
                    <a:pt x="593153" y="131845"/>
                    <a:pt x="589546" y="128237"/>
                    <a:pt x="585137" y="128237"/>
                  </a:cubicBezTo>
                  <a:close/>
                  <a:moveTo>
                    <a:pt x="24047" y="112203"/>
                  </a:moveTo>
                  <a:lnTo>
                    <a:pt x="585137" y="112203"/>
                  </a:lnTo>
                  <a:cubicBezTo>
                    <a:pt x="598403" y="112203"/>
                    <a:pt x="609184" y="122986"/>
                    <a:pt x="609184" y="136254"/>
                  </a:cubicBezTo>
                  <a:lnTo>
                    <a:pt x="609184" y="215744"/>
                  </a:lnTo>
                  <a:cubicBezTo>
                    <a:pt x="609184" y="260279"/>
                    <a:pt x="459573" y="319966"/>
                    <a:pt x="306596" y="319966"/>
                  </a:cubicBezTo>
                  <a:cubicBezTo>
                    <a:pt x="151575" y="319966"/>
                    <a:pt x="0" y="260279"/>
                    <a:pt x="0" y="215744"/>
                  </a:cubicBezTo>
                  <a:lnTo>
                    <a:pt x="0" y="136254"/>
                  </a:lnTo>
                  <a:cubicBezTo>
                    <a:pt x="0" y="122986"/>
                    <a:pt x="10781" y="112203"/>
                    <a:pt x="24047" y="112203"/>
                  </a:cubicBezTo>
                  <a:close/>
                  <a:moveTo>
                    <a:pt x="216421" y="0"/>
                  </a:moveTo>
                  <a:lnTo>
                    <a:pt x="392763" y="0"/>
                  </a:lnTo>
                  <a:cubicBezTo>
                    <a:pt x="406029" y="0"/>
                    <a:pt x="416810" y="10781"/>
                    <a:pt x="416810" y="24047"/>
                  </a:cubicBezTo>
                  <a:lnTo>
                    <a:pt x="416810" y="72142"/>
                  </a:lnTo>
                  <a:cubicBezTo>
                    <a:pt x="416810" y="76551"/>
                    <a:pt x="413203" y="80158"/>
                    <a:pt x="408795" y="80158"/>
                  </a:cubicBezTo>
                  <a:cubicBezTo>
                    <a:pt x="404386" y="80158"/>
                    <a:pt x="400779" y="76551"/>
                    <a:pt x="400779" y="72142"/>
                  </a:cubicBezTo>
                  <a:lnTo>
                    <a:pt x="400779" y="24047"/>
                  </a:lnTo>
                  <a:cubicBezTo>
                    <a:pt x="400779" y="19639"/>
                    <a:pt x="397172" y="16032"/>
                    <a:pt x="392763" y="16032"/>
                  </a:cubicBezTo>
                  <a:lnTo>
                    <a:pt x="216421" y="16032"/>
                  </a:lnTo>
                  <a:cubicBezTo>
                    <a:pt x="212012" y="16032"/>
                    <a:pt x="208405" y="19639"/>
                    <a:pt x="208405" y="24047"/>
                  </a:cubicBezTo>
                  <a:lnTo>
                    <a:pt x="208405" y="72142"/>
                  </a:lnTo>
                  <a:cubicBezTo>
                    <a:pt x="208405" y="76551"/>
                    <a:pt x="204798" y="80158"/>
                    <a:pt x="200389" y="80158"/>
                  </a:cubicBezTo>
                  <a:cubicBezTo>
                    <a:pt x="195981" y="80158"/>
                    <a:pt x="192374" y="76551"/>
                    <a:pt x="192374" y="72142"/>
                  </a:cubicBezTo>
                  <a:lnTo>
                    <a:pt x="192374" y="24047"/>
                  </a:lnTo>
                  <a:cubicBezTo>
                    <a:pt x="192374" y="10781"/>
                    <a:pt x="203155" y="0"/>
                    <a:pt x="2164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8685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47282D0-C42C-643C-0F96-76EC506517C4}"/>
              </a:ext>
            </a:extLst>
          </p:cNvPr>
          <p:cNvCxnSpPr>
            <a:cxnSpLocks/>
          </p:cNvCxnSpPr>
          <p:nvPr/>
        </p:nvCxnSpPr>
        <p:spPr>
          <a:xfrm>
            <a:off x="2032837" y="4030965"/>
            <a:ext cx="211961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5300ABE-C387-C046-BCAE-ECFF2B0B81B7}"/>
              </a:ext>
            </a:extLst>
          </p:cNvPr>
          <p:cNvCxnSpPr>
            <a:cxnSpLocks/>
          </p:cNvCxnSpPr>
          <p:nvPr/>
        </p:nvCxnSpPr>
        <p:spPr>
          <a:xfrm flipH="1">
            <a:off x="8039552" y="4030965"/>
            <a:ext cx="211961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45C1554E-07EB-B146-F18D-385593215952}"/>
              </a:ext>
            </a:extLst>
          </p:cNvPr>
          <p:cNvSpPr txBox="1"/>
          <p:nvPr/>
        </p:nvSpPr>
        <p:spPr>
          <a:xfrm>
            <a:off x="4354286" y="3629799"/>
            <a:ext cx="3483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科技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2022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春季校园</a:t>
            </a: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主题招聘宣讲会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79081D-B255-5B10-E169-5AD09E8F8773}"/>
              </a:ext>
            </a:extLst>
          </p:cNvPr>
          <p:cNvSpPr txBox="1"/>
          <p:nvPr/>
        </p:nvSpPr>
        <p:spPr>
          <a:xfrm>
            <a:off x="3983624" y="54032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人力资源部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3AA637-1B9A-D000-B608-4FEBC2740231}"/>
              </a:ext>
            </a:extLst>
          </p:cNvPr>
          <p:cNvSpPr txBox="1"/>
          <p:nvPr/>
        </p:nvSpPr>
        <p:spPr>
          <a:xfrm>
            <a:off x="6497651" y="5403270"/>
            <a:ext cx="1954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D0D6FA-453F-E67A-123B-FA1FC6EADF20}"/>
              </a:ext>
            </a:extLst>
          </p:cNvPr>
          <p:cNvSpPr txBox="1"/>
          <p:nvPr/>
        </p:nvSpPr>
        <p:spPr>
          <a:xfrm>
            <a:off x="2032838" y="2288834"/>
            <a:ext cx="81263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演示完毕  感谢聆听</a:t>
            </a:r>
          </a:p>
        </p:txBody>
      </p:sp>
    </p:spTree>
    <p:extLst>
      <p:ext uri="{BB962C8B-B14F-4D97-AF65-F5344CB8AC3E}">
        <p14:creationId xmlns:p14="http://schemas.microsoft.com/office/powerpoint/2010/main" val="2709539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83000"/>
              </a:schemeClr>
            </a:gs>
            <a:gs pos="0">
              <a:schemeClr val="tx1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F75D017-0934-CD81-7DF9-1B726358BED6}"/>
              </a:ext>
            </a:extLst>
          </p:cNvPr>
          <p:cNvSpPr/>
          <p:nvPr/>
        </p:nvSpPr>
        <p:spPr>
          <a:xfrm>
            <a:off x="660400" y="1130300"/>
            <a:ext cx="10858500" cy="5003800"/>
          </a:xfrm>
          <a:prstGeom prst="roundRect">
            <a:avLst>
              <a:gd name="adj" fmla="val 4882"/>
            </a:avLst>
          </a:prstGeom>
          <a:solidFill>
            <a:schemeClr val="bg1"/>
          </a:solidFill>
          <a:ln>
            <a:noFill/>
          </a:ln>
          <a:effectLst>
            <a:outerShdw blurRad="3175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B01EC8-54C8-701F-8156-D023E98F3001}"/>
              </a:ext>
            </a:extLst>
          </p:cNvPr>
          <p:cNvGrpSpPr/>
          <p:nvPr/>
        </p:nvGrpSpPr>
        <p:grpSpPr>
          <a:xfrm>
            <a:off x="1701567" y="1784033"/>
            <a:ext cx="4568938" cy="3696335"/>
            <a:chOff x="1531881" y="1891665"/>
            <a:chExt cx="4568938" cy="369633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A876CE3-4B66-6CC9-BAF9-8D9B4260CB6E}"/>
                </a:ext>
              </a:extLst>
            </p:cNvPr>
            <p:cNvGrpSpPr/>
            <p:nvPr/>
          </p:nvGrpSpPr>
          <p:grpSpPr>
            <a:xfrm>
              <a:off x="2025968" y="1891665"/>
              <a:ext cx="3470336" cy="1085995"/>
              <a:chOff x="1787525" y="1891665"/>
              <a:chExt cx="3470336" cy="1085995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A4B673FD-67A1-D896-F6AD-5F2E9D8EA5C2}"/>
                  </a:ext>
                </a:extLst>
              </p:cNvPr>
              <p:cNvSpPr/>
              <p:nvPr/>
            </p:nvSpPr>
            <p:spPr>
              <a:xfrm>
                <a:off x="1787525" y="1891665"/>
                <a:ext cx="1085850" cy="1085850"/>
              </a:xfrm>
              <a:prstGeom prst="ellipse">
                <a:avLst/>
              </a:prstGeom>
              <a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9050">
                <a:gradFill>
                  <a:gsLst>
                    <a:gs pos="5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 extrusionH="127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5DD273-3BD5-5576-6B17-0FF46E06692A}"/>
                  </a:ext>
                </a:extLst>
              </p:cNvPr>
              <p:cNvSpPr txBox="1"/>
              <p:nvPr/>
            </p:nvSpPr>
            <p:spPr>
              <a:xfrm>
                <a:off x="3381375" y="1951702"/>
                <a:ext cx="1028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cs"/>
                  </a:rPr>
                  <a:t>熊猫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E46DBF-1048-4192-9401-9736D7724FED}"/>
                  </a:ext>
                </a:extLst>
              </p:cNvPr>
              <p:cNvSpPr txBox="1"/>
              <p:nvPr/>
            </p:nvSpPr>
            <p:spPr>
              <a:xfrm>
                <a:off x="3416996" y="2608328"/>
                <a:ext cx="18408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PANDA </a:t>
                </a:r>
                <a:r>
                  <a:rPr kumimoji="0" lang="en-US" altLang="zh-CN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PPTer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B546C71-A12E-B845-440C-FE825B2013FF}"/>
                </a:ext>
              </a:extLst>
            </p:cNvPr>
            <p:cNvGrpSpPr/>
            <p:nvPr/>
          </p:nvGrpSpPr>
          <p:grpSpPr>
            <a:xfrm>
              <a:off x="1531881" y="3299457"/>
              <a:ext cx="4568938" cy="1775509"/>
              <a:chOff x="1531881" y="3299457"/>
              <a:chExt cx="4568938" cy="1775509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DBA46086-C6AB-8667-E142-8A05B31C08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0309" y="3299457"/>
                <a:ext cx="422603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7B9BF3-1B86-CAD9-F77E-45D44149BFEF}"/>
                  </a:ext>
                </a:extLst>
              </p:cNvPr>
              <p:cNvSpPr/>
              <p:nvPr/>
            </p:nvSpPr>
            <p:spPr>
              <a:xfrm>
                <a:off x="1609664" y="4770166"/>
                <a:ext cx="2768600" cy="304800"/>
              </a:xfrm>
              <a:custGeom>
                <a:avLst/>
                <a:gdLst>
                  <a:gd name="connsiteX0" fmla="*/ 0 w 2768600"/>
                  <a:gd name="connsiteY0" fmla="*/ 0 h 304800"/>
                  <a:gd name="connsiteX1" fmla="*/ 0 w 2768600"/>
                  <a:gd name="connsiteY1" fmla="*/ 0 h 304800"/>
                  <a:gd name="connsiteX2" fmla="*/ 2565400 w 2768600"/>
                  <a:gd name="connsiteY2" fmla="*/ 0 h 304800"/>
                  <a:gd name="connsiteX3" fmla="*/ 2768600 w 27686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8600" h="304800">
                    <a:moveTo>
                      <a:pt x="0" y="0"/>
                    </a:moveTo>
                    <a:lnTo>
                      <a:pt x="0" y="0"/>
                    </a:lnTo>
                    <a:lnTo>
                      <a:pt x="2565400" y="0"/>
                    </a:lnTo>
                    <a:lnTo>
                      <a:pt x="2768600" y="30480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826A616-B4A6-146D-5876-05B31A4253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2630" y="4770166"/>
                <a:ext cx="126371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C4D7CE-8711-D004-11AB-AF2671DF320E}"/>
                  </a:ext>
                </a:extLst>
              </p:cNvPr>
              <p:cNvSpPr txBox="1"/>
              <p:nvPr/>
            </p:nvSpPr>
            <p:spPr>
              <a:xfrm>
                <a:off x="1531881" y="3464159"/>
                <a:ext cx="4568938" cy="7895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Hi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，我是熊猫，一个坚持走在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PPT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设计道路上的“赶路人”，期待与您邂逅、相逢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……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0799A5-C897-0AEC-DF94-5A5901FDF3EF}"/>
                  </a:ext>
                </a:extLst>
              </p:cNvPr>
              <p:cNvSpPr txBox="1"/>
              <p:nvPr/>
            </p:nvSpPr>
            <p:spPr>
              <a:xfrm>
                <a:off x="1543838" y="4291370"/>
                <a:ext cx="44291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Stars do not ask passers-by, time does not take heart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BB532EA-4658-6592-DC43-E519DA1C2443}"/>
                </a:ext>
              </a:extLst>
            </p:cNvPr>
            <p:cNvGrpSpPr/>
            <p:nvPr/>
          </p:nvGrpSpPr>
          <p:grpSpPr>
            <a:xfrm>
              <a:off x="2146300" y="5067300"/>
              <a:ext cx="3340100" cy="520700"/>
              <a:chOff x="2146300" y="5219700"/>
              <a:chExt cx="3340100" cy="52070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D7CCE5AF-5595-6CB3-DAFF-4D6978ACFE85}"/>
                  </a:ext>
                </a:extLst>
              </p:cNvPr>
              <p:cNvSpPr/>
              <p:nvPr/>
            </p:nvSpPr>
            <p:spPr>
              <a:xfrm>
                <a:off x="2146300" y="5219700"/>
                <a:ext cx="3340100" cy="520700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AED8EBA-43CB-BC64-0F7B-269E9B02423D}"/>
                  </a:ext>
                </a:extLst>
              </p:cNvPr>
              <p:cNvSpPr txBox="1"/>
              <p:nvPr/>
            </p:nvSpPr>
            <p:spPr>
              <a:xfrm>
                <a:off x="2254064" y="5295384"/>
                <a:ext cx="31245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hnschrift SemiLight"/>
                    <a:ea typeface="OPPOSans R"/>
                    <a:cs typeface="+mn-cs"/>
                  </a:rPr>
                  <a:t>设计者微信号：</a:t>
                </a:r>
                <a:r>
                  <a:rPr kumimoji="0" lang="en-US" altLang="zh-CN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hnschrift SemiLight"/>
                    <a:ea typeface="OPPOSans R"/>
                    <a:cs typeface="+mn-cs"/>
                  </a:rPr>
                  <a:t>wxid_shenjie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</p:grpSp>
      </p:grpSp>
      <p:pic>
        <p:nvPicPr>
          <p:cNvPr id="21" name="图片 20" descr="QR 代码&#10;&#10;描述已自动生成">
            <a:extLst>
              <a:ext uri="{FF2B5EF4-FFF2-40B4-BE49-F238E27FC236}">
                <a16:creationId xmlns:a16="http://schemas.microsoft.com/office/drawing/2014/main" id="{9E695E11-9349-4666-1168-AE0A580CBF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9692" y="3191825"/>
            <a:ext cx="1532199" cy="1588362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C31310-683B-95F2-9F5D-B2531C036A83}"/>
              </a:ext>
            </a:extLst>
          </p:cNvPr>
          <p:cNvGrpSpPr/>
          <p:nvPr/>
        </p:nvGrpSpPr>
        <p:grpSpPr>
          <a:xfrm rot="5400000">
            <a:off x="8778414" y="3286787"/>
            <a:ext cx="4738858" cy="642868"/>
            <a:chOff x="1076446" y="269267"/>
            <a:chExt cx="6933235" cy="763402"/>
          </a:xfrm>
          <a:solidFill>
            <a:schemeClr val="bg1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FFD24B2-C55B-78BD-C540-1604E033B689}"/>
                </a:ext>
              </a:extLst>
            </p:cNvPr>
            <p:cNvSpPr/>
            <p:nvPr/>
          </p:nvSpPr>
          <p:spPr>
            <a:xfrm>
              <a:off x="1076446" y="269267"/>
              <a:ext cx="6933235" cy="763402"/>
            </a:xfrm>
            <a:prstGeom prst="roundRect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DACEE0-F7E0-C326-C39A-ADE43C932FAB}"/>
                </a:ext>
              </a:extLst>
            </p:cNvPr>
            <p:cNvSpPr txBox="1"/>
            <p:nvPr/>
          </p:nvSpPr>
          <p:spPr>
            <a:xfrm>
              <a:off x="1099595" y="314446"/>
              <a:ext cx="6910086" cy="687419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wis721 Blk BT" panose="020B0904030502020204" pitchFamily="34" charset="0"/>
                  <a:ea typeface="微软雅黑" panose="020B0503020204020204" pitchFamily="34" charset="-122"/>
                  <a:cs typeface="+mn-cs"/>
                </a:rPr>
                <a:t>POWER POINT DESIGN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s721 Blk BT" panose="020B09040305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7182564-CFD1-19BC-2643-76143F6F79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6857" y="-450477"/>
            <a:ext cx="6096000" cy="6271677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AF0F62F5-22AE-6192-9BD8-F20648FB4DA7}"/>
              </a:ext>
            </a:extLst>
          </p:cNvPr>
          <p:cNvGrpSpPr/>
          <p:nvPr/>
        </p:nvGrpSpPr>
        <p:grpSpPr>
          <a:xfrm rot="5400000">
            <a:off x="-1323216" y="3310766"/>
            <a:ext cx="4738858" cy="642868"/>
            <a:chOff x="1076446" y="269267"/>
            <a:chExt cx="6933235" cy="763402"/>
          </a:xfrm>
        </p:grpSpPr>
        <p:sp>
          <p:nvSpPr>
            <p:cNvPr id="26" name="矩形 22">
              <a:extLst>
                <a:ext uri="{FF2B5EF4-FFF2-40B4-BE49-F238E27FC236}">
                  <a16:creationId xmlns:a16="http://schemas.microsoft.com/office/drawing/2014/main" id="{46628742-21E4-5F35-082C-B7B57FC113DC}"/>
                </a:ext>
              </a:extLst>
            </p:cNvPr>
            <p:cNvSpPr/>
            <p:nvPr/>
          </p:nvSpPr>
          <p:spPr>
            <a:xfrm>
              <a:off x="1076446" y="269267"/>
              <a:ext cx="6933235" cy="763402"/>
            </a:xfrm>
            <a:prstGeom prst="roundRect">
              <a:avLst/>
            </a:prstGeom>
            <a:solidFill>
              <a:srgbClr val="EFBA6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388C063-C620-E313-B15A-7CF2C03D0D1A}"/>
                </a:ext>
              </a:extLst>
            </p:cNvPr>
            <p:cNvSpPr txBox="1"/>
            <p:nvPr/>
          </p:nvSpPr>
          <p:spPr>
            <a:xfrm>
              <a:off x="1099595" y="314446"/>
              <a:ext cx="6910086" cy="6874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Swis721 Blk BT" panose="020B0904030502020204" pitchFamily="34" charset="0"/>
                  <a:ea typeface="微软雅黑" panose="020B0503020204020204" pitchFamily="34" charset="-122"/>
                  <a:cs typeface="+mn-cs"/>
                </a:rPr>
                <a:t>POWER POINT DESIGN</a:t>
              </a:r>
              <a:endParaRPr kumimoji="0" lang="zh-CN" altLang="en-US" sz="28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Swis721 Blk BT" panose="020B09040305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710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C8F39A3-67F0-8A83-588B-62AA72649DC1}"/>
              </a:ext>
            </a:extLst>
          </p:cNvPr>
          <p:cNvGrpSpPr/>
          <p:nvPr/>
        </p:nvGrpSpPr>
        <p:grpSpPr>
          <a:xfrm>
            <a:off x="392836" y="3143719"/>
            <a:ext cx="1906366" cy="2478049"/>
            <a:chOff x="392836" y="3143719"/>
            <a:chExt cx="1906366" cy="2478049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41E9992-016B-4BE6-8A5F-306191781823}"/>
                </a:ext>
              </a:extLst>
            </p:cNvPr>
            <p:cNvSpPr/>
            <p:nvPr/>
          </p:nvSpPr>
          <p:spPr>
            <a:xfrm>
              <a:off x="748076" y="3561878"/>
              <a:ext cx="1194960" cy="1194960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22E53C9-6D5C-468E-A567-D67C8D3A3D35}"/>
                </a:ext>
              </a:extLst>
            </p:cNvPr>
            <p:cNvSpPr/>
            <p:nvPr/>
          </p:nvSpPr>
          <p:spPr>
            <a:xfrm>
              <a:off x="852941" y="3666743"/>
              <a:ext cx="985229" cy="985229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20000"/>
                    <a:lumOff val="8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26326AE-0C47-478F-B481-1D40BB9C2D45}"/>
                </a:ext>
              </a:extLst>
            </p:cNvPr>
            <p:cNvGrpSpPr/>
            <p:nvPr/>
          </p:nvGrpSpPr>
          <p:grpSpPr>
            <a:xfrm>
              <a:off x="1110602" y="3926156"/>
              <a:ext cx="469908" cy="466403"/>
              <a:chOff x="3244771" y="3550733"/>
              <a:chExt cx="369259" cy="366504"/>
            </a:xfrm>
            <a:solidFill>
              <a:schemeClr val="bg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03606D99-B834-44BF-AB58-242C3260EB2A}"/>
                  </a:ext>
                </a:extLst>
              </p:cNvPr>
              <p:cNvSpPr/>
              <p:nvPr/>
            </p:nvSpPr>
            <p:spPr>
              <a:xfrm>
                <a:off x="3244771" y="3550733"/>
                <a:ext cx="369259" cy="366504"/>
              </a:xfrm>
              <a:custGeom>
                <a:avLst/>
                <a:gdLst>
                  <a:gd name="connsiteX0" fmla="*/ 441662 w 455576"/>
                  <a:gd name="connsiteY0" fmla="*/ 197998 h 452177"/>
                  <a:gd name="connsiteX1" fmla="*/ 439383 w 455576"/>
                  <a:gd name="connsiteY1" fmla="*/ 195529 h 452177"/>
                  <a:gd name="connsiteX2" fmla="*/ 257665 w 455576"/>
                  <a:gd name="connsiteY2" fmla="*/ 12529 h 452177"/>
                  <a:gd name="connsiteX3" fmla="*/ 195850 w 455576"/>
                  <a:gd name="connsiteY3" fmla="*/ 12505 h 452177"/>
                  <a:gd name="connsiteX4" fmla="*/ 195826 w 455576"/>
                  <a:gd name="connsiteY4" fmla="*/ 12529 h 452177"/>
                  <a:gd name="connsiteX5" fmla="*/ 14191 w 455576"/>
                  <a:gd name="connsiteY5" fmla="*/ 195458 h 452177"/>
                  <a:gd name="connsiteX6" fmla="*/ 9894 w 455576"/>
                  <a:gd name="connsiteY6" fmla="*/ 200467 h 452177"/>
                  <a:gd name="connsiteX7" fmla="*/ 11948 w 455576"/>
                  <a:gd name="connsiteY7" fmla="*/ 256561 h 452177"/>
                  <a:gd name="connsiteX8" fmla="*/ 38967 w 455576"/>
                  <a:gd name="connsiteY8" fmla="*/ 267174 h 452177"/>
                  <a:gd name="connsiteX9" fmla="*/ 40463 w 455576"/>
                  <a:gd name="connsiteY9" fmla="*/ 267174 h 452177"/>
                  <a:gd name="connsiteX10" fmla="*/ 40463 w 455576"/>
                  <a:gd name="connsiteY10" fmla="*/ 402806 h 452177"/>
                  <a:gd name="connsiteX11" fmla="*/ 89564 w 455576"/>
                  <a:gd name="connsiteY11" fmla="*/ 451895 h 452177"/>
                  <a:gd name="connsiteX12" fmla="*/ 364628 w 455576"/>
                  <a:gd name="connsiteY12" fmla="*/ 451895 h 452177"/>
                  <a:gd name="connsiteX13" fmla="*/ 413729 w 455576"/>
                  <a:gd name="connsiteY13" fmla="*/ 402806 h 452177"/>
                  <a:gd name="connsiteX14" fmla="*/ 413729 w 455576"/>
                  <a:gd name="connsiteY14" fmla="*/ 267209 h 452177"/>
                  <a:gd name="connsiteX15" fmla="*/ 415153 w 455576"/>
                  <a:gd name="connsiteY15" fmla="*/ 267209 h 452177"/>
                  <a:gd name="connsiteX16" fmla="*/ 454852 w 455576"/>
                  <a:gd name="connsiteY16" fmla="*/ 227535 h 452177"/>
                  <a:gd name="connsiteX17" fmla="*/ 441686 w 455576"/>
                  <a:gd name="connsiteY17" fmla="*/ 197998 h 452177"/>
                  <a:gd name="connsiteX18" fmla="*/ 358799 w 455576"/>
                  <a:gd name="connsiteY18" fmla="*/ 393547 h 452177"/>
                  <a:gd name="connsiteX19" fmla="*/ 271436 w 455576"/>
                  <a:gd name="connsiteY19" fmla="*/ 424591 h 452177"/>
                  <a:gd name="connsiteX20" fmla="*/ 182649 w 455576"/>
                  <a:gd name="connsiteY20" fmla="*/ 424591 h 452177"/>
                  <a:gd name="connsiteX21" fmla="*/ 95274 w 455576"/>
                  <a:gd name="connsiteY21" fmla="*/ 393547 h 452177"/>
                  <a:gd name="connsiteX22" fmla="*/ 95274 w 455576"/>
                  <a:gd name="connsiteY22" fmla="*/ 200325 h 452177"/>
                  <a:gd name="connsiteX23" fmla="*/ 181129 w 455576"/>
                  <a:gd name="connsiteY23" fmla="*/ 134402 h 452177"/>
                  <a:gd name="connsiteX24" fmla="*/ 272944 w 455576"/>
                  <a:gd name="connsiteY24" fmla="*/ 134402 h 452177"/>
                  <a:gd name="connsiteX25" fmla="*/ 358799 w 455576"/>
                  <a:gd name="connsiteY25" fmla="*/ 200325 h 4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55576" h="452177">
                    <a:moveTo>
                      <a:pt x="441662" y="197998"/>
                    </a:moveTo>
                    <a:cubicBezTo>
                      <a:pt x="440938" y="197144"/>
                      <a:pt x="440178" y="196324"/>
                      <a:pt x="439383" y="195529"/>
                    </a:cubicBezTo>
                    <a:lnTo>
                      <a:pt x="257665" y="12529"/>
                    </a:lnTo>
                    <a:cubicBezTo>
                      <a:pt x="240606" y="-4542"/>
                      <a:pt x="212921" y="-4554"/>
                      <a:pt x="195850" y="12505"/>
                    </a:cubicBezTo>
                    <a:cubicBezTo>
                      <a:pt x="195838" y="12517"/>
                      <a:pt x="195838" y="12517"/>
                      <a:pt x="195826" y="12529"/>
                    </a:cubicBezTo>
                    <a:lnTo>
                      <a:pt x="14191" y="195458"/>
                    </a:lnTo>
                    <a:cubicBezTo>
                      <a:pt x="12636" y="197013"/>
                      <a:pt x="11200" y="198687"/>
                      <a:pt x="9894" y="200467"/>
                    </a:cubicBezTo>
                    <a:cubicBezTo>
                      <a:pt x="-5029" y="216518"/>
                      <a:pt x="-4114" y="241638"/>
                      <a:pt x="11948" y="256561"/>
                    </a:cubicBezTo>
                    <a:cubicBezTo>
                      <a:pt x="19284" y="263387"/>
                      <a:pt x="28936" y="267174"/>
                      <a:pt x="38967" y="267174"/>
                    </a:cubicBezTo>
                    <a:lnTo>
                      <a:pt x="40463" y="267174"/>
                    </a:lnTo>
                    <a:lnTo>
                      <a:pt x="40463" y="402806"/>
                    </a:lnTo>
                    <a:cubicBezTo>
                      <a:pt x="40499" y="429909"/>
                      <a:pt x="62461" y="451859"/>
                      <a:pt x="89564" y="451895"/>
                    </a:cubicBezTo>
                    <a:lnTo>
                      <a:pt x="364628" y="451895"/>
                    </a:lnTo>
                    <a:cubicBezTo>
                      <a:pt x="391731" y="451871"/>
                      <a:pt x="413693" y="429909"/>
                      <a:pt x="413729" y="402806"/>
                    </a:cubicBezTo>
                    <a:lnTo>
                      <a:pt x="413729" y="267209"/>
                    </a:lnTo>
                    <a:lnTo>
                      <a:pt x="415153" y="267209"/>
                    </a:lnTo>
                    <a:cubicBezTo>
                      <a:pt x="437068" y="267221"/>
                      <a:pt x="454840" y="249449"/>
                      <a:pt x="454852" y="227535"/>
                    </a:cubicBezTo>
                    <a:cubicBezTo>
                      <a:pt x="454852" y="216269"/>
                      <a:pt x="450067" y="205525"/>
                      <a:pt x="441686" y="197998"/>
                    </a:cubicBezTo>
                    <a:close/>
                    <a:moveTo>
                      <a:pt x="358799" y="393547"/>
                    </a:moveTo>
                    <a:cubicBezTo>
                      <a:pt x="358799" y="429956"/>
                      <a:pt x="318851" y="424591"/>
                      <a:pt x="271436" y="424591"/>
                    </a:cubicBezTo>
                    <a:lnTo>
                      <a:pt x="182649" y="424591"/>
                    </a:lnTo>
                    <a:cubicBezTo>
                      <a:pt x="135234" y="424591"/>
                      <a:pt x="95274" y="429956"/>
                      <a:pt x="95274" y="393547"/>
                    </a:cubicBezTo>
                    <a:lnTo>
                      <a:pt x="95274" y="200325"/>
                    </a:lnTo>
                    <a:cubicBezTo>
                      <a:pt x="95274" y="163915"/>
                      <a:pt x="133714" y="134402"/>
                      <a:pt x="181129" y="134402"/>
                    </a:cubicBezTo>
                    <a:lnTo>
                      <a:pt x="272944" y="134402"/>
                    </a:lnTo>
                    <a:cubicBezTo>
                      <a:pt x="320359" y="134402"/>
                      <a:pt x="358799" y="163915"/>
                      <a:pt x="358799" y="200325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AEB1D52-FED1-4E39-B9BE-3D1C54EABD12}"/>
                  </a:ext>
                </a:extLst>
              </p:cNvPr>
              <p:cNvSpPr/>
              <p:nvPr/>
            </p:nvSpPr>
            <p:spPr>
              <a:xfrm>
                <a:off x="3360195" y="3695674"/>
                <a:ext cx="138320" cy="164752"/>
              </a:xfrm>
              <a:custGeom>
                <a:avLst/>
                <a:gdLst>
                  <a:gd name="connsiteX0" fmla="*/ 155754 w 170653"/>
                  <a:gd name="connsiteY0" fmla="*/ 33623 h 203264"/>
                  <a:gd name="connsiteX1" fmla="*/ 155754 w 170653"/>
                  <a:gd name="connsiteY1" fmla="*/ 186101 h 203264"/>
                  <a:gd name="connsiteX2" fmla="*/ 34866 w 170653"/>
                  <a:gd name="connsiteY2" fmla="*/ 186101 h 203264"/>
                  <a:gd name="connsiteX3" fmla="*/ 13497 w 170653"/>
                  <a:gd name="connsiteY3" fmla="*/ 160696 h 203264"/>
                  <a:gd name="connsiteX4" fmla="*/ 34866 w 170653"/>
                  <a:gd name="connsiteY4" fmla="*/ 135303 h 203264"/>
                  <a:gd name="connsiteX5" fmla="*/ 141520 w 170653"/>
                  <a:gd name="connsiteY5" fmla="*/ 135303 h 203264"/>
                  <a:gd name="connsiteX6" fmla="*/ 141520 w 170653"/>
                  <a:gd name="connsiteY6" fmla="*/ -282 h 203264"/>
                  <a:gd name="connsiteX7" fmla="*/ 27767 w 170653"/>
                  <a:gd name="connsiteY7" fmla="*/ -282 h 203264"/>
                  <a:gd name="connsiteX8" fmla="*/ -725 w 170653"/>
                  <a:gd name="connsiteY8" fmla="*/ 33588 h 203264"/>
                  <a:gd name="connsiteX9" fmla="*/ -725 w 170653"/>
                  <a:gd name="connsiteY9" fmla="*/ 169113 h 203264"/>
                  <a:gd name="connsiteX10" fmla="*/ 27707 w 170653"/>
                  <a:gd name="connsiteY10" fmla="*/ 202983 h 203264"/>
                  <a:gd name="connsiteX11" fmla="*/ 169929 w 170653"/>
                  <a:gd name="connsiteY11" fmla="*/ 202983 h 203264"/>
                  <a:gd name="connsiteX12" fmla="*/ 169929 w 170653"/>
                  <a:gd name="connsiteY12" fmla="*/ 33623 h 203264"/>
                  <a:gd name="connsiteX13" fmla="*/ 155683 w 170653"/>
                  <a:gd name="connsiteY13" fmla="*/ 33623 h 20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53" h="203264">
                    <a:moveTo>
                      <a:pt x="155754" y="33623"/>
                    </a:moveTo>
                    <a:lnTo>
                      <a:pt x="155754" y="186101"/>
                    </a:lnTo>
                    <a:lnTo>
                      <a:pt x="34866" y="186101"/>
                    </a:lnTo>
                    <a:cubicBezTo>
                      <a:pt x="23089" y="186101"/>
                      <a:pt x="13497" y="174729"/>
                      <a:pt x="13497" y="160696"/>
                    </a:cubicBezTo>
                    <a:cubicBezTo>
                      <a:pt x="13497" y="146664"/>
                      <a:pt x="22994" y="135303"/>
                      <a:pt x="34866" y="135303"/>
                    </a:cubicBezTo>
                    <a:lnTo>
                      <a:pt x="141520" y="135303"/>
                    </a:lnTo>
                    <a:lnTo>
                      <a:pt x="141520" y="-282"/>
                    </a:lnTo>
                    <a:lnTo>
                      <a:pt x="27767" y="-282"/>
                    </a:lnTo>
                    <a:cubicBezTo>
                      <a:pt x="12108" y="-282"/>
                      <a:pt x="-725" y="14973"/>
                      <a:pt x="-725" y="33588"/>
                    </a:cubicBezTo>
                    <a:lnTo>
                      <a:pt x="-725" y="169113"/>
                    </a:lnTo>
                    <a:cubicBezTo>
                      <a:pt x="-725" y="187740"/>
                      <a:pt x="12073" y="202983"/>
                      <a:pt x="27707" y="202983"/>
                    </a:cubicBezTo>
                    <a:lnTo>
                      <a:pt x="169929" y="202983"/>
                    </a:lnTo>
                    <a:lnTo>
                      <a:pt x="169929" y="33623"/>
                    </a:lnTo>
                    <a:lnTo>
                      <a:pt x="155683" y="33623"/>
                    </a:lnTo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960924D-BA4E-4E2D-B8DB-7F5B265ED244}"/>
                  </a:ext>
                </a:extLst>
              </p:cNvPr>
              <p:cNvSpPr/>
              <p:nvPr/>
            </p:nvSpPr>
            <p:spPr>
              <a:xfrm>
                <a:off x="3394806" y="3819253"/>
                <a:ext cx="80682" cy="13721"/>
              </a:xfrm>
              <a:custGeom>
                <a:avLst/>
                <a:gdLst>
                  <a:gd name="connsiteX0" fmla="*/ 0 w 99542"/>
                  <a:gd name="connsiteY0" fmla="*/ 0 h 16928"/>
                  <a:gd name="connsiteX1" fmla="*/ 99543 w 99542"/>
                  <a:gd name="connsiteY1" fmla="*/ 0 h 16928"/>
                  <a:gd name="connsiteX2" fmla="*/ 99543 w 99542"/>
                  <a:gd name="connsiteY2" fmla="*/ 16929 h 16928"/>
                  <a:gd name="connsiteX3" fmla="*/ 0 w 99542"/>
                  <a:gd name="connsiteY3" fmla="*/ 16929 h 16928"/>
                  <a:gd name="connsiteX4" fmla="*/ 0 w 99542"/>
                  <a:gd name="connsiteY4" fmla="*/ 0 h 16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42" h="16928">
                    <a:moveTo>
                      <a:pt x="0" y="0"/>
                    </a:moveTo>
                    <a:lnTo>
                      <a:pt x="99543" y="0"/>
                    </a:lnTo>
                    <a:lnTo>
                      <a:pt x="99543" y="16929"/>
                    </a:lnTo>
                    <a:lnTo>
                      <a:pt x="0" y="16929"/>
                    </a:lnTo>
                    <a:lnTo>
                      <a:pt x="0" y="0"/>
                    </a:lnTo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C5DBB8-6E6C-4384-8C03-EFB43C0963D5}"/>
                </a:ext>
              </a:extLst>
            </p:cNvPr>
            <p:cNvSpPr txBox="1"/>
            <p:nvPr/>
          </p:nvSpPr>
          <p:spPr>
            <a:xfrm>
              <a:off x="392836" y="5036993"/>
              <a:ext cx="19063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OPPOSans H"/>
                  <a:ea typeface="OPPOSans H"/>
                </a:rPr>
                <a:t>关于我们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FDE6E10-8D90-41A4-B477-0DC650BF4409}"/>
                </a:ext>
              </a:extLst>
            </p:cNvPr>
            <p:cNvSpPr txBox="1"/>
            <p:nvPr/>
          </p:nvSpPr>
          <p:spPr>
            <a:xfrm>
              <a:off x="986421" y="3143719"/>
              <a:ext cx="7328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000">
                        <a:schemeClr val="accent1">
                          <a:alpha val="30000"/>
                        </a:schemeClr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OPPOSans H"/>
                  <a:ea typeface="OPPOSans H"/>
                  <a:cs typeface="+mn-cs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000">
                      <a:schemeClr val="accent1">
                        <a:alpha val="30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OPPOSans H"/>
                <a:ea typeface="OPPOSans H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E550650-AED2-0971-9B27-BA5B17816E7B}"/>
              </a:ext>
            </a:extLst>
          </p:cNvPr>
          <p:cNvGrpSpPr/>
          <p:nvPr/>
        </p:nvGrpSpPr>
        <p:grpSpPr>
          <a:xfrm>
            <a:off x="2743187" y="3143719"/>
            <a:ext cx="1906366" cy="2478049"/>
            <a:chOff x="2481047" y="3143719"/>
            <a:chExt cx="1906366" cy="247804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06A96C8-C417-4BC3-B368-4A3C3FAB8F91}"/>
                </a:ext>
              </a:extLst>
            </p:cNvPr>
            <p:cNvSpPr txBox="1"/>
            <p:nvPr/>
          </p:nvSpPr>
          <p:spPr>
            <a:xfrm>
              <a:off x="2481047" y="5036993"/>
              <a:ext cx="19063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rPr>
                <a:t>招聘计划</a:t>
              </a: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0A1A472-CBFD-4F14-8E79-F27DE8A7750C}"/>
                </a:ext>
              </a:extLst>
            </p:cNvPr>
            <p:cNvSpPr/>
            <p:nvPr/>
          </p:nvSpPr>
          <p:spPr>
            <a:xfrm>
              <a:off x="2836751" y="3561878"/>
              <a:ext cx="1194960" cy="1194960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7B3D9BF0-35D0-4DE0-9315-FB9CED383B3A}"/>
                </a:ext>
              </a:extLst>
            </p:cNvPr>
            <p:cNvSpPr/>
            <p:nvPr/>
          </p:nvSpPr>
          <p:spPr>
            <a:xfrm>
              <a:off x="2941616" y="3666743"/>
              <a:ext cx="985229" cy="985229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20000"/>
                    <a:lumOff val="8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5397BF3-B56C-425A-B5C2-1ABF7A22496F}"/>
                </a:ext>
              </a:extLst>
            </p:cNvPr>
            <p:cNvGrpSpPr/>
            <p:nvPr/>
          </p:nvGrpSpPr>
          <p:grpSpPr>
            <a:xfrm>
              <a:off x="3200048" y="3921339"/>
              <a:ext cx="468366" cy="476037"/>
              <a:chOff x="7270901" y="1921561"/>
              <a:chExt cx="368047" cy="374075"/>
            </a:xfrm>
            <a:solidFill>
              <a:schemeClr val="bg1"/>
            </a:soli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5104B45-1CC2-436F-AF1A-A9BB0ED64EA4}"/>
                  </a:ext>
                </a:extLst>
              </p:cNvPr>
              <p:cNvSpPr/>
              <p:nvPr/>
            </p:nvSpPr>
            <p:spPr>
              <a:xfrm>
                <a:off x="7473421" y="2200791"/>
                <a:ext cx="86599" cy="83127"/>
              </a:xfrm>
              <a:custGeom>
                <a:avLst/>
                <a:gdLst>
                  <a:gd name="connsiteX0" fmla="*/ 86599 w 86599"/>
                  <a:gd name="connsiteY0" fmla="*/ 0 h 83127"/>
                  <a:gd name="connsiteX1" fmla="*/ 86599 w 86599"/>
                  <a:gd name="connsiteY1" fmla="*/ 63939 h 83127"/>
                  <a:gd name="connsiteX2" fmla="*/ 86599 w 86599"/>
                  <a:gd name="connsiteY2" fmla="*/ 64122 h 83127"/>
                  <a:gd name="connsiteX3" fmla="*/ 67115 w 86599"/>
                  <a:gd name="connsiteY3" fmla="*/ 83126 h 83127"/>
                  <a:gd name="connsiteX4" fmla="*/ 67143 w 86599"/>
                  <a:gd name="connsiteY4" fmla="*/ 82058 h 83127"/>
                  <a:gd name="connsiteX5" fmla="*/ 0 w 86599"/>
                  <a:gd name="connsiteY5" fmla="*/ 82058 h 83127"/>
                  <a:gd name="connsiteX6" fmla="*/ 86599 w 86599"/>
                  <a:gd name="connsiteY6" fmla="*/ 0 h 83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9" h="83127">
                    <a:moveTo>
                      <a:pt x="86599" y="0"/>
                    </a:moveTo>
                    <a:lnTo>
                      <a:pt x="86599" y="63939"/>
                    </a:lnTo>
                    <a:cubicBezTo>
                      <a:pt x="86599" y="63997"/>
                      <a:pt x="86599" y="64064"/>
                      <a:pt x="86599" y="64122"/>
                    </a:cubicBezTo>
                    <a:cubicBezTo>
                      <a:pt x="86465" y="74755"/>
                      <a:pt x="77738" y="83261"/>
                      <a:pt x="67115" y="83126"/>
                    </a:cubicBezTo>
                    <a:lnTo>
                      <a:pt x="67143" y="82058"/>
                    </a:lnTo>
                    <a:lnTo>
                      <a:pt x="0" y="82058"/>
                    </a:lnTo>
                    <a:lnTo>
                      <a:pt x="86599" y="0"/>
                    </a:ln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3AF14A2-C123-40CA-9D9C-C03868BF83A6}"/>
                  </a:ext>
                </a:extLst>
              </p:cNvPr>
              <p:cNvGrpSpPr/>
              <p:nvPr/>
            </p:nvGrpSpPr>
            <p:grpSpPr>
              <a:xfrm>
                <a:off x="7388937" y="2058250"/>
                <a:ext cx="250011" cy="237386"/>
                <a:chOff x="7388937" y="2058250"/>
                <a:chExt cx="250011" cy="237386"/>
              </a:xfrm>
              <a:grpFill/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B4FB515-6F87-4910-8F1F-E43B9A4E6551}"/>
                    </a:ext>
                  </a:extLst>
                </p:cNvPr>
                <p:cNvSpPr/>
                <p:nvPr/>
              </p:nvSpPr>
              <p:spPr>
                <a:xfrm>
                  <a:off x="7558943" y="2058250"/>
                  <a:ext cx="80005" cy="76464"/>
                </a:xfrm>
                <a:custGeom>
                  <a:avLst/>
                  <a:gdLst>
                    <a:gd name="connsiteX0" fmla="*/ 42907 w 80005"/>
                    <a:gd name="connsiteY0" fmla="*/ 0 h 76464"/>
                    <a:gd name="connsiteX1" fmla="*/ 54145 w 80005"/>
                    <a:gd name="connsiteY1" fmla="*/ 3998 h 76464"/>
                    <a:gd name="connsiteX2" fmla="*/ 75795 w 80005"/>
                    <a:gd name="connsiteY2" fmla="*/ 25312 h 76464"/>
                    <a:gd name="connsiteX3" fmla="*/ 75795 w 80005"/>
                    <a:gd name="connsiteY3" fmla="*/ 25350 h 76464"/>
                    <a:gd name="connsiteX4" fmla="*/ 76882 w 80005"/>
                    <a:gd name="connsiteY4" fmla="*/ 45557 h 76464"/>
                    <a:gd name="connsiteX5" fmla="*/ 44397 w 80005"/>
                    <a:gd name="connsiteY5" fmla="*/ 76464 h 76464"/>
                    <a:gd name="connsiteX6" fmla="*/ 0 w 80005"/>
                    <a:gd name="connsiteY6" fmla="*/ 34905 h 76464"/>
                    <a:gd name="connsiteX7" fmla="*/ 32485 w 80005"/>
                    <a:gd name="connsiteY7" fmla="*/ 3998 h 76464"/>
                    <a:gd name="connsiteX8" fmla="*/ 42907 w 80005"/>
                    <a:gd name="connsiteY8" fmla="*/ 0 h 76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005" h="76464">
                      <a:moveTo>
                        <a:pt x="42907" y="0"/>
                      </a:moveTo>
                      <a:cubicBezTo>
                        <a:pt x="46832" y="0"/>
                        <a:pt x="50893" y="1333"/>
                        <a:pt x="54145" y="3998"/>
                      </a:cubicBezTo>
                      <a:lnTo>
                        <a:pt x="75795" y="25312"/>
                      </a:lnTo>
                      <a:lnTo>
                        <a:pt x="75795" y="25350"/>
                      </a:lnTo>
                      <a:cubicBezTo>
                        <a:pt x="81212" y="31700"/>
                        <a:pt x="81212" y="40226"/>
                        <a:pt x="76882" y="45557"/>
                      </a:cubicBezTo>
                      <a:lnTo>
                        <a:pt x="44397" y="76464"/>
                      </a:lnTo>
                      <a:lnTo>
                        <a:pt x="0" y="34905"/>
                      </a:lnTo>
                      <a:lnTo>
                        <a:pt x="32485" y="3998"/>
                      </a:lnTo>
                      <a:cubicBezTo>
                        <a:pt x="35194" y="1333"/>
                        <a:pt x="38982" y="0"/>
                        <a:pt x="42907" y="0"/>
                      </a:cubicBezTo>
                      <a:close/>
                    </a:path>
                  </a:pathLst>
                </a:custGeom>
                <a:grpFill/>
                <a:ln w="118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C6931125-AE8E-4450-A6E5-DD7C21A30C60}"/>
                    </a:ext>
                  </a:extLst>
                </p:cNvPr>
                <p:cNvSpPr/>
                <p:nvPr/>
              </p:nvSpPr>
              <p:spPr>
                <a:xfrm>
                  <a:off x="7414917" y="2104876"/>
                  <a:ext cx="176511" cy="166253"/>
                </a:xfrm>
                <a:custGeom>
                  <a:avLst/>
                  <a:gdLst>
                    <a:gd name="connsiteX0" fmla="*/ 132114 w 176511"/>
                    <a:gd name="connsiteY0" fmla="*/ 0 h 166253"/>
                    <a:gd name="connsiteX1" fmla="*/ 176511 w 176511"/>
                    <a:gd name="connsiteY1" fmla="*/ 41558 h 166253"/>
                    <a:gd name="connsiteX2" fmla="*/ 44397 w 176511"/>
                    <a:gd name="connsiteY2" fmla="*/ 166253 h 166253"/>
                    <a:gd name="connsiteX3" fmla="*/ 0 w 176511"/>
                    <a:gd name="connsiteY3" fmla="*/ 124685 h 166253"/>
                    <a:gd name="connsiteX4" fmla="*/ 132114 w 176511"/>
                    <a:gd name="connsiteY4" fmla="*/ 0 h 166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6511" h="166253">
                      <a:moveTo>
                        <a:pt x="132114" y="0"/>
                      </a:moveTo>
                      <a:lnTo>
                        <a:pt x="176511" y="41558"/>
                      </a:lnTo>
                      <a:lnTo>
                        <a:pt x="44397" y="166253"/>
                      </a:lnTo>
                      <a:lnTo>
                        <a:pt x="0" y="124685"/>
                      </a:lnTo>
                      <a:lnTo>
                        <a:pt x="132114" y="0"/>
                      </a:lnTo>
                      <a:close/>
                    </a:path>
                  </a:pathLst>
                </a:custGeom>
                <a:grpFill/>
                <a:ln w="118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4207F16C-64A6-46A1-9F92-0BF520BE5500}"/>
                    </a:ext>
                  </a:extLst>
                </p:cNvPr>
                <p:cNvSpPr/>
                <p:nvPr/>
              </p:nvSpPr>
              <p:spPr>
                <a:xfrm>
                  <a:off x="7388937" y="2240212"/>
                  <a:ext cx="58475" cy="55424"/>
                </a:xfrm>
                <a:custGeom>
                  <a:avLst/>
                  <a:gdLst>
                    <a:gd name="connsiteX0" fmla="*/ 14029 w 58475"/>
                    <a:gd name="connsiteY0" fmla="*/ 0 h 55424"/>
                    <a:gd name="connsiteX1" fmla="*/ 58475 w 58475"/>
                    <a:gd name="connsiteY1" fmla="*/ 41568 h 55424"/>
                    <a:gd name="connsiteX2" fmla="*/ 0 w 58475"/>
                    <a:gd name="connsiteY2" fmla="*/ 55424 h 55424"/>
                    <a:gd name="connsiteX3" fmla="*/ 14029 w 58475"/>
                    <a:gd name="connsiteY3" fmla="*/ 0 h 5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475" h="55424">
                      <a:moveTo>
                        <a:pt x="14029" y="0"/>
                      </a:moveTo>
                      <a:lnTo>
                        <a:pt x="58475" y="41568"/>
                      </a:lnTo>
                      <a:lnTo>
                        <a:pt x="0" y="55424"/>
                      </a:lnTo>
                      <a:lnTo>
                        <a:pt x="14029" y="0"/>
                      </a:lnTo>
                      <a:close/>
                    </a:path>
                  </a:pathLst>
                </a:custGeom>
                <a:grpFill/>
                <a:ln w="118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72FB36D-CEFD-4438-9EF5-98D70D2FDE8E}"/>
                  </a:ext>
                </a:extLst>
              </p:cNvPr>
              <p:cNvSpPr/>
              <p:nvPr/>
            </p:nvSpPr>
            <p:spPr>
              <a:xfrm>
                <a:off x="7270901" y="1921561"/>
                <a:ext cx="283712" cy="363415"/>
              </a:xfrm>
              <a:custGeom>
                <a:avLst/>
                <a:gdLst>
                  <a:gd name="connsiteX0" fmla="*/ 19485 w 283712"/>
                  <a:gd name="connsiteY0" fmla="*/ 1 h 363415"/>
                  <a:gd name="connsiteX1" fmla="*/ 125609 w 283712"/>
                  <a:gd name="connsiteY1" fmla="*/ 1 h 363415"/>
                  <a:gd name="connsiteX2" fmla="*/ 125609 w 283712"/>
                  <a:gd name="connsiteY2" fmla="*/ 106577 h 363415"/>
                  <a:gd name="connsiteX3" fmla="*/ 164598 w 283712"/>
                  <a:gd name="connsiteY3" fmla="*/ 143873 h 363415"/>
                  <a:gd name="connsiteX4" fmla="*/ 164589 w 283712"/>
                  <a:gd name="connsiteY4" fmla="*/ 144941 h 363415"/>
                  <a:gd name="connsiteX5" fmla="*/ 283712 w 283712"/>
                  <a:gd name="connsiteY5" fmla="*/ 144941 h 363415"/>
                  <a:gd name="connsiteX6" fmla="*/ 110454 w 283712"/>
                  <a:gd name="connsiteY6" fmla="*/ 309058 h 363415"/>
                  <a:gd name="connsiteX7" fmla="*/ 56309 w 283712"/>
                  <a:gd name="connsiteY7" fmla="*/ 363415 h 363415"/>
                  <a:gd name="connsiteX8" fmla="*/ 19485 w 283712"/>
                  <a:gd name="connsiteY8" fmla="*/ 363415 h 363415"/>
                  <a:gd name="connsiteX9" fmla="*/ 19302 w 283712"/>
                  <a:gd name="connsiteY9" fmla="*/ 363415 h 363415"/>
                  <a:gd name="connsiteX10" fmla="*/ 0 w 283712"/>
                  <a:gd name="connsiteY10" fmla="*/ 344228 h 363415"/>
                  <a:gd name="connsiteX11" fmla="*/ 0 w 283712"/>
                  <a:gd name="connsiteY11" fmla="*/ 19188 h 363415"/>
                  <a:gd name="connsiteX12" fmla="*/ 0 w 283712"/>
                  <a:gd name="connsiteY12" fmla="*/ 19005 h 363415"/>
                  <a:gd name="connsiteX13" fmla="*/ 19485 w 283712"/>
                  <a:gd name="connsiteY13" fmla="*/ 1 h 36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3712" h="363415">
                    <a:moveTo>
                      <a:pt x="19485" y="1"/>
                    </a:moveTo>
                    <a:lnTo>
                      <a:pt x="125609" y="1"/>
                    </a:lnTo>
                    <a:lnTo>
                      <a:pt x="125609" y="106577"/>
                    </a:lnTo>
                    <a:cubicBezTo>
                      <a:pt x="125609" y="126822"/>
                      <a:pt x="142938" y="143873"/>
                      <a:pt x="164598" y="143873"/>
                    </a:cubicBezTo>
                    <a:lnTo>
                      <a:pt x="164589" y="144941"/>
                    </a:lnTo>
                    <a:lnTo>
                      <a:pt x="283712" y="144941"/>
                    </a:lnTo>
                    <a:lnTo>
                      <a:pt x="110454" y="309058"/>
                    </a:lnTo>
                    <a:lnTo>
                      <a:pt x="56309" y="363415"/>
                    </a:lnTo>
                    <a:lnTo>
                      <a:pt x="19485" y="363415"/>
                    </a:lnTo>
                    <a:cubicBezTo>
                      <a:pt x="19427" y="363415"/>
                      <a:pt x="19360" y="363415"/>
                      <a:pt x="19302" y="363415"/>
                    </a:cubicBezTo>
                    <a:cubicBezTo>
                      <a:pt x="8669" y="363443"/>
                      <a:pt x="29" y="354860"/>
                      <a:pt x="0" y="344228"/>
                    </a:cubicBezTo>
                    <a:lnTo>
                      <a:pt x="0" y="19188"/>
                    </a:lnTo>
                    <a:cubicBezTo>
                      <a:pt x="0" y="19130"/>
                      <a:pt x="0" y="19063"/>
                      <a:pt x="0" y="19005"/>
                    </a:cubicBezTo>
                    <a:cubicBezTo>
                      <a:pt x="134" y="8372"/>
                      <a:pt x="8862" y="-133"/>
                      <a:pt x="19485" y="1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5B936E7-6DD3-40EA-B7FA-51ADEBC3C528}"/>
                  </a:ext>
                </a:extLst>
              </p:cNvPr>
              <p:cNvSpPr/>
              <p:nvPr/>
            </p:nvSpPr>
            <p:spPr>
              <a:xfrm>
                <a:off x="7416004" y="1921561"/>
                <a:ext cx="145104" cy="124724"/>
              </a:xfrm>
              <a:custGeom>
                <a:avLst/>
                <a:gdLst>
                  <a:gd name="connsiteX0" fmla="*/ 0 w 145104"/>
                  <a:gd name="connsiteY0" fmla="*/ 0 h 124724"/>
                  <a:gd name="connsiteX1" fmla="*/ 145104 w 145104"/>
                  <a:gd name="connsiteY1" fmla="*/ 124686 h 124724"/>
                  <a:gd name="connsiteX2" fmla="*/ 19495 w 145104"/>
                  <a:gd name="connsiteY2" fmla="*/ 124686 h 124724"/>
                  <a:gd name="connsiteX3" fmla="*/ 19495 w 145104"/>
                  <a:gd name="connsiteY3" fmla="*/ 124724 h 124724"/>
                  <a:gd name="connsiteX4" fmla="*/ 0 w 145104"/>
                  <a:gd name="connsiteY4" fmla="*/ 106615 h 124724"/>
                  <a:gd name="connsiteX5" fmla="*/ 0 w 145104"/>
                  <a:gd name="connsiteY5" fmla="*/ 0 h 124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104" h="124724">
                    <a:moveTo>
                      <a:pt x="0" y="0"/>
                    </a:moveTo>
                    <a:lnTo>
                      <a:pt x="145104" y="124686"/>
                    </a:lnTo>
                    <a:lnTo>
                      <a:pt x="19495" y="124686"/>
                    </a:lnTo>
                    <a:lnTo>
                      <a:pt x="19495" y="124724"/>
                    </a:lnTo>
                    <a:cubicBezTo>
                      <a:pt x="8660" y="124724"/>
                      <a:pt x="0" y="117267"/>
                      <a:pt x="0" y="10661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03FE8A3-88AA-491E-BFC8-252C568AF7A5}"/>
                </a:ext>
              </a:extLst>
            </p:cNvPr>
            <p:cNvSpPr txBox="1"/>
            <p:nvPr/>
          </p:nvSpPr>
          <p:spPr>
            <a:xfrm>
              <a:off x="3028506" y="3143719"/>
              <a:ext cx="8098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600" dirty="0">
                  <a:gradFill flip="none" rotWithShape="1">
                    <a:gsLst>
                      <a:gs pos="2000">
                        <a:schemeClr val="accent1">
                          <a:alpha val="30000"/>
                        </a:schemeClr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OPPOSans H"/>
                  <a:ea typeface="OPPOSans H"/>
                </a:rPr>
                <a:t>02</a:t>
              </a:r>
              <a:endParaRPr lang="zh-CN" altLang="en-US" sz="3600" dirty="0">
                <a:gradFill flip="none" rotWithShape="1">
                  <a:gsLst>
                    <a:gs pos="2000">
                      <a:schemeClr val="accent1">
                        <a:alpha val="30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/>
                <a:ea typeface="OPPOSans H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95E111E-B5E1-47B1-E781-37899EFBD6CE}"/>
              </a:ext>
            </a:extLst>
          </p:cNvPr>
          <p:cNvGrpSpPr/>
          <p:nvPr/>
        </p:nvGrpSpPr>
        <p:grpSpPr>
          <a:xfrm>
            <a:off x="5109651" y="3143719"/>
            <a:ext cx="2038087" cy="2480475"/>
            <a:chOff x="5109651" y="3143719"/>
            <a:chExt cx="2038087" cy="248047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E0D9362-4A21-410A-8F4A-B7F4CCD88119}"/>
                </a:ext>
              </a:extLst>
            </p:cNvPr>
            <p:cNvSpPr txBox="1"/>
            <p:nvPr/>
          </p:nvSpPr>
          <p:spPr>
            <a:xfrm>
              <a:off x="5109651" y="5039419"/>
              <a:ext cx="2038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rPr>
                <a:t>薪酬福利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599A9D04-6F21-4F0D-AD86-DE35B258F6B9}"/>
                </a:ext>
              </a:extLst>
            </p:cNvPr>
            <p:cNvSpPr/>
            <p:nvPr/>
          </p:nvSpPr>
          <p:spPr>
            <a:xfrm>
              <a:off x="5523158" y="3561878"/>
              <a:ext cx="1194960" cy="1194960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23091C2-6AF1-45A9-98C9-63BBAE95A5D3}"/>
                </a:ext>
              </a:extLst>
            </p:cNvPr>
            <p:cNvSpPr/>
            <p:nvPr/>
          </p:nvSpPr>
          <p:spPr>
            <a:xfrm>
              <a:off x="5628023" y="3666743"/>
              <a:ext cx="985229" cy="985229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20000"/>
                    <a:lumOff val="8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3E89139-DA46-4E46-BAD6-EE01FFCFEA78}"/>
                </a:ext>
              </a:extLst>
            </p:cNvPr>
            <p:cNvGrpSpPr/>
            <p:nvPr/>
          </p:nvGrpSpPr>
          <p:grpSpPr>
            <a:xfrm>
              <a:off x="5886249" y="3937268"/>
              <a:ext cx="468777" cy="444178"/>
              <a:chOff x="8197756" y="1934326"/>
              <a:chExt cx="368370" cy="349040"/>
            </a:xfrm>
            <a:solidFill>
              <a:schemeClr val="bg1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86AAF6D-9D3B-4F8D-84D7-2D5129B7DC5F}"/>
                  </a:ext>
                </a:extLst>
              </p:cNvPr>
              <p:cNvSpPr/>
              <p:nvPr/>
            </p:nvSpPr>
            <p:spPr>
              <a:xfrm>
                <a:off x="8385622" y="1996149"/>
                <a:ext cx="130257" cy="23093"/>
              </a:xfrm>
              <a:custGeom>
                <a:avLst/>
                <a:gdLst>
                  <a:gd name="connsiteX0" fmla="*/ 147373 w 160705"/>
                  <a:gd name="connsiteY0" fmla="*/ -282 h 28491"/>
                  <a:gd name="connsiteX1" fmla="*/ 11882 w 160705"/>
                  <a:gd name="connsiteY1" fmla="*/ -282 h 28491"/>
                  <a:gd name="connsiteX2" fmla="*/ -725 w 160705"/>
                  <a:gd name="connsiteY2" fmla="*/ 13964 h 28491"/>
                  <a:gd name="connsiteX3" fmla="*/ 11882 w 160705"/>
                  <a:gd name="connsiteY3" fmla="*/ 28210 h 28491"/>
                  <a:gd name="connsiteX4" fmla="*/ 147373 w 160705"/>
                  <a:gd name="connsiteY4" fmla="*/ 28210 h 28491"/>
                  <a:gd name="connsiteX5" fmla="*/ 159980 w 160705"/>
                  <a:gd name="connsiteY5" fmla="*/ 13964 h 28491"/>
                  <a:gd name="connsiteX6" fmla="*/ 147373 w 160705"/>
                  <a:gd name="connsiteY6" fmla="*/ -282 h 2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05" h="28491">
                    <a:moveTo>
                      <a:pt x="147373" y="-282"/>
                    </a:moveTo>
                    <a:lnTo>
                      <a:pt x="11882" y="-282"/>
                    </a:lnTo>
                    <a:cubicBezTo>
                      <a:pt x="4926" y="-282"/>
                      <a:pt x="-725" y="6105"/>
                      <a:pt x="-725" y="13964"/>
                    </a:cubicBezTo>
                    <a:cubicBezTo>
                      <a:pt x="-725" y="21823"/>
                      <a:pt x="4926" y="28210"/>
                      <a:pt x="11882" y="28210"/>
                    </a:cubicBezTo>
                    <a:lnTo>
                      <a:pt x="147373" y="28210"/>
                    </a:lnTo>
                    <a:cubicBezTo>
                      <a:pt x="154341" y="28210"/>
                      <a:pt x="159980" y="21835"/>
                      <a:pt x="159980" y="13964"/>
                    </a:cubicBezTo>
                    <a:cubicBezTo>
                      <a:pt x="159980" y="6093"/>
                      <a:pt x="154341" y="-282"/>
                      <a:pt x="147373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2847573-EA4A-4259-8C7B-9B041FB152E7}"/>
                  </a:ext>
                </a:extLst>
              </p:cNvPr>
              <p:cNvSpPr/>
              <p:nvPr/>
            </p:nvSpPr>
            <p:spPr>
              <a:xfrm>
                <a:off x="8440440" y="2051554"/>
                <a:ext cx="75438" cy="23093"/>
              </a:xfrm>
              <a:custGeom>
                <a:avLst/>
                <a:gdLst>
                  <a:gd name="connsiteX0" fmla="*/ 11871 w 93072"/>
                  <a:gd name="connsiteY0" fmla="*/ -282 h 28491"/>
                  <a:gd name="connsiteX1" fmla="*/ -725 w 93072"/>
                  <a:gd name="connsiteY1" fmla="*/ 13964 h 28491"/>
                  <a:gd name="connsiteX2" fmla="*/ 11871 w 93072"/>
                  <a:gd name="connsiteY2" fmla="*/ 28210 h 28491"/>
                  <a:gd name="connsiteX3" fmla="*/ 79740 w 93072"/>
                  <a:gd name="connsiteY3" fmla="*/ 28210 h 28491"/>
                  <a:gd name="connsiteX4" fmla="*/ 92348 w 93072"/>
                  <a:gd name="connsiteY4" fmla="*/ 13964 h 28491"/>
                  <a:gd name="connsiteX5" fmla="*/ 79740 w 93072"/>
                  <a:gd name="connsiteY5" fmla="*/ -282 h 2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072" h="28491">
                    <a:moveTo>
                      <a:pt x="11871" y="-282"/>
                    </a:moveTo>
                    <a:cubicBezTo>
                      <a:pt x="4914" y="-282"/>
                      <a:pt x="-725" y="6105"/>
                      <a:pt x="-725" y="13964"/>
                    </a:cubicBezTo>
                    <a:cubicBezTo>
                      <a:pt x="-725" y="21823"/>
                      <a:pt x="4914" y="28210"/>
                      <a:pt x="11871" y="28210"/>
                    </a:cubicBezTo>
                    <a:lnTo>
                      <a:pt x="79740" y="28210"/>
                    </a:lnTo>
                    <a:cubicBezTo>
                      <a:pt x="86709" y="28210"/>
                      <a:pt x="92348" y="21823"/>
                      <a:pt x="92348" y="13964"/>
                    </a:cubicBezTo>
                    <a:cubicBezTo>
                      <a:pt x="92348" y="6105"/>
                      <a:pt x="86709" y="-282"/>
                      <a:pt x="79740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588DCF9-A3DA-4529-92A7-BAE2A29CB06D}"/>
                  </a:ext>
                </a:extLst>
              </p:cNvPr>
              <p:cNvSpPr/>
              <p:nvPr/>
            </p:nvSpPr>
            <p:spPr>
              <a:xfrm>
                <a:off x="8197756" y="2008790"/>
                <a:ext cx="262611" cy="250268"/>
              </a:xfrm>
              <a:custGeom>
                <a:avLst/>
                <a:gdLst>
                  <a:gd name="connsiteX0" fmla="*/ 245752 w 323998"/>
                  <a:gd name="connsiteY0" fmla="*/ 292284 h 308770"/>
                  <a:gd name="connsiteX1" fmla="*/ 255914 w 323998"/>
                  <a:gd name="connsiteY1" fmla="*/ 306755 h 308770"/>
                  <a:gd name="connsiteX2" fmla="*/ 260758 w 323998"/>
                  <a:gd name="connsiteY2" fmla="*/ 308488 h 308770"/>
                  <a:gd name="connsiteX3" fmla="*/ 263785 w 323998"/>
                  <a:gd name="connsiteY3" fmla="*/ 308488 h 308770"/>
                  <a:gd name="connsiteX4" fmla="*/ 274873 w 323998"/>
                  <a:gd name="connsiteY4" fmla="*/ 300368 h 308770"/>
                  <a:gd name="connsiteX5" fmla="*/ 275752 w 323998"/>
                  <a:gd name="connsiteY5" fmla="*/ 297210 h 308770"/>
                  <a:gd name="connsiteX6" fmla="*/ 276203 w 323998"/>
                  <a:gd name="connsiteY6" fmla="*/ 295620 h 308770"/>
                  <a:gd name="connsiteX7" fmla="*/ 323274 w 323998"/>
                  <a:gd name="connsiteY7" fmla="*/ 127566 h 308770"/>
                  <a:gd name="connsiteX8" fmla="*/ 313183 w 323998"/>
                  <a:gd name="connsiteY8" fmla="*/ 116205 h 308770"/>
                  <a:gd name="connsiteX9" fmla="*/ 313183 w 323998"/>
                  <a:gd name="connsiteY9" fmla="*/ 116205 h 308770"/>
                  <a:gd name="connsiteX10" fmla="*/ 299067 w 323998"/>
                  <a:gd name="connsiteY10" fmla="*/ 124325 h 308770"/>
                  <a:gd name="connsiteX11" fmla="*/ 265424 w 323998"/>
                  <a:gd name="connsiteY11" fmla="*/ 244441 h 308770"/>
                  <a:gd name="connsiteX12" fmla="*/ 191938 w 323998"/>
                  <a:gd name="connsiteY12" fmla="*/ 167193 h 308770"/>
                  <a:gd name="connsiteX13" fmla="*/ 212939 w 323998"/>
                  <a:gd name="connsiteY13" fmla="*/ 38161 h 308770"/>
                  <a:gd name="connsiteX14" fmla="*/ 83907 w 323998"/>
                  <a:gd name="connsiteY14" fmla="*/ 17149 h 308770"/>
                  <a:gd name="connsiteX15" fmla="*/ 62907 w 323998"/>
                  <a:gd name="connsiteY15" fmla="*/ 146192 h 308770"/>
                  <a:gd name="connsiteX16" fmla="*/ 83907 w 323998"/>
                  <a:gd name="connsiteY16" fmla="*/ 167193 h 308770"/>
                  <a:gd name="connsiteX17" fmla="*/ -725 w 323998"/>
                  <a:gd name="connsiteY17" fmla="*/ 292284 h 308770"/>
                  <a:gd name="connsiteX18" fmla="*/ 14708 w 323998"/>
                  <a:gd name="connsiteY18" fmla="*/ 307717 h 308770"/>
                  <a:gd name="connsiteX19" fmla="*/ 30141 w 323998"/>
                  <a:gd name="connsiteY19" fmla="*/ 292284 h 30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3998" h="308770">
                    <a:moveTo>
                      <a:pt x="245752" y="292284"/>
                    </a:moveTo>
                    <a:cubicBezTo>
                      <a:pt x="245764" y="298766"/>
                      <a:pt x="249824" y="304547"/>
                      <a:pt x="255914" y="306755"/>
                    </a:cubicBezTo>
                    <a:cubicBezTo>
                      <a:pt x="257375" y="307705"/>
                      <a:pt x="259025" y="308299"/>
                      <a:pt x="260758" y="308488"/>
                    </a:cubicBezTo>
                    <a:lnTo>
                      <a:pt x="263785" y="308488"/>
                    </a:lnTo>
                    <a:cubicBezTo>
                      <a:pt x="268819" y="308488"/>
                      <a:pt x="273864" y="303609"/>
                      <a:pt x="274873" y="300368"/>
                    </a:cubicBezTo>
                    <a:lnTo>
                      <a:pt x="275752" y="297210"/>
                    </a:lnTo>
                    <a:cubicBezTo>
                      <a:pt x="275930" y="296688"/>
                      <a:pt x="276084" y="296154"/>
                      <a:pt x="276203" y="295620"/>
                    </a:cubicBezTo>
                    <a:lnTo>
                      <a:pt x="323274" y="127566"/>
                    </a:lnTo>
                    <a:cubicBezTo>
                      <a:pt x="323274" y="123506"/>
                      <a:pt x="320246" y="117012"/>
                      <a:pt x="313183" y="116205"/>
                    </a:cubicBezTo>
                    <a:lnTo>
                      <a:pt x="313183" y="116205"/>
                    </a:lnTo>
                    <a:cubicBezTo>
                      <a:pt x="308149" y="116205"/>
                      <a:pt x="300124" y="118639"/>
                      <a:pt x="299067" y="124325"/>
                    </a:cubicBezTo>
                    <a:lnTo>
                      <a:pt x="265424" y="244441"/>
                    </a:lnTo>
                    <a:cubicBezTo>
                      <a:pt x="251178" y="212911"/>
                      <a:pt x="224561" y="183505"/>
                      <a:pt x="191938" y="167193"/>
                    </a:cubicBezTo>
                    <a:cubicBezTo>
                      <a:pt x="233370" y="137360"/>
                      <a:pt x="242773" y="79593"/>
                      <a:pt x="212939" y="38161"/>
                    </a:cubicBezTo>
                    <a:cubicBezTo>
                      <a:pt x="183118" y="-3282"/>
                      <a:pt x="125339" y="-12685"/>
                      <a:pt x="83907" y="17149"/>
                    </a:cubicBezTo>
                    <a:cubicBezTo>
                      <a:pt x="42476" y="46982"/>
                      <a:pt x="33074" y="104749"/>
                      <a:pt x="62907" y="146192"/>
                    </a:cubicBezTo>
                    <a:cubicBezTo>
                      <a:pt x="68724" y="154277"/>
                      <a:pt x="75823" y="161364"/>
                      <a:pt x="83907" y="167193"/>
                    </a:cubicBezTo>
                    <a:cubicBezTo>
                      <a:pt x="34842" y="191720"/>
                      <a:pt x="-725" y="245842"/>
                      <a:pt x="-725" y="292284"/>
                    </a:cubicBezTo>
                    <a:cubicBezTo>
                      <a:pt x="-725" y="300808"/>
                      <a:pt x="6184" y="307717"/>
                      <a:pt x="14708" y="307717"/>
                    </a:cubicBezTo>
                    <a:cubicBezTo>
                      <a:pt x="23232" y="307717"/>
                      <a:pt x="30141" y="300808"/>
                      <a:pt x="30141" y="292284"/>
                    </a:cubicBezTo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A9E4125-718D-421A-A220-151335603261}"/>
                  </a:ext>
                </a:extLst>
              </p:cNvPr>
              <p:cNvSpPr/>
              <p:nvPr/>
            </p:nvSpPr>
            <p:spPr>
              <a:xfrm>
                <a:off x="8216482" y="1934326"/>
                <a:ext cx="349644" cy="349040"/>
              </a:xfrm>
              <a:custGeom>
                <a:avLst/>
                <a:gdLst>
                  <a:gd name="connsiteX0" fmla="*/ 353617 w 431376"/>
                  <a:gd name="connsiteY0" fmla="*/ -282 h 430631"/>
                  <a:gd name="connsiteX1" fmla="*/ 76309 w 431376"/>
                  <a:gd name="connsiteY1" fmla="*/ -282 h 430631"/>
                  <a:gd name="connsiteX2" fmla="*/ -725 w 431376"/>
                  <a:gd name="connsiteY2" fmla="*/ 81703 h 430631"/>
                  <a:gd name="connsiteX3" fmla="*/ -725 w 431376"/>
                  <a:gd name="connsiteY3" fmla="*/ 107369 h 430631"/>
                  <a:gd name="connsiteX4" fmla="*/ 15634 w 431376"/>
                  <a:gd name="connsiteY4" fmla="*/ 121817 h 430631"/>
                  <a:gd name="connsiteX5" fmla="*/ 30082 w 431376"/>
                  <a:gd name="connsiteY5" fmla="*/ 107369 h 430631"/>
                  <a:gd name="connsiteX6" fmla="*/ 30082 w 431376"/>
                  <a:gd name="connsiteY6" fmla="*/ 81703 h 430631"/>
                  <a:gd name="connsiteX7" fmla="*/ 76309 w 431376"/>
                  <a:gd name="connsiteY7" fmla="*/ 30477 h 430631"/>
                  <a:gd name="connsiteX8" fmla="*/ 353617 w 431376"/>
                  <a:gd name="connsiteY8" fmla="*/ 30477 h 430631"/>
                  <a:gd name="connsiteX9" fmla="*/ 399845 w 431376"/>
                  <a:gd name="connsiteY9" fmla="*/ 81703 h 430631"/>
                  <a:gd name="connsiteX10" fmla="*/ 399845 w 431376"/>
                  <a:gd name="connsiteY10" fmla="*/ 348303 h 430631"/>
                  <a:gd name="connsiteX11" fmla="*/ 353617 w 431376"/>
                  <a:gd name="connsiteY11" fmla="*/ 399540 h 430631"/>
                  <a:gd name="connsiteX12" fmla="*/ 291992 w 431376"/>
                  <a:gd name="connsiteY12" fmla="*/ 399540 h 430631"/>
                  <a:gd name="connsiteX13" fmla="*/ 275265 w 431376"/>
                  <a:gd name="connsiteY13" fmla="*/ 413561 h 430631"/>
                  <a:gd name="connsiteX14" fmla="*/ 289285 w 431376"/>
                  <a:gd name="connsiteY14" fmla="*/ 430287 h 430631"/>
                  <a:gd name="connsiteX15" fmla="*/ 291992 w 431376"/>
                  <a:gd name="connsiteY15" fmla="*/ 430287 h 430631"/>
                  <a:gd name="connsiteX16" fmla="*/ 353617 w 431376"/>
                  <a:gd name="connsiteY16" fmla="*/ 430287 h 430631"/>
                  <a:gd name="connsiteX17" fmla="*/ 430651 w 431376"/>
                  <a:gd name="connsiteY17" fmla="*/ 348303 h 430631"/>
                  <a:gd name="connsiteX18" fmla="*/ 430651 w 431376"/>
                  <a:gd name="connsiteY18" fmla="*/ 81703 h 430631"/>
                  <a:gd name="connsiteX19" fmla="*/ 353617 w 431376"/>
                  <a:gd name="connsiteY19" fmla="*/ -282 h 43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31376" h="430631">
                    <a:moveTo>
                      <a:pt x="353617" y="-282"/>
                    </a:moveTo>
                    <a:lnTo>
                      <a:pt x="76309" y="-282"/>
                    </a:lnTo>
                    <a:cubicBezTo>
                      <a:pt x="33809" y="-282"/>
                      <a:pt x="-725" y="36520"/>
                      <a:pt x="-725" y="81703"/>
                    </a:cubicBezTo>
                    <a:lnTo>
                      <a:pt x="-725" y="107369"/>
                    </a:lnTo>
                    <a:cubicBezTo>
                      <a:pt x="-191" y="115881"/>
                      <a:pt x="7134" y="122339"/>
                      <a:pt x="15634" y="121817"/>
                    </a:cubicBezTo>
                    <a:cubicBezTo>
                      <a:pt x="23410" y="121330"/>
                      <a:pt x="29595" y="115145"/>
                      <a:pt x="30082" y="107369"/>
                    </a:cubicBezTo>
                    <a:lnTo>
                      <a:pt x="30082" y="81703"/>
                    </a:lnTo>
                    <a:cubicBezTo>
                      <a:pt x="30082" y="53484"/>
                      <a:pt x="50821" y="30477"/>
                      <a:pt x="76309" y="30477"/>
                    </a:cubicBezTo>
                    <a:lnTo>
                      <a:pt x="353617" y="30477"/>
                    </a:lnTo>
                    <a:cubicBezTo>
                      <a:pt x="379105" y="30477"/>
                      <a:pt x="399845" y="53484"/>
                      <a:pt x="399845" y="81703"/>
                    </a:cubicBezTo>
                    <a:lnTo>
                      <a:pt x="399845" y="348303"/>
                    </a:lnTo>
                    <a:cubicBezTo>
                      <a:pt x="399845" y="376533"/>
                      <a:pt x="379105" y="399540"/>
                      <a:pt x="353617" y="399540"/>
                    </a:cubicBezTo>
                    <a:lnTo>
                      <a:pt x="291992" y="399540"/>
                    </a:lnTo>
                    <a:cubicBezTo>
                      <a:pt x="283504" y="398792"/>
                      <a:pt x="276013" y="405072"/>
                      <a:pt x="275265" y="413561"/>
                    </a:cubicBezTo>
                    <a:cubicBezTo>
                      <a:pt x="274517" y="422049"/>
                      <a:pt x="280797" y="429540"/>
                      <a:pt x="289285" y="430287"/>
                    </a:cubicBezTo>
                    <a:cubicBezTo>
                      <a:pt x="290187" y="430371"/>
                      <a:pt x="291089" y="430371"/>
                      <a:pt x="291992" y="430287"/>
                    </a:cubicBezTo>
                    <a:lnTo>
                      <a:pt x="353617" y="430287"/>
                    </a:lnTo>
                    <a:cubicBezTo>
                      <a:pt x="396082" y="430287"/>
                      <a:pt x="430651" y="393486"/>
                      <a:pt x="430651" y="348303"/>
                    </a:cubicBezTo>
                    <a:lnTo>
                      <a:pt x="430651" y="81703"/>
                    </a:lnTo>
                    <a:cubicBezTo>
                      <a:pt x="430651" y="36508"/>
                      <a:pt x="396082" y="-282"/>
                      <a:pt x="353617" y="-282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3FACD9BD-3D4C-4BB6-8B74-2B6AF6BFF5CD}"/>
                </a:ext>
              </a:extLst>
            </p:cNvPr>
            <p:cNvSpPr txBox="1"/>
            <p:nvPr/>
          </p:nvSpPr>
          <p:spPr>
            <a:xfrm>
              <a:off x="5715718" y="3143719"/>
              <a:ext cx="8098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dirty="0">
                  <a:gradFill flip="none" rotWithShape="1">
                    <a:gsLst>
                      <a:gs pos="2000">
                        <a:schemeClr val="accent1">
                          <a:alpha val="30000"/>
                        </a:schemeClr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OPPOSans H"/>
                  <a:ea typeface="OPPOSans H"/>
                </a:rPr>
                <a:t>03</a:t>
              </a:r>
              <a:endParaRPr lang="zh-CN" altLang="en-US" sz="3600" dirty="0">
                <a:gradFill flip="none" rotWithShape="1">
                  <a:gsLst>
                    <a:gs pos="2000">
                      <a:schemeClr val="accent1">
                        <a:alpha val="30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/>
                <a:ea typeface="OPPOSans H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6A9FACE-EC80-2A34-5692-48DECD5F88C2}"/>
              </a:ext>
            </a:extLst>
          </p:cNvPr>
          <p:cNvGrpSpPr/>
          <p:nvPr/>
        </p:nvGrpSpPr>
        <p:grpSpPr>
          <a:xfrm>
            <a:off x="7591723" y="3143719"/>
            <a:ext cx="1906366" cy="2480475"/>
            <a:chOff x="7591723" y="3143719"/>
            <a:chExt cx="1906366" cy="248047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3E0CA7C-1617-4474-AD61-C1FACABEC37E}"/>
                </a:ext>
              </a:extLst>
            </p:cNvPr>
            <p:cNvSpPr txBox="1"/>
            <p:nvPr/>
          </p:nvSpPr>
          <p:spPr>
            <a:xfrm>
              <a:off x="7591723" y="5039419"/>
              <a:ext cx="19063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rPr>
                <a:t>晋升发展</a:t>
              </a: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7944186-B6F9-4803-AF87-8C27B077C8C9}"/>
                </a:ext>
              </a:extLst>
            </p:cNvPr>
            <p:cNvSpPr/>
            <p:nvPr/>
          </p:nvSpPr>
          <p:spPr>
            <a:xfrm>
              <a:off x="7947427" y="3561878"/>
              <a:ext cx="1194960" cy="1194960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7B1D6E4-6438-4171-9975-9F6D53451B17}"/>
                </a:ext>
              </a:extLst>
            </p:cNvPr>
            <p:cNvSpPr/>
            <p:nvPr/>
          </p:nvSpPr>
          <p:spPr>
            <a:xfrm>
              <a:off x="8052292" y="3666743"/>
              <a:ext cx="985229" cy="985229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20000"/>
                    <a:lumOff val="8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77" name="man-climbing-stairs_30630">
              <a:extLst>
                <a:ext uri="{FF2B5EF4-FFF2-40B4-BE49-F238E27FC236}">
                  <a16:creationId xmlns:a16="http://schemas.microsoft.com/office/drawing/2014/main" id="{2648AEBD-B59E-B278-B58E-92F199D45DF1}"/>
                </a:ext>
              </a:extLst>
            </p:cNvPr>
            <p:cNvSpPr>
              <a:spLocks/>
            </p:cNvSpPr>
            <p:nvPr/>
          </p:nvSpPr>
          <p:spPr>
            <a:xfrm>
              <a:off x="8310746" y="3940191"/>
              <a:ext cx="468321" cy="438333"/>
            </a:xfrm>
            <a:custGeom>
              <a:avLst/>
              <a:gdLst>
                <a:gd name="connsiteX0" fmla="*/ 421769 w 421769"/>
                <a:gd name="connsiteY0" fmla="*/ 306677 h 599171"/>
                <a:gd name="connsiteX1" fmla="*/ 400768 w 421769"/>
                <a:gd name="connsiteY1" fmla="*/ 373520 h 599171"/>
                <a:gd name="connsiteX2" fmla="*/ 383049 w 421769"/>
                <a:gd name="connsiteY2" fmla="*/ 355826 h 599171"/>
                <a:gd name="connsiteX3" fmla="*/ 311733 w 421769"/>
                <a:gd name="connsiteY3" fmla="*/ 412840 h 599171"/>
                <a:gd name="connsiteX4" fmla="*/ 311733 w 421769"/>
                <a:gd name="connsiteY4" fmla="*/ 499343 h 599171"/>
                <a:gd name="connsiteX5" fmla="*/ 302545 w 421769"/>
                <a:gd name="connsiteY5" fmla="*/ 508518 h 599171"/>
                <a:gd name="connsiteX6" fmla="*/ 164945 w 421769"/>
                <a:gd name="connsiteY6" fmla="*/ 508518 h 599171"/>
                <a:gd name="connsiteX7" fmla="*/ 164945 w 421769"/>
                <a:gd name="connsiteY7" fmla="*/ 590215 h 599171"/>
                <a:gd name="connsiteX8" fmla="*/ 155757 w 421769"/>
                <a:gd name="connsiteY8" fmla="*/ 599171 h 599171"/>
                <a:gd name="connsiteX9" fmla="*/ 8969 w 421769"/>
                <a:gd name="connsiteY9" fmla="*/ 599171 h 599171"/>
                <a:gd name="connsiteX10" fmla="*/ 0 w 421769"/>
                <a:gd name="connsiteY10" fmla="*/ 590215 h 599171"/>
                <a:gd name="connsiteX11" fmla="*/ 8969 w 421769"/>
                <a:gd name="connsiteY11" fmla="*/ 581040 h 599171"/>
                <a:gd name="connsiteX12" fmla="*/ 146788 w 421769"/>
                <a:gd name="connsiteY12" fmla="*/ 581040 h 599171"/>
                <a:gd name="connsiteX13" fmla="*/ 146788 w 421769"/>
                <a:gd name="connsiteY13" fmla="*/ 499343 h 599171"/>
                <a:gd name="connsiteX14" fmla="*/ 155757 w 421769"/>
                <a:gd name="connsiteY14" fmla="*/ 490387 h 599171"/>
                <a:gd name="connsiteX15" fmla="*/ 293576 w 421769"/>
                <a:gd name="connsiteY15" fmla="*/ 490387 h 599171"/>
                <a:gd name="connsiteX16" fmla="*/ 293576 w 421769"/>
                <a:gd name="connsiteY16" fmla="*/ 408689 h 599171"/>
                <a:gd name="connsiteX17" fmla="*/ 296857 w 421769"/>
                <a:gd name="connsiteY17" fmla="*/ 401481 h 599171"/>
                <a:gd name="connsiteX18" fmla="*/ 370142 w 421769"/>
                <a:gd name="connsiteY18" fmla="*/ 342938 h 599171"/>
                <a:gd name="connsiteX19" fmla="*/ 354829 w 421769"/>
                <a:gd name="connsiteY19" fmla="*/ 327429 h 599171"/>
                <a:gd name="connsiteX20" fmla="*/ 132148 w 421769"/>
                <a:gd name="connsiteY20" fmla="*/ 117068 h 599171"/>
                <a:gd name="connsiteX21" fmla="*/ 158398 w 421769"/>
                <a:gd name="connsiteY21" fmla="*/ 137603 h 599171"/>
                <a:gd name="connsiteX22" fmla="*/ 165836 w 421769"/>
                <a:gd name="connsiteY22" fmla="*/ 149181 h 599171"/>
                <a:gd name="connsiteX23" fmla="*/ 223805 w 421769"/>
                <a:gd name="connsiteY23" fmla="*/ 218431 h 599171"/>
                <a:gd name="connsiteX24" fmla="*/ 295118 w 421769"/>
                <a:gd name="connsiteY24" fmla="*/ 226296 h 599171"/>
                <a:gd name="connsiteX25" fmla="*/ 315025 w 421769"/>
                <a:gd name="connsiteY25" fmla="*/ 251418 h 599171"/>
                <a:gd name="connsiteX26" fmla="*/ 292493 w 421769"/>
                <a:gd name="connsiteY26" fmla="*/ 271735 h 599171"/>
                <a:gd name="connsiteX27" fmla="*/ 289868 w 421769"/>
                <a:gd name="connsiteY27" fmla="*/ 271516 h 599171"/>
                <a:gd name="connsiteX28" fmla="*/ 209805 w 421769"/>
                <a:gd name="connsiteY28" fmla="*/ 262341 h 599171"/>
                <a:gd name="connsiteX29" fmla="*/ 194930 w 421769"/>
                <a:gd name="connsiteY29" fmla="*/ 254477 h 599171"/>
                <a:gd name="connsiteX30" fmla="*/ 168461 w 421769"/>
                <a:gd name="connsiteY30" fmla="*/ 223019 h 599171"/>
                <a:gd name="connsiteX31" fmla="*/ 168461 w 421769"/>
                <a:gd name="connsiteY31" fmla="*/ 302755 h 599171"/>
                <a:gd name="connsiteX32" fmla="*/ 243930 w 421769"/>
                <a:gd name="connsiteY32" fmla="*/ 338582 h 599171"/>
                <a:gd name="connsiteX33" fmla="*/ 259462 w 421769"/>
                <a:gd name="connsiteY33" fmla="*/ 364797 h 599171"/>
                <a:gd name="connsiteX34" fmla="*/ 253774 w 421769"/>
                <a:gd name="connsiteY34" fmla="*/ 455019 h 599171"/>
                <a:gd name="connsiteX35" fmla="*/ 226649 w 421769"/>
                <a:gd name="connsiteY35" fmla="*/ 480578 h 599171"/>
                <a:gd name="connsiteX36" fmla="*/ 224899 w 421769"/>
                <a:gd name="connsiteY36" fmla="*/ 480360 h 599171"/>
                <a:gd name="connsiteX37" fmla="*/ 199305 w 421769"/>
                <a:gd name="connsiteY37" fmla="*/ 451524 h 599171"/>
                <a:gd name="connsiteX38" fmla="*/ 203680 w 421769"/>
                <a:gd name="connsiteY38" fmla="*/ 379870 h 599171"/>
                <a:gd name="connsiteX39" fmla="*/ 150742 w 421769"/>
                <a:gd name="connsiteY39" fmla="*/ 354529 h 599171"/>
                <a:gd name="connsiteX40" fmla="*/ 104147 w 421769"/>
                <a:gd name="connsiteY40" fmla="*/ 547863 h 599171"/>
                <a:gd name="connsiteX41" fmla="*/ 77678 w 421769"/>
                <a:gd name="connsiteY41" fmla="*/ 568616 h 599171"/>
                <a:gd name="connsiteX42" fmla="*/ 71116 w 421769"/>
                <a:gd name="connsiteY42" fmla="*/ 567742 h 599171"/>
                <a:gd name="connsiteX43" fmla="*/ 50991 w 421769"/>
                <a:gd name="connsiteY43" fmla="*/ 534974 h 599171"/>
                <a:gd name="connsiteX44" fmla="*/ 99991 w 421769"/>
                <a:gd name="connsiteY44" fmla="*/ 332247 h 599171"/>
                <a:gd name="connsiteX45" fmla="*/ 95835 w 421769"/>
                <a:gd name="connsiteY45" fmla="*/ 315644 h 599171"/>
                <a:gd name="connsiteX46" fmla="*/ 95835 w 421769"/>
                <a:gd name="connsiteY46" fmla="*/ 195057 h 599171"/>
                <a:gd name="connsiteX47" fmla="*/ 52084 w 421769"/>
                <a:gd name="connsiteY47" fmla="*/ 226296 h 599171"/>
                <a:gd name="connsiteX48" fmla="*/ 45741 w 421769"/>
                <a:gd name="connsiteY48" fmla="*/ 309528 h 599171"/>
                <a:gd name="connsiteX49" fmla="*/ 22990 w 421769"/>
                <a:gd name="connsiteY49" fmla="*/ 330499 h 599171"/>
                <a:gd name="connsiteX50" fmla="*/ 21240 w 421769"/>
                <a:gd name="connsiteY50" fmla="*/ 330499 h 599171"/>
                <a:gd name="connsiteX51" fmla="*/ 240 w 421769"/>
                <a:gd name="connsiteY51" fmla="*/ 306032 h 599171"/>
                <a:gd name="connsiteX52" fmla="*/ 7678 w 421769"/>
                <a:gd name="connsiteY52" fmla="*/ 212315 h 599171"/>
                <a:gd name="connsiteX53" fmla="*/ 17084 w 421769"/>
                <a:gd name="connsiteY53" fmla="*/ 195712 h 599171"/>
                <a:gd name="connsiteX54" fmla="*/ 109397 w 421769"/>
                <a:gd name="connsiteY54" fmla="*/ 129083 h 599171"/>
                <a:gd name="connsiteX55" fmla="*/ 132148 w 421769"/>
                <a:gd name="connsiteY55" fmla="*/ 117068 h 599171"/>
                <a:gd name="connsiteX56" fmla="*/ 155738 w 421769"/>
                <a:gd name="connsiteY56" fmla="*/ 0 h 599171"/>
                <a:gd name="connsiteX57" fmla="*/ 212191 w 421769"/>
                <a:gd name="connsiteY57" fmla="*/ 56347 h 599171"/>
                <a:gd name="connsiteX58" fmla="*/ 155738 w 421769"/>
                <a:gd name="connsiteY58" fmla="*/ 112694 h 599171"/>
                <a:gd name="connsiteX59" fmla="*/ 99285 w 421769"/>
                <a:gd name="connsiteY59" fmla="*/ 56347 h 599171"/>
                <a:gd name="connsiteX60" fmla="*/ 155738 w 421769"/>
                <a:gd name="connsiteY60" fmla="*/ 0 h 59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1769" h="599171">
                  <a:moveTo>
                    <a:pt x="421769" y="306677"/>
                  </a:moveTo>
                  <a:lnTo>
                    <a:pt x="400768" y="373520"/>
                  </a:lnTo>
                  <a:lnTo>
                    <a:pt x="383049" y="355826"/>
                  </a:lnTo>
                  <a:lnTo>
                    <a:pt x="311733" y="412840"/>
                  </a:lnTo>
                  <a:lnTo>
                    <a:pt x="311733" y="499343"/>
                  </a:lnTo>
                  <a:cubicBezTo>
                    <a:pt x="311733" y="504367"/>
                    <a:pt x="307576" y="508518"/>
                    <a:pt x="302545" y="508518"/>
                  </a:cubicBezTo>
                  <a:lnTo>
                    <a:pt x="164945" y="508518"/>
                  </a:lnTo>
                  <a:lnTo>
                    <a:pt x="164945" y="590215"/>
                  </a:lnTo>
                  <a:cubicBezTo>
                    <a:pt x="164945" y="595239"/>
                    <a:pt x="160789" y="599171"/>
                    <a:pt x="155757" y="599171"/>
                  </a:cubicBezTo>
                  <a:lnTo>
                    <a:pt x="8969" y="599171"/>
                  </a:lnTo>
                  <a:cubicBezTo>
                    <a:pt x="3938" y="599171"/>
                    <a:pt x="0" y="595239"/>
                    <a:pt x="0" y="590215"/>
                  </a:cubicBezTo>
                  <a:cubicBezTo>
                    <a:pt x="0" y="585191"/>
                    <a:pt x="3938" y="581040"/>
                    <a:pt x="8969" y="581040"/>
                  </a:cubicBezTo>
                  <a:lnTo>
                    <a:pt x="146788" y="581040"/>
                  </a:lnTo>
                  <a:lnTo>
                    <a:pt x="146788" y="499343"/>
                  </a:lnTo>
                  <a:cubicBezTo>
                    <a:pt x="146788" y="494319"/>
                    <a:pt x="150726" y="490387"/>
                    <a:pt x="155757" y="490387"/>
                  </a:cubicBezTo>
                  <a:lnTo>
                    <a:pt x="293576" y="490387"/>
                  </a:lnTo>
                  <a:lnTo>
                    <a:pt x="293576" y="408689"/>
                  </a:lnTo>
                  <a:cubicBezTo>
                    <a:pt x="293576" y="405850"/>
                    <a:pt x="294670" y="403228"/>
                    <a:pt x="296857" y="401481"/>
                  </a:cubicBezTo>
                  <a:lnTo>
                    <a:pt x="370142" y="342938"/>
                  </a:lnTo>
                  <a:lnTo>
                    <a:pt x="354829" y="327429"/>
                  </a:lnTo>
                  <a:close/>
                  <a:moveTo>
                    <a:pt x="132148" y="117068"/>
                  </a:moveTo>
                  <a:cubicBezTo>
                    <a:pt x="144835" y="117068"/>
                    <a:pt x="155335" y="125806"/>
                    <a:pt x="158398" y="137603"/>
                  </a:cubicBezTo>
                  <a:cubicBezTo>
                    <a:pt x="161679" y="140880"/>
                    <a:pt x="164086" y="144812"/>
                    <a:pt x="165836" y="149181"/>
                  </a:cubicBezTo>
                  <a:lnTo>
                    <a:pt x="223805" y="218431"/>
                  </a:lnTo>
                  <a:lnTo>
                    <a:pt x="295118" y="226296"/>
                  </a:lnTo>
                  <a:cubicBezTo>
                    <a:pt x="307587" y="227825"/>
                    <a:pt x="316556" y="238966"/>
                    <a:pt x="315025" y="251418"/>
                  </a:cubicBezTo>
                  <a:cubicBezTo>
                    <a:pt x="313712" y="262996"/>
                    <a:pt x="303868" y="271735"/>
                    <a:pt x="292493" y="271735"/>
                  </a:cubicBezTo>
                  <a:cubicBezTo>
                    <a:pt x="291618" y="271735"/>
                    <a:pt x="290743" y="271516"/>
                    <a:pt x="289868" y="271516"/>
                  </a:cubicBezTo>
                  <a:lnTo>
                    <a:pt x="209805" y="262341"/>
                  </a:lnTo>
                  <a:cubicBezTo>
                    <a:pt x="203899" y="261686"/>
                    <a:pt x="198648" y="258846"/>
                    <a:pt x="194930" y="254477"/>
                  </a:cubicBezTo>
                  <a:lnTo>
                    <a:pt x="168461" y="223019"/>
                  </a:lnTo>
                  <a:lnTo>
                    <a:pt x="168461" y="302755"/>
                  </a:lnTo>
                  <a:lnTo>
                    <a:pt x="243930" y="338582"/>
                  </a:lnTo>
                  <a:cubicBezTo>
                    <a:pt x="253993" y="343388"/>
                    <a:pt x="260118" y="353874"/>
                    <a:pt x="259462" y="364797"/>
                  </a:cubicBezTo>
                  <a:lnTo>
                    <a:pt x="253774" y="455019"/>
                  </a:lnTo>
                  <a:cubicBezTo>
                    <a:pt x="252899" y="469437"/>
                    <a:pt x="240868" y="480578"/>
                    <a:pt x="226649" y="480578"/>
                  </a:cubicBezTo>
                  <a:cubicBezTo>
                    <a:pt x="225993" y="480578"/>
                    <a:pt x="225555" y="480578"/>
                    <a:pt x="224899" y="480360"/>
                  </a:cubicBezTo>
                  <a:cubicBezTo>
                    <a:pt x="209805" y="479486"/>
                    <a:pt x="198430" y="466597"/>
                    <a:pt x="199305" y="451524"/>
                  </a:cubicBezTo>
                  <a:lnTo>
                    <a:pt x="203680" y="379870"/>
                  </a:lnTo>
                  <a:lnTo>
                    <a:pt x="150742" y="354529"/>
                  </a:lnTo>
                  <a:lnTo>
                    <a:pt x="104147" y="547863"/>
                  </a:lnTo>
                  <a:cubicBezTo>
                    <a:pt x="101085" y="560315"/>
                    <a:pt x="89929" y="568616"/>
                    <a:pt x="77678" y="568616"/>
                  </a:cubicBezTo>
                  <a:cubicBezTo>
                    <a:pt x="75491" y="568616"/>
                    <a:pt x="73303" y="568398"/>
                    <a:pt x="71116" y="567742"/>
                  </a:cubicBezTo>
                  <a:cubicBezTo>
                    <a:pt x="56459" y="564247"/>
                    <a:pt x="47491" y="549610"/>
                    <a:pt x="50991" y="534974"/>
                  </a:cubicBezTo>
                  <a:lnTo>
                    <a:pt x="99991" y="332247"/>
                  </a:lnTo>
                  <a:cubicBezTo>
                    <a:pt x="97366" y="327222"/>
                    <a:pt x="95835" y="321761"/>
                    <a:pt x="95835" y="315644"/>
                  </a:cubicBezTo>
                  <a:lnTo>
                    <a:pt x="95835" y="195057"/>
                  </a:lnTo>
                  <a:lnTo>
                    <a:pt x="52084" y="226296"/>
                  </a:lnTo>
                  <a:lnTo>
                    <a:pt x="45741" y="309528"/>
                  </a:lnTo>
                  <a:cubicBezTo>
                    <a:pt x="44647" y="321324"/>
                    <a:pt x="34803" y="330499"/>
                    <a:pt x="22990" y="330499"/>
                  </a:cubicBezTo>
                  <a:cubicBezTo>
                    <a:pt x="22334" y="330499"/>
                    <a:pt x="21896" y="330499"/>
                    <a:pt x="21240" y="330499"/>
                  </a:cubicBezTo>
                  <a:cubicBezTo>
                    <a:pt x="8771" y="329407"/>
                    <a:pt x="-635" y="318484"/>
                    <a:pt x="240" y="306032"/>
                  </a:cubicBezTo>
                  <a:lnTo>
                    <a:pt x="7678" y="212315"/>
                  </a:lnTo>
                  <a:cubicBezTo>
                    <a:pt x="8115" y="205761"/>
                    <a:pt x="11615" y="199644"/>
                    <a:pt x="17084" y="195712"/>
                  </a:cubicBezTo>
                  <a:lnTo>
                    <a:pt x="109397" y="129083"/>
                  </a:lnTo>
                  <a:cubicBezTo>
                    <a:pt x="114429" y="121874"/>
                    <a:pt x="122741" y="117068"/>
                    <a:pt x="132148" y="117068"/>
                  </a:cubicBezTo>
                  <a:close/>
                  <a:moveTo>
                    <a:pt x="155738" y="0"/>
                  </a:moveTo>
                  <a:cubicBezTo>
                    <a:pt x="186916" y="0"/>
                    <a:pt x="212191" y="25227"/>
                    <a:pt x="212191" y="56347"/>
                  </a:cubicBezTo>
                  <a:cubicBezTo>
                    <a:pt x="212191" y="87467"/>
                    <a:pt x="186916" y="112694"/>
                    <a:pt x="155738" y="112694"/>
                  </a:cubicBezTo>
                  <a:cubicBezTo>
                    <a:pt x="124560" y="112694"/>
                    <a:pt x="99285" y="87467"/>
                    <a:pt x="99285" y="56347"/>
                  </a:cubicBezTo>
                  <a:cubicBezTo>
                    <a:pt x="99285" y="25227"/>
                    <a:pt x="124560" y="0"/>
                    <a:pt x="1557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215CD283-07E2-4044-B055-CA0CC9B5010D}"/>
                </a:ext>
              </a:extLst>
            </p:cNvPr>
            <p:cNvSpPr txBox="1"/>
            <p:nvPr/>
          </p:nvSpPr>
          <p:spPr>
            <a:xfrm>
              <a:off x="8139987" y="3143719"/>
              <a:ext cx="8098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600" dirty="0">
                  <a:gradFill flip="none" rotWithShape="1">
                    <a:gsLst>
                      <a:gs pos="2000">
                        <a:schemeClr val="accent1">
                          <a:alpha val="30000"/>
                        </a:schemeClr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OPPOSans H"/>
                  <a:ea typeface="OPPOSans H"/>
                </a:rPr>
                <a:t>04</a:t>
              </a:r>
              <a:endParaRPr lang="zh-CN" altLang="en-US" sz="3600" dirty="0">
                <a:gradFill flip="none" rotWithShape="1">
                  <a:gsLst>
                    <a:gs pos="2000">
                      <a:schemeClr val="accent1">
                        <a:alpha val="30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/>
                <a:ea typeface="OPPOSans H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3A18DF8-5D81-55CB-3A3A-0B00D0DE5441}"/>
              </a:ext>
            </a:extLst>
          </p:cNvPr>
          <p:cNvGrpSpPr/>
          <p:nvPr/>
        </p:nvGrpSpPr>
        <p:grpSpPr>
          <a:xfrm>
            <a:off x="9942074" y="3143719"/>
            <a:ext cx="1906366" cy="2480475"/>
            <a:chOff x="9942074" y="3143719"/>
            <a:chExt cx="1906366" cy="248047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5F739BF-FE4B-57A0-1B2D-16D6EE7A6E75}"/>
                </a:ext>
              </a:extLst>
            </p:cNvPr>
            <p:cNvSpPr txBox="1"/>
            <p:nvPr/>
          </p:nvSpPr>
          <p:spPr>
            <a:xfrm>
              <a:off x="9942074" y="5039419"/>
              <a:ext cx="19063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rPr>
                <a:t>招聘流程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ADBA697-86AB-E8F2-0672-EA4E128F2628}"/>
                </a:ext>
              </a:extLst>
            </p:cNvPr>
            <p:cNvSpPr/>
            <p:nvPr/>
          </p:nvSpPr>
          <p:spPr>
            <a:xfrm>
              <a:off x="10297778" y="3561878"/>
              <a:ext cx="1194960" cy="1194960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941A955-9D4C-205B-4B91-32FAC5315C12}"/>
                </a:ext>
              </a:extLst>
            </p:cNvPr>
            <p:cNvSpPr/>
            <p:nvPr/>
          </p:nvSpPr>
          <p:spPr>
            <a:xfrm>
              <a:off x="10402643" y="3666743"/>
              <a:ext cx="985229" cy="985229"/>
            </a:xfrm>
            <a:prstGeom prst="ellipse">
              <a:avLst/>
            </a:prstGeom>
            <a:gradFill>
              <a:gsLst>
                <a:gs pos="16000">
                  <a:schemeClr val="accent1">
                    <a:lumMod val="20000"/>
                    <a:lumOff val="8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C4FC6A04-CA33-ACEA-2476-2DFF9DB6D843}"/>
                </a:ext>
              </a:extLst>
            </p:cNvPr>
            <p:cNvGrpSpPr/>
            <p:nvPr/>
          </p:nvGrpSpPr>
          <p:grpSpPr>
            <a:xfrm>
              <a:off x="10661096" y="3940191"/>
              <a:ext cx="468321" cy="438333"/>
              <a:chOff x="7271448" y="-1003591"/>
              <a:chExt cx="368012" cy="344447"/>
            </a:xfrm>
            <a:solidFill>
              <a:schemeClr val="bg1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D041A7A-7A49-DE79-7E52-26CFE78B12D3}"/>
                  </a:ext>
                </a:extLst>
              </p:cNvPr>
              <p:cNvSpPr/>
              <p:nvPr/>
            </p:nvSpPr>
            <p:spPr>
              <a:xfrm>
                <a:off x="7271448" y="-1003591"/>
                <a:ext cx="368012" cy="216269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B2F9127-F4E0-94A3-699D-A21FA813E904}"/>
                  </a:ext>
                </a:extLst>
              </p:cNvPr>
              <p:cNvSpPr/>
              <p:nvPr/>
            </p:nvSpPr>
            <p:spPr>
              <a:xfrm>
                <a:off x="7332243" y="-842342"/>
                <a:ext cx="243463" cy="183198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DD0558E-DD2E-F22B-FE6D-146FE088F39F}"/>
                </a:ext>
              </a:extLst>
            </p:cNvPr>
            <p:cNvSpPr txBox="1"/>
            <p:nvPr/>
          </p:nvSpPr>
          <p:spPr>
            <a:xfrm>
              <a:off x="10490338" y="3143719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dirty="0">
                  <a:gradFill flip="none" rotWithShape="1">
                    <a:gsLst>
                      <a:gs pos="2000">
                        <a:schemeClr val="accent1">
                          <a:alpha val="30000"/>
                        </a:schemeClr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OPPOSans H"/>
                  <a:ea typeface="OPPOSans H"/>
                </a:rPr>
                <a:t>05</a:t>
              </a:r>
              <a:endParaRPr lang="zh-CN" altLang="en-US" sz="3600" dirty="0">
                <a:gradFill flip="none" rotWithShape="1">
                  <a:gsLst>
                    <a:gs pos="2000">
                      <a:schemeClr val="accent1">
                        <a:alpha val="30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POSans H"/>
                <a:ea typeface="OPPOSans H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24727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3121"/>
            <a:ext cx="1821910" cy="181883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282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熊猫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713712" y="835254"/>
            <a:ext cx="2158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Panda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一个一直坚持走在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设计道路上的“赶路人”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定制签约设计师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4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wxid_shenjie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熊猫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0A4029-DA9B-41E7-9DB2-F75107CE35D8}"/>
              </a:ext>
            </a:extLst>
          </p:cNvPr>
          <p:cNvSpPr txBox="1"/>
          <p:nvPr/>
        </p:nvSpPr>
        <p:spPr>
          <a:xfrm>
            <a:off x="663000" y="2109529"/>
            <a:ext cx="27126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53000">
                      <a:srgbClr val="F7D79C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01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53000">
                    <a:srgbClr val="F7D79C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6ED8F3-F2DE-49AA-851D-255225654448}"/>
              </a:ext>
            </a:extLst>
          </p:cNvPr>
          <p:cNvSpPr txBox="1"/>
          <p:nvPr/>
        </p:nvSpPr>
        <p:spPr>
          <a:xfrm>
            <a:off x="4701600" y="2302519"/>
            <a:ext cx="6539710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0" dirty="0">
                <a:solidFill>
                  <a:schemeClr val="accent1"/>
                </a:solidFill>
                <a:latin typeface="OPPOSans H"/>
                <a:ea typeface="OPPOSans H"/>
              </a:rPr>
              <a:t>关于我们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C9B2C1-5BC3-4DED-ADFB-2F142EDE7F1C}"/>
              </a:ext>
            </a:extLst>
          </p:cNvPr>
          <p:cNvSpPr txBox="1"/>
          <p:nvPr/>
        </p:nvSpPr>
        <p:spPr>
          <a:xfrm flipV="1">
            <a:off x="785896" y="4259349"/>
            <a:ext cx="1354455" cy="1932356"/>
          </a:xfrm>
          <a:custGeom>
            <a:avLst/>
            <a:gdLst/>
            <a:ahLst/>
            <a:cxnLst/>
            <a:rect l="l" t="t" r="r" b="b"/>
            <a:pathLst>
              <a:path w="1354455" h="1932356">
                <a:moveTo>
                  <a:pt x="677227" y="0"/>
                </a:moveTo>
                <a:cubicBezTo>
                  <a:pt x="899960" y="0"/>
                  <a:pt x="1068514" y="82020"/>
                  <a:pt x="1182891" y="246060"/>
                </a:cubicBezTo>
                <a:cubicBezTo>
                  <a:pt x="1297267" y="410099"/>
                  <a:pt x="1354455" y="650139"/>
                  <a:pt x="1354455" y="966178"/>
                </a:cubicBezTo>
                <a:cubicBezTo>
                  <a:pt x="1354455" y="1280713"/>
                  <a:pt x="1297267" y="1520376"/>
                  <a:pt x="1182891" y="1685168"/>
                </a:cubicBezTo>
                <a:cubicBezTo>
                  <a:pt x="1068514" y="1849960"/>
                  <a:pt x="899960" y="1932356"/>
                  <a:pt x="677227" y="1932356"/>
                </a:cubicBezTo>
                <a:cubicBezTo>
                  <a:pt x="454495" y="1932356"/>
                  <a:pt x="285940" y="1849960"/>
                  <a:pt x="171564" y="1685168"/>
                </a:cubicBezTo>
                <a:cubicBezTo>
                  <a:pt x="57188" y="1520376"/>
                  <a:pt x="0" y="1280713"/>
                  <a:pt x="0" y="966178"/>
                </a:cubicBezTo>
                <a:cubicBezTo>
                  <a:pt x="0" y="650139"/>
                  <a:pt x="57188" y="410099"/>
                  <a:pt x="171564" y="246060"/>
                </a:cubicBezTo>
                <a:cubicBezTo>
                  <a:pt x="285940" y="82020"/>
                  <a:pt x="454495" y="0"/>
                  <a:pt x="677227" y="0"/>
                </a:cubicBezTo>
                <a:close/>
                <a:moveTo>
                  <a:pt x="677227" y="275406"/>
                </a:moveTo>
                <a:cubicBezTo>
                  <a:pt x="556831" y="275406"/>
                  <a:pt x="469920" y="330713"/>
                  <a:pt x="416495" y="441327"/>
                </a:cubicBezTo>
                <a:cubicBezTo>
                  <a:pt x="363069" y="551941"/>
                  <a:pt x="336356" y="726891"/>
                  <a:pt x="336356" y="966178"/>
                </a:cubicBezTo>
                <a:cubicBezTo>
                  <a:pt x="336356" y="1205465"/>
                  <a:pt x="363069" y="1380416"/>
                  <a:pt x="416495" y="1491030"/>
                </a:cubicBezTo>
                <a:cubicBezTo>
                  <a:pt x="469920" y="1601643"/>
                  <a:pt x="556831" y="1656950"/>
                  <a:pt x="677227" y="1656950"/>
                </a:cubicBezTo>
                <a:cubicBezTo>
                  <a:pt x="797623" y="1656950"/>
                  <a:pt x="884534" y="1601643"/>
                  <a:pt x="937960" y="1491030"/>
                </a:cubicBezTo>
                <a:cubicBezTo>
                  <a:pt x="991386" y="1380416"/>
                  <a:pt x="1018098" y="1205465"/>
                  <a:pt x="1018098" y="966178"/>
                </a:cubicBezTo>
                <a:cubicBezTo>
                  <a:pt x="1018098" y="726891"/>
                  <a:pt x="991386" y="551941"/>
                  <a:pt x="937960" y="441327"/>
                </a:cubicBezTo>
                <a:cubicBezTo>
                  <a:pt x="884534" y="330713"/>
                  <a:pt x="797623" y="275406"/>
                  <a:pt x="677227" y="27540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052E783-AC34-4AB7-9762-FB08F03B1418}"/>
              </a:ext>
            </a:extLst>
          </p:cNvPr>
          <p:cNvSpPr txBox="1"/>
          <p:nvPr/>
        </p:nvSpPr>
        <p:spPr>
          <a:xfrm flipV="1">
            <a:off x="2299655" y="4248783"/>
            <a:ext cx="724634" cy="1871405"/>
          </a:xfrm>
          <a:custGeom>
            <a:avLst/>
            <a:gdLst/>
            <a:ahLst/>
            <a:cxnLst/>
            <a:rect l="l" t="t" r="r" b="b"/>
            <a:pathLst>
              <a:path w="724634" h="1871405">
                <a:moveTo>
                  <a:pt x="476317" y="0"/>
                </a:moveTo>
                <a:lnTo>
                  <a:pt x="724634" y="0"/>
                </a:lnTo>
                <a:lnTo>
                  <a:pt x="722376" y="1871405"/>
                </a:lnTo>
                <a:lnTo>
                  <a:pt x="386020" y="1871405"/>
                </a:lnTo>
                <a:lnTo>
                  <a:pt x="386020" y="390534"/>
                </a:lnTo>
                <a:lnTo>
                  <a:pt x="0" y="614019"/>
                </a:lnTo>
                <a:lnTo>
                  <a:pt x="2258" y="277663"/>
                </a:lnTo>
                <a:lnTo>
                  <a:pt x="476317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F192D1B-A076-45A5-9FA5-B5388FC237BF}"/>
              </a:ext>
            </a:extLst>
          </p:cNvPr>
          <p:cNvSpPr txBox="1"/>
          <p:nvPr/>
        </p:nvSpPr>
        <p:spPr>
          <a:xfrm>
            <a:off x="4701600" y="3920795"/>
            <a:ext cx="6380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all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About us……</a:t>
            </a:r>
          </a:p>
        </p:txBody>
      </p:sp>
    </p:spTree>
    <p:extLst>
      <p:ext uri="{BB962C8B-B14F-4D97-AF65-F5344CB8AC3E}">
        <p14:creationId xmlns:p14="http://schemas.microsoft.com/office/powerpoint/2010/main" val="3708771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360B43A-06D0-7B39-9BD2-47D9A2B05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BBB1EF9-1484-98DB-E01B-7D972F4EA1C7}"/>
              </a:ext>
            </a:extLst>
          </p:cNvPr>
          <p:cNvSpPr/>
          <p:nvPr/>
        </p:nvSpPr>
        <p:spPr>
          <a:xfrm>
            <a:off x="1107761" y="4953004"/>
            <a:ext cx="3804416" cy="93864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F69DA128-C268-9085-7059-E469CB29E1F6}"/>
              </a:ext>
            </a:extLst>
          </p:cNvPr>
          <p:cNvSpPr/>
          <p:nvPr/>
        </p:nvSpPr>
        <p:spPr>
          <a:xfrm>
            <a:off x="859164" y="4829061"/>
            <a:ext cx="4301607" cy="1061314"/>
          </a:xfrm>
          <a:prstGeom prst="arc">
            <a:avLst/>
          </a:pr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91E58050-1A27-3BB2-DE25-A34BBFDDF841}"/>
              </a:ext>
            </a:extLst>
          </p:cNvPr>
          <p:cNvSpPr/>
          <p:nvPr/>
        </p:nvSpPr>
        <p:spPr>
          <a:xfrm>
            <a:off x="859164" y="5122507"/>
            <a:ext cx="4301607" cy="1061314"/>
          </a:xfrm>
          <a:prstGeom prst="arc">
            <a:avLst>
              <a:gd name="adj1" fmla="val 8793528"/>
              <a:gd name="adj2" fmla="val 11130233"/>
            </a:avLst>
          </a:prstGeom>
          <a:noFill/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2AFEA1D-B665-CB27-3786-881D7B11057F}"/>
              </a:ext>
            </a:extLst>
          </p:cNvPr>
          <p:cNvSpPr/>
          <p:nvPr/>
        </p:nvSpPr>
        <p:spPr>
          <a:xfrm>
            <a:off x="1107761" y="5031014"/>
            <a:ext cx="3804416" cy="93864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CEF1F06-AAA4-07C0-B035-076512CEAA87}"/>
              </a:ext>
            </a:extLst>
          </p:cNvPr>
          <p:cNvSpPr/>
          <p:nvPr/>
        </p:nvSpPr>
        <p:spPr>
          <a:xfrm>
            <a:off x="1107761" y="5126358"/>
            <a:ext cx="3804416" cy="93864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9FD4CE0-F9E2-4E38-B2B7-31F9E897A532}"/>
              </a:ext>
            </a:extLst>
          </p:cNvPr>
          <p:cNvSpPr/>
          <p:nvPr/>
        </p:nvSpPr>
        <p:spPr>
          <a:xfrm>
            <a:off x="1583953" y="4790210"/>
            <a:ext cx="573154" cy="573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2700" stA="340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F429BC5-5943-2F18-D276-1A9F898272B9}"/>
              </a:ext>
            </a:extLst>
          </p:cNvPr>
          <p:cNvSpPr/>
          <p:nvPr/>
        </p:nvSpPr>
        <p:spPr>
          <a:xfrm>
            <a:off x="3862830" y="4790210"/>
            <a:ext cx="573154" cy="573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2700" stA="340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96E50AA-222A-39B2-50DE-761699804E76}"/>
              </a:ext>
            </a:extLst>
          </p:cNvPr>
          <p:cNvSpPr/>
          <p:nvPr/>
        </p:nvSpPr>
        <p:spPr>
          <a:xfrm>
            <a:off x="2564208" y="4321369"/>
            <a:ext cx="891521" cy="891521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2700" stA="340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4183AF-ED11-1B5C-79CF-992858CE1357}"/>
              </a:ext>
            </a:extLst>
          </p:cNvPr>
          <p:cNvSpPr txBox="1"/>
          <p:nvPr/>
        </p:nvSpPr>
        <p:spPr>
          <a:xfrm>
            <a:off x="2661259" y="4565652"/>
            <a:ext cx="697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武汉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618BB31-FDAD-ACD1-7CCE-5341876AB78C}"/>
              </a:ext>
            </a:extLst>
          </p:cNvPr>
          <p:cNvSpPr txBox="1"/>
          <p:nvPr/>
        </p:nvSpPr>
        <p:spPr>
          <a:xfrm>
            <a:off x="3851891" y="4885548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长沙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6F482BB-AC31-1125-6A3A-C3996C069943}"/>
              </a:ext>
            </a:extLst>
          </p:cNvPr>
          <p:cNvSpPr txBox="1"/>
          <p:nvPr/>
        </p:nvSpPr>
        <p:spPr>
          <a:xfrm>
            <a:off x="1555428" y="4885548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上海</a:t>
            </a: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BE272343-6A48-9224-A0EC-4CD7A0BC06D8}"/>
              </a:ext>
            </a:extLst>
          </p:cNvPr>
          <p:cNvSpPr/>
          <p:nvPr/>
        </p:nvSpPr>
        <p:spPr>
          <a:xfrm>
            <a:off x="483322" y="5031013"/>
            <a:ext cx="5053294" cy="1334618"/>
          </a:xfrm>
          <a:prstGeom prst="arc">
            <a:avLst>
              <a:gd name="adj1" fmla="val 21318577"/>
              <a:gd name="adj2" fmla="val 11130233"/>
            </a:avLst>
          </a:prstGeom>
          <a:noFill/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71E4616-D5C6-E022-32D9-693D5306691A}"/>
              </a:ext>
            </a:extLst>
          </p:cNvPr>
          <p:cNvSpPr/>
          <p:nvPr/>
        </p:nvSpPr>
        <p:spPr>
          <a:xfrm>
            <a:off x="610570" y="5890375"/>
            <a:ext cx="109877" cy="109877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860DD8F-C821-69E7-BA8D-B23B88F7325A}"/>
              </a:ext>
            </a:extLst>
          </p:cNvPr>
          <p:cNvSpPr/>
          <p:nvPr/>
        </p:nvSpPr>
        <p:spPr>
          <a:xfrm>
            <a:off x="1850058" y="6245752"/>
            <a:ext cx="109877" cy="109877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3A93316-F6BE-F4D4-7AD5-774C7AA025BD}"/>
              </a:ext>
            </a:extLst>
          </p:cNvPr>
          <p:cNvSpPr/>
          <p:nvPr/>
        </p:nvSpPr>
        <p:spPr>
          <a:xfrm>
            <a:off x="4077667" y="6245752"/>
            <a:ext cx="109877" cy="109877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BD1DF86-ED55-A463-BA54-B748EB033CD8}"/>
              </a:ext>
            </a:extLst>
          </p:cNvPr>
          <p:cNvSpPr/>
          <p:nvPr/>
        </p:nvSpPr>
        <p:spPr>
          <a:xfrm>
            <a:off x="5317155" y="5890375"/>
            <a:ext cx="109877" cy="109877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34C1254-6EA8-63CF-BB4B-D18A5993A619}"/>
              </a:ext>
            </a:extLst>
          </p:cNvPr>
          <p:cNvSpPr/>
          <p:nvPr/>
        </p:nvSpPr>
        <p:spPr>
          <a:xfrm>
            <a:off x="1997697" y="5249190"/>
            <a:ext cx="573154" cy="573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2700" stA="340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C7B2BA0-F53D-9836-68DE-3E1FB15B6CD5}"/>
              </a:ext>
            </a:extLst>
          </p:cNvPr>
          <p:cNvSpPr txBox="1"/>
          <p:nvPr/>
        </p:nvSpPr>
        <p:spPr>
          <a:xfrm>
            <a:off x="1969172" y="5344528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深圳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CDDC6B2-B191-7164-AD4F-7BA4F7CEA5B1}"/>
              </a:ext>
            </a:extLst>
          </p:cNvPr>
          <p:cNvSpPr/>
          <p:nvPr/>
        </p:nvSpPr>
        <p:spPr>
          <a:xfrm>
            <a:off x="2748412" y="5296861"/>
            <a:ext cx="573154" cy="573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2700" stA="340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1FF5043-99C6-077B-55E8-DCCE36D3CD50}"/>
              </a:ext>
            </a:extLst>
          </p:cNvPr>
          <p:cNvSpPr txBox="1"/>
          <p:nvPr/>
        </p:nvSpPr>
        <p:spPr>
          <a:xfrm>
            <a:off x="2719887" y="5392199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南京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020B3680-0B98-03CB-B9AB-1CF7C16417E3}"/>
              </a:ext>
            </a:extLst>
          </p:cNvPr>
          <p:cNvSpPr/>
          <p:nvPr/>
        </p:nvSpPr>
        <p:spPr>
          <a:xfrm>
            <a:off x="3448201" y="5245144"/>
            <a:ext cx="573154" cy="573154"/>
          </a:xfrm>
          <a:prstGeom prst="ellipse">
            <a:avLst/>
          </a:prstGeom>
          <a:gradFill>
            <a:gsLst>
              <a:gs pos="16000">
                <a:schemeClr val="accent1">
                  <a:lumMod val="20000"/>
                  <a:lumOff val="8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2700" stA="340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B3A7F47-C999-9948-C0C4-959A04EE318A}"/>
              </a:ext>
            </a:extLst>
          </p:cNvPr>
          <p:cNvSpPr txBox="1"/>
          <p:nvPr/>
        </p:nvSpPr>
        <p:spPr>
          <a:xfrm>
            <a:off x="3419676" y="5340482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宁波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5CD8FE8-E249-7B84-67F3-3D2CF86D66C6}"/>
              </a:ext>
            </a:extLst>
          </p:cNvPr>
          <p:cNvGrpSpPr/>
          <p:nvPr/>
        </p:nvGrpSpPr>
        <p:grpSpPr>
          <a:xfrm>
            <a:off x="2214667" y="3195981"/>
            <a:ext cx="1648163" cy="691381"/>
            <a:chOff x="1671400" y="2502315"/>
            <a:chExt cx="1648684" cy="69160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A8EDE5-3C46-1575-4006-826F29282E2D}"/>
                </a:ext>
              </a:extLst>
            </p:cNvPr>
            <p:cNvSpPr txBox="1"/>
            <p:nvPr/>
          </p:nvSpPr>
          <p:spPr>
            <a:xfrm>
              <a:off x="1671400" y="2502315"/>
              <a:ext cx="1352647" cy="6916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OPPOSans H"/>
                  <a:ea typeface="OPPOSans H"/>
                  <a:sym typeface="微软雅黑" panose="020B0503020204020204" pitchFamily="34" charset="-122"/>
                </a:rPr>
                <a:t>15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00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POSans H"/>
                <a:ea typeface="OPPOSans H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190897-BAFA-8611-5107-0A0334ED2B4C}"/>
                </a:ext>
              </a:extLst>
            </p:cNvPr>
            <p:cNvSpPr txBox="1"/>
            <p:nvPr/>
          </p:nvSpPr>
          <p:spPr>
            <a:xfrm>
              <a:off x="2769583" y="2572487"/>
              <a:ext cx="30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BCF285A-7790-CDD6-7A62-1E9D6AF1E12C}"/>
                </a:ext>
              </a:extLst>
            </p:cNvPr>
            <p:cNvSpPr txBox="1"/>
            <p:nvPr/>
          </p:nvSpPr>
          <p:spPr>
            <a:xfrm>
              <a:off x="2888284" y="2748319"/>
              <a:ext cx="431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solidFill>
                    <a:srgbClr val="C00000"/>
                  </a:solidFill>
                  <a:latin typeface="OPPOSans H"/>
                  <a:ea typeface="OPPOSans H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</p:grpSp>
      <p:sp>
        <p:nvSpPr>
          <p:cNvPr id="38" name="图形 53">
            <a:extLst>
              <a:ext uri="{FF2B5EF4-FFF2-40B4-BE49-F238E27FC236}">
                <a16:creationId xmlns:a16="http://schemas.microsoft.com/office/drawing/2014/main" id="{A3DA2080-4963-4A02-99E4-D41D4E3E132D}"/>
              </a:ext>
            </a:extLst>
          </p:cNvPr>
          <p:cNvSpPr/>
          <p:nvPr/>
        </p:nvSpPr>
        <p:spPr>
          <a:xfrm>
            <a:off x="2744339" y="3021928"/>
            <a:ext cx="449577" cy="309370"/>
          </a:xfrm>
          <a:custGeom>
            <a:avLst/>
            <a:gdLst>
              <a:gd name="connsiteX0" fmla="*/ 836295 w 1655445"/>
              <a:gd name="connsiteY0" fmla="*/ 0 h 1139190"/>
              <a:gd name="connsiteX1" fmla="*/ 983933 w 1655445"/>
              <a:gd name="connsiteY1" fmla="*/ 147637 h 1139190"/>
              <a:gd name="connsiteX2" fmla="*/ 836295 w 1655445"/>
              <a:gd name="connsiteY2" fmla="*/ 295275 h 1139190"/>
              <a:gd name="connsiteX3" fmla="*/ 688658 w 1655445"/>
              <a:gd name="connsiteY3" fmla="*/ 147637 h 1139190"/>
              <a:gd name="connsiteX4" fmla="*/ 836295 w 1655445"/>
              <a:gd name="connsiteY4" fmla="*/ 0 h 1139190"/>
              <a:gd name="connsiteX5" fmla="*/ 225743 w 1655445"/>
              <a:gd name="connsiteY5" fmla="*/ 731520 h 1139190"/>
              <a:gd name="connsiteX6" fmla="*/ 225743 w 1655445"/>
              <a:gd name="connsiteY6" fmla="*/ 981075 h 1139190"/>
              <a:gd name="connsiteX7" fmla="*/ 157162 w 1655445"/>
              <a:gd name="connsiteY7" fmla="*/ 981075 h 1139190"/>
              <a:gd name="connsiteX8" fmla="*/ 157162 w 1655445"/>
              <a:gd name="connsiteY8" fmla="*/ 767715 h 1139190"/>
              <a:gd name="connsiteX9" fmla="*/ 142875 w 1655445"/>
              <a:gd name="connsiteY9" fmla="*/ 767715 h 1139190"/>
              <a:gd name="connsiteX10" fmla="*/ 142875 w 1655445"/>
              <a:gd name="connsiteY10" fmla="*/ 981075 h 1139190"/>
              <a:gd name="connsiteX11" fmla="*/ 72390 w 1655445"/>
              <a:gd name="connsiteY11" fmla="*/ 981075 h 1139190"/>
              <a:gd name="connsiteX12" fmla="*/ 72390 w 1655445"/>
              <a:gd name="connsiteY12" fmla="*/ 547688 h 1139190"/>
              <a:gd name="connsiteX13" fmla="*/ 61912 w 1655445"/>
              <a:gd name="connsiteY13" fmla="*/ 547688 h 1139190"/>
              <a:gd name="connsiteX14" fmla="*/ 61912 w 1655445"/>
              <a:gd name="connsiteY14" fmla="*/ 687705 h 1139190"/>
              <a:gd name="connsiteX15" fmla="*/ 0 w 1655445"/>
              <a:gd name="connsiteY15" fmla="*/ 687705 h 1139190"/>
              <a:gd name="connsiteX16" fmla="*/ 0 w 1655445"/>
              <a:gd name="connsiteY16" fmla="*/ 496252 h 1139190"/>
              <a:gd name="connsiteX17" fmla="*/ 60960 w 1655445"/>
              <a:gd name="connsiteY17" fmla="*/ 435293 h 1139190"/>
              <a:gd name="connsiteX18" fmla="*/ 200025 w 1655445"/>
              <a:gd name="connsiteY18" fmla="*/ 435293 h 1139190"/>
              <a:gd name="connsiteX19" fmla="*/ 197168 w 1655445"/>
              <a:gd name="connsiteY19" fmla="*/ 461963 h 1139190"/>
              <a:gd name="connsiteX20" fmla="*/ 197168 w 1655445"/>
              <a:gd name="connsiteY20" fmla="*/ 731520 h 1139190"/>
              <a:gd name="connsiteX21" fmla="*/ 225743 w 1655445"/>
              <a:gd name="connsiteY21" fmla="*/ 731520 h 1139190"/>
              <a:gd name="connsiteX22" fmla="*/ 150495 w 1655445"/>
              <a:gd name="connsiteY22" fmla="*/ 226695 h 1139190"/>
              <a:gd name="connsiteX23" fmla="*/ 248603 w 1655445"/>
              <a:gd name="connsiteY23" fmla="*/ 324803 h 1139190"/>
              <a:gd name="connsiteX24" fmla="*/ 229553 w 1655445"/>
              <a:gd name="connsiteY24" fmla="*/ 382905 h 1139190"/>
              <a:gd name="connsiteX25" fmla="*/ 220028 w 1655445"/>
              <a:gd name="connsiteY25" fmla="*/ 393383 h 1139190"/>
              <a:gd name="connsiteX26" fmla="*/ 150495 w 1655445"/>
              <a:gd name="connsiteY26" fmla="*/ 421958 h 1139190"/>
              <a:gd name="connsiteX27" fmla="*/ 52388 w 1655445"/>
              <a:gd name="connsiteY27" fmla="*/ 323850 h 1139190"/>
              <a:gd name="connsiteX28" fmla="*/ 150495 w 1655445"/>
              <a:gd name="connsiteY28" fmla="*/ 226695 h 1139190"/>
              <a:gd name="connsiteX29" fmla="*/ 1429703 w 1655445"/>
              <a:gd name="connsiteY29" fmla="*/ 731520 h 1139190"/>
              <a:gd name="connsiteX30" fmla="*/ 1429703 w 1655445"/>
              <a:gd name="connsiteY30" fmla="*/ 981075 h 1139190"/>
              <a:gd name="connsiteX31" fmla="*/ 1498283 w 1655445"/>
              <a:gd name="connsiteY31" fmla="*/ 981075 h 1139190"/>
              <a:gd name="connsiteX32" fmla="*/ 1498283 w 1655445"/>
              <a:gd name="connsiteY32" fmla="*/ 767715 h 1139190"/>
              <a:gd name="connsiteX33" fmla="*/ 1512570 w 1655445"/>
              <a:gd name="connsiteY33" fmla="*/ 767715 h 1139190"/>
              <a:gd name="connsiteX34" fmla="*/ 1512570 w 1655445"/>
              <a:gd name="connsiteY34" fmla="*/ 981075 h 1139190"/>
              <a:gd name="connsiteX35" fmla="*/ 1583055 w 1655445"/>
              <a:gd name="connsiteY35" fmla="*/ 981075 h 1139190"/>
              <a:gd name="connsiteX36" fmla="*/ 1583055 w 1655445"/>
              <a:gd name="connsiteY36" fmla="*/ 547688 h 1139190"/>
              <a:gd name="connsiteX37" fmla="*/ 1593533 w 1655445"/>
              <a:gd name="connsiteY37" fmla="*/ 547688 h 1139190"/>
              <a:gd name="connsiteX38" fmla="*/ 1593533 w 1655445"/>
              <a:gd name="connsiteY38" fmla="*/ 687705 h 1139190"/>
              <a:gd name="connsiteX39" fmla="*/ 1655445 w 1655445"/>
              <a:gd name="connsiteY39" fmla="*/ 687705 h 1139190"/>
              <a:gd name="connsiteX40" fmla="*/ 1655445 w 1655445"/>
              <a:gd name="connsiteY40" fmla="*/ 496252 h 1139190"/>
              <a:gd name="connsiteX41" fmla="*/ 1594485 w 1655445"/>
              <a:gd name="connsiteY41" fmla="*/ 435293 h 1139190"/>
              <a:gd name="connsiteX42" fmla="*/ 1455420 w 1655445"/>
              <a:gd name="connsiteY42" fmla="*/ 435293 h 1139190"/>
              <a:gd name="connsiteX43" fmla="*/ 1458278 w 1655445"/>
              <a:gd name="connsiteY43" fmla="*/ 461963 h 1139190"/>
              <a:gd name="connsiteX44" fmla="*/ 1458278 w 1655445"/>
              <a:gd name="connsiteY44" fmla="*/ 731520 h 1139190"/>
              <a:gd name="connsiteX45" fmla="*/ 1429703 w 1655445"/>
              <a:gd name="connsiteY45" fmla="*/ 731520 h 1139190"/>
              <a:gd name="connsiteX46" fmla="*/ 1504950 w 1655445"/>
              <a:gd name="connsiteY46" fmla="*/ 226695 h 1139190"/>
              <a:gd name="connsiteX47" fmla="*/ 1406843 w 1655445"/>
              <a:gd name="connsiteY47" fmla="*/ 324803 h 1139190"/>
              <a:gd name="connsiteX48" fmla="*/ 1425893 w 1655445"/>
              <a:gd name="connsiteY48" fmla="*/ 382905 h 1139190"/>
              <a:gd name="connsiteX49" fmla="*/ 1435418 w 1655445"/>
              <a:gd name="connsiteY49" fmla="*/ 393383 h 1139190"/>
              <a:gd name="connsiteX50" fmla="*/ 1504950 w 1655445"/>
              <a:gd name="connsiteY50" fmla="*/ 421958 h 1139190"/>
              <a:gd name="connsiteX51" fmla="*/ 1603058 w 1655445"/>
              <a:gd name="connsiteY51" fmla="*/ 323850 h 1139190"/>
              <a:gd name="connsiteX52" fmla="*/ 1504950 w 1655445"/>
              <a:gd name="connsiteY52" fmla="*/ 226695 h 1139190"/>
              <a:gd name="connsiteX53" fmla="*/ 1107758 w 1655445"/>
              <a:gd name="connsiteY53" fmla="*/ 762952 h 1139190"/>
              <a:gd name="connsiteX54" fmla="*/ 1107758 w 1655445"/>
              <a:gd name="connsiteY54" fmla="*/ 1073468 h 1139190"/>
              <a:gd name="connsiteX55" fmla="*/ 1193483 w 1655445"/>
              <a:gd name="connsiteY55" fmla="*/ 1073468 h 1139190"/>
              <a:gd name="connsiteX56" fmla="*/ 1193483 w 1655445"/>
              <a:gd name="connsiteY56" fmla="*/ 807720 h 1139190"/>
              <a:gd name="connsiteX57" fmla="*/ 1211580 w 1655445"/>
              <a:gd name="connsiteY57" fmla="*/ 807720 h 1139190"/>
              <a:gd name="connsiteX58" fmla="*/ 1211580 w 1655445"/>
              <a:gd name="connsiteY58" fmla="*/ 1073468 h 1139190"/>
              <a:gd name="connsiteX59" fmla="*/ 1299210 w 1655445"/>
              <a:gd name="connsiteY59" fmla="*/ 1073468 h 1139190"/>
              <a:gd name="connsiteX60" fmla="*/ 1299210 w 1655445"/>
              <a:gd name="connsiteY60" fmla="*/ 533400 h 1139190"/>
              <a:gd name="connsiteX61" fmla="*/ 1312545 w 1655445"/>
              <a:gd name="connsiteY61" fmla="*/ 533400 h 1139190"/>
              <a:gd name="connsiteX62" fmla="*/ 1312545 w 1655445"/>
              <a:gd name="connsiteY62" fmla="*/ 708660 h 1139190"/>
              <a:gd name="connsiteX63" fmla="*/ 1390650 w 1655445"/>
              <a:gd name="connsiteY63" fmla="*/ 708660 h 1139190"/>
              <a:gd name="connsiteX64" fmla="*/ 1390650 w 1655445"/>
              <a:gd name="connsiteY64" fmla="*/ 470535 h 1139190"/>
              <a:gd name="connsiteX65" fmla="*/ 1314450 w 1655445"/>
              <a:gd name="connsiteY65" fmla="*/ 394335 h 1139190"/>
              <a:gd name="connsiteX66" fmla="*/ 1141095 w 1655445"/>
              <a:gd name="connsiteY66" fmla="*/ 394335 h 1139190"/>
              <a:gd name="connsiteX67" fmla="*/ 1144905 w 1655445"/>
              <a:gd name="connsiteY67" fmla="*/ 427673 h 1139190"/>
              <a:gd name="connsiteX68" fmla="*/ 1144905 w 1655445"/>
              <a:gd name="connsiteY68" fmla="*/ 763905 h 1139190"/>
              <a:gd name="connsiteX69" fmla="*/ 1107758 w 1655445"/>
              <a:gd name="connsiteY69" fmla="*/ 763905 h 1139190"/>
              <a:gd name="connsiteX70" fmla="*/ 1107758 w 1655445"/>
              <a:gd name="connsiteY70" fmla="*/ 762952 h 1139190"/>
              <a:gd name="connsiteX71" fmla="*/ 965835 w 1655445"/>
              <a:gd name="connsiteY71" fmla="*/ 695325 h 1139190"/>
              <a:gd name="connsiteX72" fmla="*/ 965835 w 1655445"/>
              <a:gd name="connsiteY72" fmla="*/ 483870 h 1139190"/>
              <a:gd name="connsiteX73" fmla="*/ 949643 w 1655445"/>
              <a:gd name="connsiteY73" fmla="*/ 483870 h 1139190"/>
              <a:gd name="connsiteX74" fmla="*/ 949643 w 1655445"/>
              <a:gd name="connsiteY74" fmla="*/ 1139190 h 1139190"/>
              <a:gd name="connsiteX75" fmla="*/ 845820 w 1655445"/>
              <a:gd name="connsiteY75" fmla="*/ 1139190 h 1139190"/>
              <a:gd name="connsiteX76" fmla="*/ 845820 w 1655445"/>
              <a:gd name="connsiteY76" fmla="*/ 817245 h 1139190"/>
              <a:gd name="connsiteX77" fmla="*/ 823913 w 1655445"/>
              <a:gd name="connsiteY77" fmla="*/ 817245 h 1139190"/>
              <a:gd name="connsiteX78" fmla="*/ 823913 w 1655445"/>
              <a:gd name="connsiteY78" fmla="*/ 1139190 h 1139190"/>
              <a:gd name="connsiteX79" fmla="*/ 718185 w 1655445"/>
              <a:gd name="connsiteY79" fmla="*/ 1139190 h 1139190"/>
              <a:gd name="connsiteX80" fmla="*/ 718185 w 1655445"/>
              <a:gd name="connsiteY80" fmla="*/ 483870 h 1139190"/>
              <a:gd name="connsiteX81" fmla="*/ 701993 w 1655445"/>
              <a:gd name="connsiteY81" fmla="*/ 483870 h 1139190"/>
              <a:gd name="connsiteX82" fmla="*/ 701993 w 1655445"/>
              <a:gd name="connsiteY82" fmla="*/ 695325 h 1139190"/>
              <a:gd name="connsiteX83" fmla="*/ 607695 w 1655445"/>
              <a:gd name="connsiteY83" fmla="*/ 695325 h 1139190"/>
              <a:gd name="connsiteX84" fmla="*/ 607695 w 1655445"/>
              <a:gd name="connsiteY84" fmla="*/ 406718 h 1139190"/>
              <a:gd name="connsiteX85" fmla="*/ 700088 w 1655445"/>
              <a:gd name="connsiteY85" fmla="*/ 314325 h 1139190"/>
              <a:gd name="connsiteX86" fmla="*/ 968692 w 1655445"/>
              <a:gd name="connsiteY86" fmla="*/ 314325 h 1139190"/>
              <a:gd name="connsiteX87" fmla="*/ 1061085 w 1655445"/>
              <a:gd name="connsiteY87" fmla="*/ 406718 h 1139190"/>
              <a:gd name="connsiteX88" fmla="*/ 1061085 w 1655445"/>
              <a:gd name="connsiteY88" fmla="*/ 695325 h 1139190"/>
              <a:gd name="connsiteX89" fmla="*/ 965835 w 1655445"/>
              <a:gd name="connsiteY89" fmla="*/ 695325 h 1139190"/>
              <a:gd name="connsiteX90" fmla="*/ 553403 w 1655445"/>
              <a:gd name="connsiteY90" fmla="*/ 762952 h 1139190"/>
              <a:gd name="connsiteX91" fmla="*/ 553403 w 1655445"/>
              <a:gd name="connsiteY91" fmla="*/ 1073468 h 1139190"/>
              <a:gd name="connsiteX92" fmla="*/ 467678 w 1655445"/>
              <a:gd name="connsiteY92" fmla="*/ 1073468 h 1139190"/>
              <a:gd name="connsiteX93" fmla="*/ 467678 w 1655445"/>
              <a:gd name="connsiteY93" fmla="*/ 807720 h 1139190"/>
              <a:gd name="connsiteX94" fmla="*/ 449580 w 1655445"/>
              <a:gd name="connsiteY94" fmla="*/ 807720 h 1139190"/>
              <a:gd name="connsiteX95" fmla="*/ 449580 w 1655445"/>
              <a:gd name="connsiteY95" fmla="*/ 1073468 h 1139190"/>
              <a:gd name="connsiteX96" fmla="*/ 361950 w 1655445"/>
              <a:gd name="connsiteY96" fmla="*/ 1073468 h 1139190"/>
              <a:gd name="connsiteX97" fmla="*/ 361950 w 1655445"/>
              <a:gd name="connsiteY97" fmla="*/ 533400 h 1139190"/>
              <a:gd name="connsiteX98" fmla="*/ 348615 w 1655445"/>
              <a:gd name="connsiteY98" fmla="*/ 533400 h 1139190"/>
              <a:gd name="connsiteX99" fmla="*/ 348615 w 1655445"/>
              <a:gd name="connsiteY99" fmla="*/ 708660 h 1139190"/>
              <a:gd name="connsiteX100" fmla="*/ 270510 w 1655445"/>
              <a:gd name="connsiteY100" fmla="*/ 708660 h 1139190"/>
              <a:gd name="connsiteX101" fmla="*/ 270510 w 1655445"/>
              <a:gd name="connsiteY101" fmla="*/ 470535 h 1139190"/>
              <a:gd name="connsiteX102" fmla="*/ 346710 w 1655445"/>
              <a:gd name="connsiteY102" fmla="*/ 394335 h 1139190"/>
              <a:gd name="connsiteX103" fmla="*/ 520065 w 1655445"/>
              <a:gd name="connsiteY103" fmla="*/ 394335 h 1139190"/>
              <a:gd name="connsiteX104" fmla="*/ 516255 w 1655445"/>
              <a:gd name="connsiteY104" fmla="*/ 427673 h 1139190"/>
              <a:gd name="connsiteX105" fmla="*/ 516255 w 1655445"/>
              <a:gd name="connsiteY105" fmla="*/ 763905 h 1139190"/>
              <a:gd name="connsiteX106" fmla="*/ 553403 w 1655445"/>
              <a:gd name="connsiteY106" fmla="*/ 763905 h 1139190"/>
              <a:gd name="connsiteX107" fmla="*/ 553403 w 1655445"/>
              <a:gd name="connsiteY107" fmla="*/ 762952 h 1139190"/>
              <a:gd name="connsiteX108" fmla="*/ 460057 w 1655445"/>
              <a:gd name="connsiteY108" fmla="*/ 133350 h 1139190"/>
              <a:gd name="connsiteX109" fmla="*/ 581978 w 1655445"/>
              <a:gd name="connsiteY109" fmla="*/ 254521 h 1139190"/>
              <a:gd name="connsiteX110" fmla="*/ 581978 w 1655445"/>
              <a:gd name="connsiteY110" fmla="*/ 255270 h 1139190"/>
              <a:gd name="connsiteX111" fmla="*/ 558165 w 1655445"/>
              <a:gd name="connsiteY111" fmla="*/ 327660 h 1139190"/>
              <a:gd name="connsiteX112" fmla="*/ 546735 w 1655445"/>
              <a:gd name="connsiteY112" fmla="*/ 340995 h 1139190"/>
              <a:gd name="connsiteX113" fmla="*/ 461010 w 1655445"/>
              <a:gd name="connsiteY113" fmla="*/ 376237 h 1139190"/>
              <a:gd name="connsiteX114" fmla="*/ 339090 w 1655445"/>
              <a:gd name="connsiteY114" fmla="*/ 255066 h 1139190"/>
              <a:gd name="connsiteX115" fmla="*/ 339090 w 1655445"/>
              <a:gd name="connsiteY115" fmla="*/ 254317 h 1139190"/>
              <a:gd name="connsiteX116" fmla="*/ 460057 w 1655445"/>
              <a:gd name="connsiteY116" fmla="*/ 133350 h 1139190"/>
              <a:gd name="connsiteX117" fmla="*/ 1202055 w 1655445"/>
              <a:gd name="connsiteY117" fmla="*/ 133350 h 1139190"/>
              <a:gd name="connsiteX118" fmla="*/ 1080135 w 1655445"/>
              <a:gd name="connsiteY118" fmla="*/ 254521 h 1139190"/>
              <a:gd name="connsiteX119" fmla="*/ 1080135 w 1655445"/>
              <a:gd name="connsiteY119" fmla="*/ 255270 h 1139190"/>
              <a:gd name="connsiteX120" fmla="*/ 1103948 w 1655445"/>
              <a:gd name="connsiteY120" fmla="*/ 327660 h 1139190"/>
              <a:gd name="connsiteX121" fmla="*/ 1115378 w 1655445"/>
              <a:gd name="connsiteY121" fmla="*/ 340995 h 1139190"/>
              <a:gd name="connsiteX122" fmla="*/ 1201103 w 1655445"/>
              <a:gd name="connsiteY122" fmla="*/ 376237 h 1139190"/>
              <a:gd name="connsiteX123" fmla="*/ 1323023 w 1655445"/>
              <a:gd name="connsiteY123" fmla="*/ 255066 h 1139190"/>
              <a:gd name="connsiteX124" fmla="*/ 1323023 w 1655445"/>
              <a:gd name="connsiteY124" fmla="*/ 254317 h 1139190"/>
              <a:gd name="connsiteX125" fmla="*/ 1202055 w 1655445"/>
              <a:gd name="connsiteY125" fmla="*/ 133350 h 113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655445" h="1139190">
                <a:moveTo>
                  <a:pt x="836295" y="0"/>
                </a:moveTo>
                <a:cubicBezTo>
                  <a:pt x="918210" y="0"/>
                  <a:pt x="983933" y="66675"/>
                  <a:pt x="983933" y="147637"/>
                </a:cubicBezTo>
                <a:cubicBezTo>
                  <a:pt x="983933" y="229553"/>
                  <a:pt x="918210" y="295275"/>
                  <a:pt x="836295" y="295275"/>
                </a:cubicBezTo>
                <a:cubicBezTo>
                  <a:pt x="754380" y="295275"/>
                  <a:pt x="688658" y="229553"/>
                  <a:pt x="688658" y="147637"/>
                </a:cubicBezTo>
                <a:cubicBezTo>
                  <a:pt x="688658" y="66675"/>
                  <a:pt x="754380" y="0"/>
                  <a:pt x="836295" y="0"/>
                </a:cubicBezTo>
                <a:close/>
                <a:moveTo>
                  <a:pt x="225743" y="731520"/>
                </a:moveTo>
                <a:lnTo>
                  <a:pt x="225743" y="981075"/>
                </a:lnTo>
                <a:lnTo>
                  <a:pt x="157162" y="981075"/>
                </a:lnTo>
                <a:lnTo>
                  <a:pt x="157162" y="767715"/>
                </a:lnTo>
                <a:lnTo>
                  <a:pt x="142875" y="767715"/>
                </a:lnTo>
                <a:lnTo>
                  <a:pt x="142875" y="981075"/>
                </a:lnTo>
                <a:lnTo>
                  <a:pt x="72390" y="981075"/>
                </a:lnTo>
                <a:lnTo>
                  <a:pt x="72390" y="547688"/>
                </a:lnTo>
                <a:lnTo>
                  <a:pt x="61912" y="547688"/>
                </a:lnTo>
                <a:lnTo>
                  <a:pt x="61912" y="687705"/>
                </a:lnTo>
                <a:lnTo>
                  <a:pt x="0" y="687705"/>
                </a:lnTo>
                <a:lnTo>
                  <a:pt x="0" y="496252"/>
                </a:lnTo>
                <a:cubicBezTo>
                  <a:pt x="0" y="462915"/>
                  <a:pt x="27623" y="435293"/>
                  <a:pt x="60960" y="435293"/>
                </a:cubicBezTo>
                <a:lnTo>
                  <a:pt x="200025" y="435293"/>
                </a:lnTo>
                <a:cubicBezTo>
                  <a:pt x="198120" y="443865"/>
                  <a:pt x="197168" y="453390"/>
                  <a:pt x="197168" y="461963"/>
                </a:cubicBezTo>
                <a:lnTo>
                  <a:pt x="197168" y="731520"/>
                </a:lnTo>
                <a:lnTo>
                  <a:pt x="225743" y="731520"/>
                </a:lnTo>
                <a:close/>
                <a:moveTo>
                  <a:pt x="150495" y="226695"/>
                </a:moveTo>
                <a:cubicBezTo>
                  <a:pt x="204788" y="226695"/>
                  <a:pt x="248603" y="270510"/>
                  <a:pt x="248603" y="324803"/>
                </a:cubicBezTo>
                <a:cubicBezTo>
                  <a:pt x="248603" y="346710"/>
                  <a:pt x="240982" y="366713"/>
                  <a:pt x="229553" y="382905"/>
                </a:cubicBezTo>
                <a:cubicBezTo>
                  <a:pt x="225743" y="386715"/>
                  <a:pt x="222885" y="389572"/>
                  <a:pt x="220028" y="393383"/>
                </a:cubicBezTo>
                <a:cubicBezTo>
                  <a:pt x="201930" y="411480"/>
                  <a:pt x="178118" y="421958"/>
                  <a:pt x="150495" y="421958"/>
                </a:cubicBezTo>
                <a:cubicBezTo>
                  <a:pt x="96203" y="421958"/>
                  <a:pt x="52388" y="378143"/>
                  <a:pt x="52388" y="323850"/>
                </a:cubicBezTo>
                <a:cubicBezTo>
                  <a:pt x="52388" y="270510"/>
                  <a:pt x="96203" y="226695"/>
                  <a:pt x="150495" y="226695"/>
                </a:cubicBezTo>
                <a:close/>
                <a:moveTo>
                  <a:pt x="1429703" y="731520"/>
                </a:moveTo>
                <a:lnTo>
                  <a:pt x="1429703" y="981075"/>
                </a:lnTo>
                <a:lnTo>
                  <a:pt x="1498283" y="981075"/>
                </a:lnTo>
                <a:lnTo>
                  <a:pt x="1498283" y="767715"/>
                </a:lnTo>
                <a:lnTo>
                  <a:pt x="1512570" y="767715"/>
                </a:lnTo>
                <a:lnTo>
                  <a:pt x="1512570" y="981075"/>
                </a:lnTo>
                <a:lnTo>
                  <a:pt x="1583055" y="981075"/>
                </a:lnTo>
                <a:lnTo>
                  <a:pt x="1583055" y="547688"/>
                </a:lnTo>
                <a:lnTo>
                  <a:pt x="1593533" y="547688"/>
                </a:lnTo>
                <a:lnTo>
                  <a:pt x="1593533" y="687705"/>
                </a:lnTo>
                <a:lnTo>
                  <a:pt x="1655445" y="687705"/>
                </a:lnTo>
                <a:lnTo>
                  <a:pt x="1655445" y="496252"/>
                </a:lnTo>
                <a:cubicBezTo>
                  <a:pt x="1655445" y="462915"/>
                  <a:pt x="1627823" y="435293"/>
                  <a:pt x="1594485" y="435293"/>
                </a:cubicBezTo>
                <a:lnTo>
                  <a:pt x="1455420" y="435293"/>
                </a:lnTo>
                <a:cubicBezTo>
                  <a:pt x="1457325" y="443865"/>
                  <a:pt x="1458278" y="453390"/>
                  <a:pt x="1458278" y="461963"/>
                </a:cubicBezTo>
                <a:lnTo>
                  <a:pt x="1458278" y="731520"/>
                </a:lnTo>
                <a:lnTo>
                  <a:pt x="1429703" y="731520"/>
                </a:lnTo>
                <a:close/>
                <a:moveTo>
                  <a:pt x="1504950" y="226695"/>
                </a:moveTo>
                <a:cubicBezTo>
                  <a:pt x="1450658" y="226695"/>
                  <a:pt x="1406843" y="270510"/>
                  <a:pt x="1406843" y="324803"/>
                </a:cubicBezTo>
                <a:cubicBezTo>
                  <a:pt x="1406843" y="346710"/>
                  <a:pt x="1414463" y="366713"/>
                  <a:pt x="1425893" y="382905"/>
                </a:cubicBezTo>
                <a:cubicBezTo>
                  <a:pt x="1429703" y="386715"/>
                  <a:pt x="1432560" y="389572"/>
                  <a:pt x="1435418" y="393383"/>
                </a:cubicBezTo>
                <a:cubicBezTo>
                  <a:pt x="1453515" y="411480"/>
                  <a:pt x="1477328" y="421958"/>
                  <a:pt x="1504950" y="421958"/>
                </a:cubicBezTo>
                <a:cubicBezTo>
                  <a:pt x="1559243" y="421958"/>
                  <a:pt x="1603058" y="378143"/>
                  <a:pt x="1603058" y="323850"/>
                </a:cubicBezTo>
                <a:cubicBezTo>
                  <a:pt x="1603058" y="270510"/>
                  <a:pt x="1559243" y="226695"/>
                  <a:pt x="1504950" y="226695"/>
                </a:cubicBezTo>
                <a:close/>
                <a:moveTo>
                  <a:pt x="1107758" y="762952"/>
                </a:moveTo>
                <a:lnTo>
                  <a:pt x="1107758" y="1073468"/>
                </a:lnTo>
                <a:lnTo>
                  <a:pt x="1193483" y="1073468"/>
                </a:lnTo>
                <a:lnTo>
                  <a:pt x="1193483" y="807720"/>
                </a:lnTo>
                <a:lnTo>
                  <a:pt x="1211580" y="807720"/>
                </a:lnTo>
                <a:lnTo>
                  <a:pt x="1211580" y="1073468"/>
                </a:lnTo>
                <a:lnTo>
                  <a:pt x="1299210" y="1073468"/>
                </a:lnTo>
                <a:lnTo>
                  <a:pt x="1299210" y="533400"/>
                </a:lnTo>
                <a:lnTo>
                  <a:pt x="1312545" y="533400"/>
                </a:lnTo>
                <a:lnTo>
                  <a:pt x="1312545" y="708660"/>
                </a:lnTo>
                <a:lnTo>
                  <a:pt x="1390650" y="708660"/>
                </a:lnTo>
                <a:lnTo>
                  <a:pt x="1390650" y="470535"/>
                </a:lnTo>
                <a:cubicBezTo>
                  <a:pt x="1390650" y="428625"/>
                  <a:pt x="1356360" y="394335"/>
                  <a:pt x="1314450" y="394335"/>
                </a:cubicBezTo>
                <a:lnTo>
                  <a:pt x="1141095" y="394335"/>
                </a:lnTo>
                <a:cubicBezTo>
                  <a:pt x="1143953" y="404813"/>
                  <a:pt x="1144905" y="416242"/>
                  <a:pt x="1144905" y="427673"/>
                </a:cubicBezTo>
                <a:lnTo>
                  <a:pt x="1144905" y="763905"/>
                </a:lnTo>
                <a:lnTo>
                  <a:pt x="1107758" y="763905"/>
                </a:lnTo>
                <a:lnTo>
                  <a:pt x="1107758" y="762952"/>
                </a:lnTo>
                <a:close/>
                <a:moveTo>
                  <a:pt x="965835" y="695325"/>
                </a:moveTo>
                <a:lnTo>
                  <a:pt x="965835" y="483870"/>
                </a:lnTo>
                <a:lnTo>
                  <a:pt x="949643" y="483870"/>
                </a:lnTo>
                <a:lnTo>
                  <a:pt x="949643" y="1139190"/>
                </a:lnTo>
                <a:lnTo>
                  <a:pt x="845820" y="1139190"/>
                </a:lnTo>
                <a:lnTo>
                  <a:pt x="845820" y="817245"/>
                </a:lnTo>
                <a:lnTo>
                  <a:pt x="823913" y="817245"/>
                </a:lnTo>
                <a:lnTo>
                  <a:pt x="823913" y="1139190"/>
                </a:lnTo>
                <a:lnTo>
                  <a:pt x="718185" y="1139190"/>
                </a:lnTo>
                <a:lnTo>
                  <a:pt x="718185" y="483870"/>
                </a:lnTo>
                <a:lnTo>
                  <a:pt x="701993" y="483870"/>
                </a:lnTo>
                <a:lnTo>
                  <a:pt x="701993" y="695325"/>
                </a:lnTo>
                <a:lnTo>
                  <a:pt x="607695" y="695325"/>
                </a:lnTo>
                <a:lnTo>
                  <a:pt x="607695" y="406718"/>
                </a:lnTo>
                <a:cubicBezTo>
                  <a:pt x="607695" y="355282"/>
                  <a:pt x="649605" y="314325"/>
                  <a:pt x="700088" y="314325"/>
                </a:cubicBezTo>
                <a:lnTo>
                  <a:pt x="968692" y="314325"/>
                </a:lnTo>
                <a:cubicBezTo>
                  <a:pt x="1020128" y="314325"/>
                  <a:pt x="1061085" y="356235"/>
                  <a:pt x="1061085" y="406718"/>
                </a:cubicBezTo>
                <a:lnTo>
                  <a:pt x="1061085" y="695325"/>
                </a:lnTo>
                <a:lnTo>
                  <a:pt x="965835" y="695325"/>
                </a:lnTo>
                <a:close/>
                <a:moveTo>
                  <a:pt x="553403" y="762952"/>
                </a:moveTo>
                <a:lnTo>
                  <a:pt x="553403" y="1073468"/>
                </a:lnTo>
                <a:lnTo>
                  <a:pt x="467678" y="1073468"/>
                </a:lnTo>
                <a:lnTo>
                  <a:pt x="467678" y="807720"/>
                </a:lnTo>
                <a:lnTo>
                  <a:pt x="449580" y="807720"/>
                </a:lnTo>
                <a:lnTo>
                  <a:pt x="449580" y="1073468"/>
                </a:lnTo>
                <a:lnTo>
                  <a:pt x="361950" y="1073468"/>
                </a:lnTo>
                <a:lnTo>
                  <a:pt x="361950" y="533400"/>
                </a:lnTo>
                <a:lnTo>
                  <a:pt x="348615" y="533400"/>
                </a:lnTo>
                <a:lnTo>
                  <a:pt x="348615" y="708660"/>
                </a:lnTo>
                <a:lnTo>
                  <a:pt x="270510" y="708660"/>
                </a:lnTo>
                <a:lnTo>
                  <a:pt x="270510" y="470535"/>
                </a:lnTo>
                <a:cubicBezTo>
                  <a:pt x="270510" y="428625"/>
                  <a:pt x="304800" y="394335"/>
                  <a:pt x="346710" y="394335"/>
                </a:cubicBezTo>
                <a:lnTo>
                  <a:pt x="520065" y="394335"/>
                </a:lnTo>
                <a:cubicBezTo>
                  <a:pt x="517207" y="404813"/>
                  <a:pt x="516255" y="416242"/>
                  <a:pt x="516255" y="427673"/>
                </a:cubicBezTo>
                <a:lnTo>
                  <a:pt x="516255" y="763905"/>
                </a:lnTo>
                <a:lnTo>
                  <a:pt x="553403" y="763905"/>
                </a:lnTo>
                <a:lnTo>
                  <a:pt x="553403" y="762952"/>
                </a:lnTo>
                <a:close/>
                <a:moveTo>
                  <a:pt x="460057" y="133350"/>
                </a:moveTo>
                <a:cubicBezTo>
                  <a:pt x="527185" y="133143"/>
                  <a:pt x="581771" y="187393"/>
                  <a:pt x="581978" y="254521"/>
                </a:cubicBezTo>
                <a:cubicBezTo>
                  <a:pt x="581978" y="254771"/>
                  <a:pt x="581978" y="255020"/>
                  <a:pt x="581978" y="255270"/>
                </a:cubicBezTo>
                <a:cubicBezTo>
                  <a:pt x="581978" y="282893"/>
                  <a:pt x="573405" y="307658"/>
                  <a:pt x="558165" y="327660"/>
                </a:cubicBezTo>
                <a:cubicBezTo>
                  <a:pt x="554355" y="331470"/>
                  <a:pt x="550545" y="336233"/>
                  <a:pt x="546735" y="340995"/>
                </a:cubicBezTo>
                <a:cubicBezTo>
                  <a:pt x="524828" y="362902"/>
                  <a:pt x="494348" y="376237"/>
                  <a:pt x="461010" y="376237"/>
                </a:cubicBezTo>
                <a:cubicBezTo>
                  <a:pt x="393882" y="376444"/>
                  <a:pt x="339297" y="322194"/>
                  <a:pt x="339090" y="255066"/>
                </a:cubicBezTo>
                <a:cubicBezTo>
                  <a:pt x="339089" y="254817"/>
                  <a:pt x="339089" y="254567"/>
                  <a:pt x="339090" y="254317"/>
                </a:cubicBezTo>
                <a:cubicBezTo>
                  <a:pt x="337185" y="188595"/>
                  <a:pt x="392430" y="133350"/>
                  <a:pt x="460057" y="133350"/>
                </a:cubicBezTo>
                <a:close/>
                <a:moveTo>
                  <a:pt x="1202055" y="133350"/>
                </a:moveTo>
                <a:cubicBezTo>
                  <a:pt x="1134927" y="133143"/>
                  <a:pt x="1080342" y="187393"/>
                  <a:pt x="1080135" y="254521"/>
                </a:cubicBezTo>
                <a:cubicBezTo>
                  <a:pt x="1080134" y="254771"/>
                  <a:pt x="1080134" y="255020"/>
                  <a:pt x="1080135" y="255270"/>
                </a:cubicBezTo>
                <a:cubicBezTo>
                  <a:pt x="1080135" y="282893"/>
                  <a:pt x="1088708" y="307658"/>
                  <a:pt x="1103948" y="327660"/>
                </a:cubicBezTo>
                <a:cubicBezTo>
                  <a:pt x="1107758" y="331470"/>
                  <a:pt x="1111568" y="336233"/>
                  <a:pt x="1115378" y="340995"/>
                </a:cubicBezTo>
                <a:cubicBezTo>
                  <a:pt x="1137285" y="362902"/>
                  <a:pt x="1167765" y="376237"/>
                  <a:pt x="1201103" y="376237"/>
                </a:cubicBezTo>
                <a:cubicBezTo>
                  <a:pt x="1268230" y="376444"/>
                  <a:pt x="1322816" y="322194"/>
                  <a:pt x="1323023" y="255066"/>
                </a:cubicBezTo>
                <a:cubicBezTo>
                  <a:pt x="1323023" y="254817"/>
                  <a:pt x="1323023" y="254567"/>
                  <a:pt x="1323023" y="254317"/>
                </a:cubicBezTo>
                <a:cubicBezTo>
                  <a:pt x="1323975" y="188595"/>
                  <a:pt x="1269683" y="133350"/>
                  <a:pt x="1202055" y="133350"/>
                </a:cubicBezTo>
                <a:close/>
              </a:path>
            </a:pathLst>
          </a:custGeom>
          <a:gradFill>
            <a:gsLst>
              <a:gs pos="100000">
                <a:srgbClr val="BE1B10">
                  <a:alpha val="0"/>
                </a:srgbClr>
              </a:gs>
              <a:gs pos="0">
                <a:srgbClr val="BE1B10">
                  <a:alpha val="55000"/>
                </a:srgb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CACAAC86-7DC2-C491-37C6-F08A515CEA37}"/>
              </a:ext>
            </a:extLst>
          </p:cNvPr>
          <p:cNvSpPr/>
          <p:nvPr/>
        </p:nvSpPr>
        <p:spPr>
          <a:xfrm>
            <a:off x="28220" y="1161908"/>
            <a:ext cx="12163780" cy="1437952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2B187B6-D499-BDBF-33D3-48EC0CAE5441}"/>
              </a:ext>
            </a:extLst>
          </p:cNvPr>
          <p:cNvSpPr txBox="1"/>
          <p:nvPr/>
        </p:nvSpPr>
        <p:spPr>
          <a:xfrm>
            <a:off x="4605849" y="1275345"/>
            <a:ext cx="3121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63000">
                      <a:srgbClr val="F7D79C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科技股份有限公司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76B1F1-D76F-2195-CDAA-3FE4FEA087C0}"/>
              </a:ext>
            </a:extLst>
          </p:cNvPr>
          <p:cNvSpPr txBox="1"/>
          <p:nvPr/>
        </p:nvSpPr>
        <p:spPr>
          <a:xfrm>
            <a:off x="3077843" y="1713038"/>
            <a:ext cx="6067508" cy="789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科技股份有限公司（简称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“XX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科技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）成立于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2002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是一家国内领先的数据智能科技公司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6E7D73E-34C5-0B9D-5577-84C87339930F}"/>
              </a:ext>
            </a:extLst>
          </p:cNvPr>
          <p:cNvGrpSpPr/>
          <p:nvPr/>
        </p:nvGrpSpPr>
        <p:grpSpPr>
          <a:xfrm>
            <a:off x="6487328" y="2998439"/>
            <a:ext cx="5118867" cy="645455"/>
            <a:chOff x="710432" y="2697820"/>
            <a:chExt cx="5118867" cy="645455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18418554-E7DB-C425-0E6C-0C4EED8C88F2}"/>
                </a:ext>
              </a:extLst>
            </p:cNvPr>
            <p:cNvSpPr/>
            <p:nvPr/>
          </p:nvSpPr>
          <p:spPr>
            <a:xfrm>
              <a:off x="710432" y="2697820"/>
              <a:ext cx="5118867" cy="64545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64D22A8-2426-9B0B-49C2-C97015898566}"/>
                </a:ext>
              </a:extLst>
            </p:cNvPr>
            <p:cNvSpPr txBox="1"/>
            <p:nvPr/>
          </p:nvSpPr>
          <p:spPr>
            <a:xfrm>
              <a:off x="1989606" y="2835881"/>
              <a:ext cx="256051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运营商数据智能化服务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F3106D4-08F8-C250-5BD3-9242FEA54EC8}"/>
              </a:ext>
            </a:extLst>
          </p:cNvPr>
          <p:cNvGrpSpPr/>
          <p:nvPr/>
        </p:nvGrpSpPr>
        <p:grpSpPr>
          <a:xfrm>
            <a:off x="6487328" y="3824043"/>
            <a:ext cx="5118867" cy="645455"/>
            <a:chOff x="710432" y="2697820"/>
            <a:chExt cx="5118867" cy="645455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41FEF0C2-EC7A-B3C0-EB40-A0449FB32C51}"/>
                </a:ext>
              </a:extLst>
            </p:cNvPr>
            <p:cNvSpPr/>
            <p:nvPr/>
          </p:nvSpPr>
          <p:spPr>
            <a:xfrm>
              <a:off x="710432" y="2697820"/>
              <a:ext cx="5118867" cy="64545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2BCB232-E8A6-F572-F189-85CF58FD2271}"/>
                </a:ext>
              </a:extLst>
            </p:cNvPr>
            <p:cNvSpPr txBox="1"/>
            <p:nvPr/>
          </p:nvSpPr>
          <p:spPr>
            <a:xfrm>
              <a:off x="1880681" y="2835881"/>
              <a:ext cx="277836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智慧城市的领军企业之一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56B943A-1E85-4401-6437-A2B6D226B0F0}"/>
              </a:ext>
            </a:extLst>
          </p:cNvPr>
          <p:cNvGrpSpPr/>
          <p:nvPr/>
        </p:nvGrpSpPr>
        <p:grpSpPr>
          <a:xfrm>
            <a:off x="6487328" y="4649647"/>
            <a:ext cx="5118867" cy="645455"/>
            <a:chOff x="710432" y="2697820"/>
            <a:chExt cx="5118867" cy="64545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B3965D85-FE52-4116-966C-CCFFAD7F1C9E}"/>
                </a:ext>
              </a:extLst>
            </p:cNvPr>
            <p:cNvSpPr/>
            <p:nvPr/>
          </p:nvSpPr>
          <p:spPr>
            <a:xfrm>
              <a:off x="710432" y="2697820"/>
              <a:ext cx="5118867" cy="64545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FBB9D00-8142-EB81-4EB3-0ACCC191C008}"/>
                </a:ext>
              </a:extLst>
            </p:cNvPr>
            <p:cNvSpPr txBox="1"/>
            <p:nvPr/>
          </p:nvSpPr>
          <p:spPr>
            <a:xfrm>
              <a:off x="969923" y="2835881"/>
              <a:ext cx="459988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提供优质的数字化转型解决方案和产品服务</a:t>
              </a:r>
            </a:p>
          </p:txBody>
        </p:sp>
      </p:grp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33C9EA6D-70EC-B80F-5236-1C025405C6B0}"/>
              </a:ext>
            </a:extLst>
          </p:cNvPr>
          <p:cNvSpPr/>
          <p:nvPr/>
        </p:nvSpPr>
        <p:spPr>
          <a:xfrm>
            <a:off x="6487328" y="5506736"/>
            <a:ext cx="5118867" cy="987032"/>
          </a:xfrm>
          <a:prstGeom prst="roundRect">
            <a:avLst>
              <a:gd name="adj" fmla="val 11842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algn="t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CB6BBBD-55C1-6E52-7AB5-41F044089893}"/>
              </a:ext>
            </a:extLst>
          </p:cNvPr>
          <p:cNvGrpSpPr/>
          <p:nvPr/>
        </p:nvGrpSpPr>
        <p:grpSpPr>
          <a:xfrm>
            <a:off x="6750163" y="5723774"/>
            <a:ext cx="1154113" cy="744440"/>
            <a:chOff x="885824" y="5180873"/>
            <a:chExt cx="1154113" cy="744440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2EFE9FC3-B05E-545D-36C2-D00028D99FF5}"/>
                </a:ext>
              </a:extLst>
            </p:cNvPr>
            <p:cNvSpPr/>
            <p:nvPr/>
          </p:nvSpPr>
          <p:spPr>
            <a:xfrm>
              <a:off x="885824" y="5180873"/>
              <a:ext cx="1152625" cy="2298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国内电信软件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63FB407-DBA5-0128-3F02-0D794FA663A0}"/>
                </a:ext>
              </a:extLst>
            </p:cNvPr>
            <p:cNvSpPr txBox="1"/>
            <p:nvPr/>
          </p:nvSpPr>
          <p:spPr>
            <a:xfrm>
              <a:off x="1376594" y="5402093"/>
              <a:ext cx="66334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ea"/>
                  <a:ea typeface="+mj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10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18B0E35-DCE4-B59B-964B-C7229E715A3F}"/>
              </a:ext>
            </a:extLst>
          </p:cNvPr>
          <p:cNvGrpSpPr/>
          <p:nvPr/>
        </p:nvGrpSpPr>
        <p:grpSpPr>
          <a:xfrm>
            <a:off x="8293047" y="5723774"/>
            <a:ext cx="1441242" cy="769994"/>
            <a:chOff x="674436" y="5180873"/>
            <a:chExt cx="1441242" cy="769994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229B7BD9-1AF0-ABDA-342A-9BA4D4772230}"/>
                </a:ext>
              </a:extLst>
            </p:cNvPr>
            <p:cNvSpPr/>
            <p:nvPr/>
          </p:nvSpPr>
          <p:spPr>
            <a:xfrm>
              <a:off x="674436" y="5180873"/>
              <a:ext cx="1441242" cy="2298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新型智慧城市建设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98272DA-535E-933F-019C-C639405422F4}"/>
                </a:ext>
              </a:extLst>
            </p:cNvPr>
            <p:cNvSpPr txBox="1"/>
            <p:nvPr/>
          </p:nvSpPr>
          <p:spPr>
            <a:xfrm>
              <a:off x="833550" y="5427647"/>
              <a:ext cx="69319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ea"/>
                  <a:ea typeface="+mj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80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14C07CE-E942-BC78-75F2-874970644158}"/>
                </a:ext>
              </a:extLst>
            </p:cNvPr>
            <p:cNvSpPr txBox="1"/>
            <p:nvPr/>
          </p:nvSpPr>
          <p:spPr>
            <a:xfrm>
              <a:off x="1458077" y="5579691"/>
              <a:ext cx="5719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+mn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城市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BDE3B0A-6B0C-3E24-14F7-0F78377697C2}"/>
              </a:ext>
            </a:extLst>
          </p:cNvPr>
          <p:cNvGrpSpPr/>
          <p:nvPr/>
        </p:nvGrpSpPr>
        <p:grpSpPr>
          <a:xfrm>
            <a:off x="10096063" y="5723774"/>
            <a:ext cx="1352986" cy="769994"/>
            <a:chOff x="688013" y="5180873"/>
            <a:chExt cx="1352986" cy="769994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B0BD6B69-8BEC-ED4A-F9CF-5A679A19EFE8}"/>
                </a:ext>
              </a:extLst>
            </p:cNvPr>
            <p:cNvSpPr/>
            <p:nvPr/>
          </p:nvSpPr>
          <p:spPr>
            <a:xfrm>
              <a:off x="688013" y="5180873"/>
              <a:ext cx="1303340" cy="2298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政府及行业客户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9903342-9C0B-2D4D-7CCF-61D7BA03E2B2}"/>
                </a:ext>
              </a:extLst>
            </p:cNvPr>
            <p:cNvSpPr txBox="1"/>
            <p:nvPr/>
          </p:nvSpPr>
          <p:spPr>
            <a:xfrm>
              <a:off x="921226" y="5427647"/>
              <a:ext cx="9151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ea"/>
                  <a:ea typeface="+mj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50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18C33EB-5A15-11D0-D13D-72BA4DDC8460}"/>
                </a:ext>
              </a:extLst>
            </p:cNvPr>
            <p:cNvSpPr txBox="1"/>
            <p:nvPr/>
          </p:nvSpPr>
          <p:spPr>
            <a:xfrm>
              <a:off x="1493302" y="5579691"/>
              <a:ext cx="54769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地区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69D074F5-1CDC-8E72-A3F8-6C13820F363C}"/>
              </a:ext>
            </a:extLst>
          </p:cNvPr>
          <p:cNvCxnSpPr>
            <a:cxnSpLocks/>
          </p:cNvCxnSpPr>
          <p:nvPr/>
        </p:nvCxnSpPr>
        <p:spPr>
          <a:xfrm>
            <a:off x="8155146" y="5723774"/>
            <a:ext cx="0" cy="57353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136E2458-44F0-BCFF-9A7A-535F82486339}"/>
              </a:ext>
            </a:extLst>
          </p:cNvPr>
          <p:cNvCxnSpPr>
            <a:cxnSpLocks/>
          </p:cNvCxnSpPr>
          <p:nvPr/>
        </p:nvCxnSpPr>
        <p:spPr>
          <a:xfrm>
            <a:off x="9958162" y="5723774"/>
            <a:ext cx="0" cy="57353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5AE74E71-A998-2BC1-B605-ECB9749D85C4}"/>
              </a:ext>
            </a:extLst>
          </p:cNvPr>
          <p:cNvSpPr txBox="1"/>
          <p:nvPr/>
        </p:nvSpPr>
        <p:spPr>
          <a:xfrm>
            <a:off x="9009264" y="5999481"/>
            <a:ext cx="2051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C00000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＋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3F744A8-0D27-5D57-E15C-35B5D072F931}"/>
              </a:ext>
            </a:extLst>
          </p:cNvPr>
          <p:cNvSpPr txBox="1"/>
          <p:nvPr/>
        </p:nvSpPr>
        <p:spPr>
          <a:xfrm>
            <a:off x="10870707" y="5975080"/>
            <a:ext cx="20518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C00000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＋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09752AB-1A4C-E3EF-E362-BB98A2063986}"/>
              </a:ext>
            </a:extLst>
          </p:cNvPr>
          <p:cNvSpPr txBox="1"/>
          <p:nvPr/>
        </p:nvSpPr>
        <p:spPr>
          <a:xfrm>
            <a:off x="6768119" y="6023349"/>
            <a:ext cx="612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  <a:sym typeface="微软雅黑" panose="020B0503020204020204" pitchFamily="34" charset="-122"/>
              </a:rPr>
              <a:t>top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2307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0A4029-DA9B-41E7-9DB2-F75107CE35D8}"/>
              </a:ext>
            </a:extLst>
          </p:cNvPr>
          <p:cNvSpPr txBox="1"/>
          <p:nvPr/>
        </p:nvSpPr>
        <p:spPr>
          <a:xfrm>
            <a:off x="484265" y="2109529"/>
            <a:ext cx="307007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53000">
                      <a:srgbClr val="F7D79C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02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53000">
                    <a:srgbClr val="F7D79C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6ED8F3-F2DE-49AA-851D-255225654448}"/>
              </a:ext>
            </a:extLst>
          </p:cNvPr>
          <p:cNvSpPr txBox="1"/>
          <p:nvPr/>
        </p:nvSpPr>
        <p:spPr>
          <a:xfrm>
            <a:off x="4701600" y="2302519"/>
            <a:ext cx="6539710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0" dirty="0">
                <a:solidFill>
                  <a:schemeClr val="accent1"/>
                </a:solidFill>
                <a:latin typeface="OPPOSans H"/>
                <a:ea typeface="OPPOSans H"/>
              </a:rPr>
              <a:t>招聘计划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C9B2C1-5BC3-4DED-ADFB-2F142EDE7F1C}"/>
              </a:ext>
            </a:extLst>
          </p:cNvPr>
          <p:cNvSpPr txBox="1"/>
          <p:nvPr/>
        </p:nvSpPr>
        <p:spPr>
          <a:xfrm flipV="1">
            <a:off x="785896" y="4259349"/>
            <a:ext cx="1354455" cy="1932356"/>
          </a:xfrm>
          <a:custGeom>
            <a:avLst/>
            <a:gdLst/>
            <a:ahLst/>
            <a:cxnLst/>
            <a:rect l="l" t="t" r="r" b="b"/>
            <a:pathLst>
              <a:path w="1354455" h="1932356">
                <a:moveTo>
                  <a:pt x="677227" y="0"/>
                </a:moveTo>
                <a:cubicBezTo>
                  <a:pt x="899960" y="0"/>
                  <a:pt x="1068514" y="82020"/>
                  <a:pt x="1182891" y="246060"/>
                </a:cubicBezTo>
                <a:cubicBezTo>
                  <a:pt x="1297267" y="410099"/>
                  <a:pt x="1354455" y="650139"/>
                  <a:pt x="1354455" y="966178"/>
                </a:cubicBezTo>
                <a:cubicBezTo>
                  <a:pt x="1354455" y="1280713"/>
                  <a:pt x="1297267" y="1520376"/>
                  <a:pt x="1182891" y="1685168"/>
                </a:cubicBezTo>
                <a:cubicBezTo>
                  <a:pt x="1068514" y="1849960"/>
                  <a:pt x="899960" y="1932356"/>
                  <a:pt x="677227" y="1932356"/>
                </a:cubicBezTo>
                <a:cubicBezTo>
                  <a:pt x="454495" y="1932356"/>
                  <a:pt x="285940" y="1849960"/>
                  <a:pt x="171564" y="1685168"/>
                </a:cubicBezTo>
                <a:cubicBezTo>
                  <a:pt x="57188" y="1520376"/>
                  <a:pt x="0" y="1280713"/>
                  <a:pt x="0" y="966178"/>
                </a:cubicBezTo>
                <a:cubicBezTo>
                  <a:pt x="0" y="650139"/>
                  <a:pt x="57188" y="410099"/>
                  <a:pt x="171564" y="246060"/>
                </a:cubicBezTo>
                <a:cubicBezTo>
                  <a:pt x="285940" y="82020"/>
                  <a:pt x="454495" y="0"/>
                  <a:pt x="677227" y="0"/>
                </a:cubicBezTo>
                <a:close/>
                <a:moveTo>
                  <a:pt x="677227" y="275406"/>
                </a:moveTo>
                <a:cubicBezTo>
                  <a:pt x="556831" y="275406"/>
                  <a:pt x="469920" y="330713"/>
                  <a:pt x="416495" y="441327"/>
                </a:cubicBezTo>
                <a:cubicBezTo>
                  <a:pt x="363069" y="551941"/>
                  <a:pt x="336356" y="726891"/>
                  <a:pt x="336356" y="966178"/>
                </a:cubicBezTo>
                <a:cubicBezTo>
                  <a:pt x="336356" y="1205465"/>
                  <a:pt x="363069" y="1380416"/>
                  <a:pt x="416495" y="1491030"/>
                </a:cubicBezTo>
                <a:cubicBezTo>
                  <a:pt x="469920" y="1601643"/>
                  <a:pt x="556831" y="1656950"/>
                  <a:pt x="677227" y="1656950"/>
                </a:cubicBezTo>
                <a:cubicBezTo>
                  <a:pt x="797623" y="1656950"/>
                  <a:pt x="884534" y="1601643"/>
                  <a:pt x="937960" y="1491030"/>
                </a:cubicBezTo>
                <a:cubicBezTo>
                  <a:pt x="991386" y="1380416"/>
                  <a:pt x="1018098" y="1205465"/>
                  <a:pt x="1018098" y="966178"/>
                </a:cubicBezTo>
                <a:cubicBezTo>
                  <a:pt x="1018098" y="726891"/>
                  <a:pt x="991386" y="551941"/>
                  <a:pt x="937960" y="441327"/>
                </a:cubicBezTo>
                <a:cubicBezTo>
                  <a:pt x="884534" y="330713"/>
                  <a:pt x="797623" y="275406"/>
                  <a:pt x="677227" y="27540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F192D1B-A076-45A5-9FA5-B5388FC237BF}"/>
              </a:ext>
            </a:extLst>
          </p:cNvPr>
          <p:cNvSpPr txBox="1"/>
          <p:nvPr/>
        </p:nvSpPr>
        <p:spPr>
          <a:xfrm>
            <a:off x="4762501" y="3972200"/>
            <a:ext cx="6380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all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Recruitment plan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A6B384-64D2-45E1-AC29-4A6AC182CB5D}"/>
              </a:ext>
            </a:extLst>
          </p:cNvPr>
          <p:cNvSpPr txBox="1"/>
          <p:nvPr/>
        </p:nvSpPr>
        <p:spPr>
          <a:xfrm flipV="1">
            <a:off x="2140351" y="4259349"/>
            <a:ext cx="1185183" cy="1782007"/>
          </a:xfrm>
          <a:custGeom>
            <a:avLst/>
            <a:gdLst/>
            <a:ahLst/>
            <a:cxnLst/>
            <a:rect l="l" t="t" r="r" b="b"/>
            <a:pathLst>
              <a:path w="1264158" h="1900752">
                <a:moveTo>
                  <a:pt x="629821" y="0"/>
                </a:moveTo>
                <a:cubicBezTo>
                  <a:pt x="750217" y="0"/>
                  <a:pt x="857821" y="24456"/>
                  <a:pt x="952633" y="73367"/>
                </a:cubicBezTo>
                <a:cubicBezTo>
                  <a:pt x="1047445" y="122277"/>
                  <a:pt x="1121187" y="189624"/>
                  <a:pt x="1173861" y="275406"/>
                </a:cubicBezTo>
                <a:cubicBezTo>
                  <a:pt x="1226534" y="361188"/>
                  <a:pt x="1252871" y="459010"/>
                  <a:pt x="1252871" y="568871"/>
                </a:cubicBezTo>
                <a:cubicBezTo>
                  <a:pt x="1252871" y="644119"/>
                  <a:pt x="1239326" y="714099"/>
                  <a:pt x="1212237" y="778812"/>
                </a:cubicBezTo>
                <a:cubicBezTo>
                  <a:pt x="1185148" y="843525"/>
                  <a:pt x="1146019" y="907109"/>
                  <a:pt x="1094851" y="969564"/>
                </a:cubicBezTo>
                <a:cubicBezTo>
                  <a:pt x="1043683" y="1032020"/>
                  <a:pt x="972950" y="1108396"/>
                  <a:pt x="882653" y="1198693"/>
                </a:cubicBezTo>
                <a:lnTo>
                  <a:pt x="467287" y="1625346"/>
                </a:lnTo>
                <a:lnTo>
                  <a:pt x="1264158" y="1625346"/>
                </a:lnTo>
                <a:lnTo>
                  <a:pt x="1264158" y="1900752"/>
                </a:lnTo>
                <a:lnTo>
                  <a:pt x="0" y="1900752"/>
                </a:lnTo>
                <a:lnTo>
                  <a:pt x="0" y="1675010"/>
                </a:lnTo>
                <a:lnTo>
                  <a:pt x="697544" y="970693"/>
                </a:lnTo>
                <a:cubicBezTo>
                  <a:pt x="780316" y="887921"/>
                  <a:pt x="837504" y="817941"/>
                  <a:pt x="869109" y="760753"/>
                </a:cubicBezTo>
                <a:cubicBezTo>
                  <a:pt x="900712" y="703564"/>
                  <a:pt x="916514" y="640357"/>
                  <a:pt x="916514" y="571129"/>
                </a:cubicBezTo>
                <a:cubicBezTo>
                  <a:pt x="916514" y="482337"/>
                  <a:pt x="889425" y="410852"/>
                  <a:pt x="835247" y="356674"/>
                </a:cubicBezTo>
                <a:cubicBezTo>
                  <a:pt x="781069" y="302495"/>
                  <a:pt x="708079" y="275406"/>
                  <a:pt x="616277" y="275406"/>
                </a:cubicBezTo>
                <a:cubicBezTo>
                  <a:pt x="527485" y="275406"/>
                  <a:pt x="453742" y="298733"/>
                  <a:pt x="395049" y="345386"/>
                </a:cubicBezTo>
                <a:cubicBezTo>
                  <a:pt x="336356" y="392040"/>
                  <a:pt x="292713" y="459763"/>
                  <a:pt x="264119" y="548555"/>
                </a:cubicBezTo>
                <a:lnTo>
                  <a:pt x="18059" y="401822"/>
                </a:lnTo>
                <a:cubicBezTo>
                  <a:pt x="61703" y="270891"/>
                  <a:pt x="135069" y="171188"/>
                  <a:pt x="238158" y="102713"/>
                </a:cubicBezTo>
                <a:cubicBezTo>
                  <a:pt x="341247" y="34238"/>
                  <a:pt x="471802" y="0"/>
                  <a:pt x="6298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7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839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C5BE0-1EE5-425F-813B-D088D4DEE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人才理念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6D2521C-A57E-5996-C14A-69EA64D440EC}"/>
              </a:ext>
            </a:extLst>
          </p:cNvPr>
          <p:cNvGrpSpPr/>
          <p:nvPr/>
        </p:nvGrpSpPr>
        <p:grpSpPr>
          <a:xfrm>
            <a:off x="457759" y="1436140"/>
            <a:ext cx="4320166" cy="1312989"/>
            <a:chOff x="457759" y="1620779"/>
            <a:chExt cx="4320166" cy="1312989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28A0A1F5-EEE9-4D99-AA5B-8B09CCEDF980}"/>
                </a:ext>
              </a:extLst>
            </p:cNvPr>
            <p:cNvSpPr/>
            <p:nvPr/>
          </p:nvSpPr>
          <p:spPr>
            <a:xfrm flipH="1">
              <a:off x="457759" y="1620779"/>
              <a:ext cx="4320166" cy="1312989"/>
            </a:xfrm>
            <a:prstGeom prst="parallelogram">
              <a:avLst>
                <a:gd name="adj" fmla="val 27269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5">
              <a:extLst>
                <a:ext uri="{FF2B5EF4-FFF2-40B4-BE49-F238E27FC236}">
                  <a16:creationId xmlns:a16="http://schemas.microsoft.com/office/drawing/2014/main" id="{49E8A1D1-7748-4CF5-A9B6-31CD77661698}"/>
                </a:ext>
              </a:extLst>
            </p:cNvPr>
            <p:cNvSpPr txBox="1"/>
            <p:nvPr/>
          </p:nvSpPr>
          <p:spPr>
            <a:xfrm flipH="1">
              <a:off x="1052346" y="2175769"/>
              <a:ext cx="3299846" cy="7048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人才是企业的灵魂，公司视人才为最大的财富，始终把人才作为企业发展的创业之本、竞争之本、发展之本</a:t>
              </a:r>
            </a:p>
          </p:txBody>
        </p:sp>
        <p:sp>
          <p:nvSpPr>
            <p:cNvPr id="22" name="文本框 26">
              <a:extLst>
                <a:ext uri="{FF2B5EF4-FFF2-40B4-BE49-F238E27FC236}">
                  <a16:creationId xmlns:a16="http://schemas.microsoft.com/office/drawing/2014/main" id="{1E4CD8F2-A924-454F-9199-793AC2953ED3}"/>
                </a:ext>
              </a:extLst>
            </p:cNvPr>
            <p:cNvSpPr txBox="1"/>
            <p:nvPr/>
          </p:nvSpPr>
          <p:spPr>
            <a:xfrm flipH="1">
              <a:off x="1054560" y="1759944"/>
              <a:ext cx="1290328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尊重价值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E075858-2D3D-4038-B0A7-1890CAD2DD47}"/>
                </a:ext>
              </a:extLst>
            </p:cNvPr>
            <p:cNvSpPr/>
            <p:nvPr/>
          </p:nvSpPr>
          <p:spPr>
            <a:xfrm flipH="1">
              <a:off x="1076594" y="2105920"/>
              <a:ext cx="443254" cy="5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B2E659E-84EB-8106-81E0-132382F2002F}"/>
              </a:ext>
            </a:extLst>
          </p:cNvPr>
          <p:cNvGrpSpPr/>
          <p:nvPr/>
        </p:nvGrpSpPr>
        <p:grpSpPr>
          <a:xfrm>
            <a:off x="4263231" y="2026322"/>
            <a:ext cx="3665539" cy="2893278"/>
            <a:chOff x="3907921" y="1972634"/>
            <a:chExt cx="4314670" cy="340564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DAD36D9-09F8-4C02-9687-EE5445084EA1}"/>
                </a:ext>
              </a:extLst>
            </p:cNvPr>
            <p:cNvSpPr/>
            <p:nvPr/>
          </p:nvSpPr>
          <p:spPr>
            <a:xfrm rot="516705">
              <a:off x="4192574" y="3479449"/>
              <a:ext cx="3587869" cy="1575510"/>
            </a:xfrm>
            <a:prstGeom prst="ellipse">
              <a:avLst/>
            </a:prstGeom>
            <a:noFill/>
            <a:ln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>
                      <a:alpha val="67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5F0CD9-9CC0-4A32-885F-4B67FBEE7F2E}"/>
                </a:ext>
              </a:extLst>
            </p:cNvPr>
            <p:cNvSpPr/>
            <p:nvPr/>
          </p:nvSpPr>
          <p:spPr>
            <a:xfrm>
              <a:off x="4376743" y="1972634"/>
              <a:ext cx="3400425" cy="3400425"/>
            </a:xfrm>
            <a:prstGeom prst="ellipse">
              <a:avLst/>
            </a:prstGeom>
            <a:gradFill flip="none" rotWithShape="1">
              <a:gsLst>
                <a:gs pos="99000">
                  <a:schemeClr val="accent1">
                    <a:alpha val="10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user_209046">
              <a:extLst>
                <a:ext uri="{FF2B5EF4-FFF2-40B4-BE49-F238E27FC236}">
                  <a16:creationId xmlns:a16="http://schemas.microsoft.com/office/drawing/2014/main" id="{9BA3CBB7-3826-4A80-B9C4-BB12520DB07F}"/>
                </a:ext>
              </a:extLst>
            </p:cNvPr>
            <p:cNvSpPr/>
            <p:nvPr/>
          </p:nvSpPr>
          <p:spPr>
            <a:xfrm>
              <a:off x="5690724" y="3021686"/>
              <a:ext cx="903380" cy="814628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9580EB8-299D-44CC-84C4-71205C87DB98}"/>
                </a:ext>
              </a:extLst>
            </p:cNvPr>
            <p:cNvSpPr/>
            <p:nvPr/>
          </p:nvSpPr>
          <p:spPr>
            <a:xfrm>
              <a:off x="4141247" y="4089301"/>
              <a:ext cx="145370" cy="145370"/>
            </a:xfrm>
            <a:prstGeom prst="ellips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5D5CEC8-FB62-424B-8078-541FF3BE3D0C}"/>
                </a:ext>
              </a:extLst>
            </p:cNvPr>
            <p:cNvSpPr/>
            <p:nvPr/>
          </p:nvSpPr>
          <p:spPr>
            <a:xfrm>
              <a:off x="7114040" y="5123311"/>
              <a:ext cx="254972" cy="254972"/>
            </a:xfrm>
            <a:prstGeom prst="ellips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51B5A5F-45CF-4CB9-B41A-61EFA6E5A938}"/>
                </a:ext>
              </a:extLst>
            </p:cNvPr>
            <p:cNvSpPr/>
            <p:nvPr/>
          </p:nvSpPr>
          <p:spPr>
            <a:xfrm rot="21194436">
              <a:off x="3907921" y="3172700"/>
              <a:ext cx="4314670" cy="1894664"/>
            </a:xfrm>
            <a:prstGeom prst="ellipse">
              <a:avLst/>
            </a:prstGeom>
            <a:noFill/>
            <a:ln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>
                      <a:alpha val="67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4D3CA89-B206-41DC-2A58-833C0644F5E5}"/>
              </a:ext>
            </a:extLst>
          </p:cNvPr>
          <p:cNvGrpSpPr/>
          <p:nvPr/>
        </p:nvGrpSpPr>
        <p:grpSpPr>
          <a:xfrm flipH="1">
            <a:off x="7550360" y="1436140"/>
            <a:ext cx="4320166" cy="1312989"/>
            <a:chOff x="457759" y="1620779"/>
            <a:chExt cx="4320166" cy="1312989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36A7100-2ADC-D1B9-D09D-42FE4E8365BE}"/>
                </a:ext>
              </a:extLst>
            </p:cNvPr>
            <p:cNvSpPr/>
            <p:nvPr/>
          </p:nvSpPr>
          <p:spPr>
            <a:xfrm flipH="1">
              <a:off x="457759" y="1620779"/>
              <a:ext cx="4320166" cy="1312989"/>
            </a:xfrm>
            <a:prstGeom prst="parallelogram">
              <a:avLst>
                <a:gd name="adj" fmla="val 27269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25">
              <a:extLst>
                <a:ext uri="{FF2B5EF4-FFF2-40B4-BE49-F238E27FC236}">
                  <a16:creationId xmlns:a16="http://schemas.microsoft.com/office/drawing/2014/main" id="{FDE6BC8F-884C-AD78-27AB-83C25BFBB5D6}"/>
                </a:ext>
              </a:extLst>
            </p:cNvPr>
            <p:cNvSpPr txBox="1"/>
            <p:nvPr/>
          </p:nvSpPr>
          <p:spPr>
            <a:xfrm flipH="1">
              <a:off x="1052347" y="2175769"/>
              <a:ext cx="3379831" cy="7048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公司创立多年以来一直坚持以人为本的理念，尊重人才的价值，注重人才的培养和发展，建立了完善的人才培养体系</a:t>
              </a:r>
            </a:p>
          </p:txBody>
        </p:sp>
        <p:sp>
          <p:nvSpPr>
            <p:cNvPr id="43" name="文本框 26">
              <a:extLst>
                <a:ext uri="{FF2B5EF4-FFF2-40B4-BE49-F238E27FC236}">
                  <a16:creationId xmlns:a16="http://schemas.microsoft.com/office/drawing/2014/main" id="{CA2D84DD-6BE5-1A16-2876-2DCDA231DFA7}"/>
                </a:ext>
              </a:extLst>
            </p:cNvPr>
            <p:cNvSpPr txBox="1"/>
            <p:nvPr/>
          </p:nvSpPr>
          <p:spPr>
            <a:xfrm flipH="1">
              <a:off x="1054560" y="1759944"/>
              <a:ext cx="1290328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开发培养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08163B4-7846-FCA1-0695-68810F9806DC}"/>
                </a:ext>
              </a:extLst>
            </p:cNvPr>
            <p:cNvSpPr/>
            <p:nvPr/>
          </p:nvSpPr>
          <p:spPr>
            <a:xfrm flipH="1">
              <a:off x="1076594" y="2105920"/>
              <a:ext cx="443254" cy="5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95C11F2-D3AD-641E-F7CE-122A94F7CF5A}"/>
              </a:ext>
            </a:extLst>
          </p:cNvPr>
          <p:cNvGrpSpPr/>
          <p:nvPr/>
        </p:nvGrpSpPr>
        <p:grpSpPr>
          <a:xfrm>
            <a:off x="457759" y="4205023"/>
            <a:ext cx="4320166" cy="1312989"/>
            <a:chOff x="457759" y="1620779"/>
            <a:chExt cx="4320166" cy="1312989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D51379F6-58C3-57A6-39BF-C5ED8BFFAC80}"/>
                </a:ext>
              </a:extLst>
            </p:cNvPr>
            <p:cNvSpPr/>
            <p:nvPr/>
          </p:nvSpPr>
          <p:spPr>
            <a:xfrm flipH="1">
              <a:off x="457759" y="1620779"/>
              <a:ext cx="4320166" cy="1312989"/>
            </a:xfrm>
            <a:prstGeom prst="parallelogram">
              <a:avLst>
                <a:gd name="adj" fmla="val 27269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25">
              <a:extLst>
                <a:ext uri="{FF2B5EF4-FFF2-40B4-BE49-F238E27FC236}">
                  <a16:creationId xmlns:a16="http://schemas.microsoft.com/office/drawing/2014/main" id="{D4A915F6-094D-11FB-A3B1-0AC01F6CC75D}"/>
                </a:ext>
              </a:extLst>
            </p:cNvPr>
            <p:cNvSpPr txBox="1"/>
            <p:nvPr/>
          </p:nvSpPr>
          <p:spPr>
            <a:xfrm flipH="1">
              <a:off x="1052346" y="2175769"/>
              <a:ext cx="3349238" cy="7048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注重人才的持续引进和发展培养，给以人才广阔的发展空间和多个发展路径，以全面系统的培训体系循序渐进地培养员工的岗位胜任能力</a:t>
              </a:r>
            </a:p>
          </p:txBody>
        </p:sp>
        <p:sp>
          <p:nvSpPr>
            <p:cNvPr id="48" name="文本框 26">
              <a:extLst>
                <a:ext uri="{FF2B5EF4-FFF2-40B4-BE49-F238E27FC236}">
                  <a16:creationId xmlns:a16="http://schemas.microsoft.com/office/drawing/2014/main" id="{0C8BDD53-D039-6F1F-AB82-2B2D0F216A47}"/>
                </a:ext>
              </a:extLst>
            </p:cNvPr>
            <p:cNvSpPr txBox="1"/>
            <p:nvPr/>
          </p:nvSpPr>
          <p:spPr>
            <a:xfrm flipH="1">
              <a:off x="1054560" y="1759944"/>
              <a:ext cx="1290328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有序引进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09DAE79-D61C-DEC3-80DC-0FCE24ABEDA5}"/>
                </a:ext>
              </a:extLst>
            </p:cNvPr>
            <p:cNvSpPr/>
            <p:nvPr/>
          </p:nvSpPr>
          <p:spPr>
            <a:xfrm flipH="1">
              <a:off x="1076594" y="2105920"/>
              <a:ext cx="443254" cy="5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072538D-7D0B-C6AD-3AB6-FD01D02A43F5}"/>
              </a:ext>
            </a:extLst>
          </p:cNvPr>
          <p:cNvGrpSpPr/>
          <p:nvPr/>
        </p:nvGrpSpPr>
        <p:grpSpPr>
          <a:xfrm flipH="1">
            <a:off x="7550360" y="4205023"/>
            <a:ext cx="4320166" cy="1312989"/>
            <a:chOff x="457759" y="1620779"/>
            <a:chExt cx="4320166" cy="1312989"/>
          </a:xfrm>
        </p:grpSpPr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27ADF10A-81DB-CC00-F226-ACBF02731B42}"/>
                </a:ext>
              </a:extLst>
            </p:cNvPr>
            <p:cNvSpPr/>
            <p:nvPr/>
          </p:nvSpPr>
          <p:spPr>
            <a:xfrm flipH="1">
              <a:off x="457759" y="1620779"/>
              <a:ext cx="4320166" cy="1312989"/>
            </a:xfrm>
            <a:prstGeom prst="parallelogram">
              <a:avLst>
                <a:gd name="adj" fmla="val 27269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25">
              <a:extLst>
                <a:ext uri="{FF2B5EF4-FFF2-40B4-BE49-F238E27FC236}">
                  <a16:creationId xmlns:a16="http://schemas.microsoft.com/office/drawing/2014/main" id="{FD5D753A-034C-6B90-7056-DC2B73CC411D}"/>
                </a:ext>
              </a:extLst>
            </p:cNvPr>
            <p:cNvSpPr txBox="1"/>
            <p:nvPr/>
          </p:nvSpPr>
          <p:spPr>
            <a:xfrm flipH="1">
              <a:off x="955634" y="2175769"/>
              <a:ext cx="3476544" cy="7048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我们是一支综合素质高的年轻队伍，工作氛围勤勉和谐注重高效的沟通和执行，以共同发展为目标激励员工不断进步和成长</a:t>
              </a:r>
            </a:p>
          </p:txBody>
        </p:sp>
        <p:sp>
          <p:nvSpPr>
            <p:cNvPr id="53" name="文本框 26">
              <a:extLst>
                <a:ext uri="{FF2B5EF4-FFF2-40B4-BE49-F238E27FC236}">
                  <a16:creationId xmlns:a16="http://schemas.microsoft.com/office/drawing/2014/main" id="{1E053D1E-31B5-3851-221D-5831AE588BB1}"/>
                </a:ext>
              </a:extLst>
            </p:cNvPr>
            <p:cNvSpPr txBox="1"/>
            <p:nvPr/>
          </p:nvSpPr>
          <p:spPr>
            <a:xfrm flipH="1">
              <a:off x="1054560" y="1759944"/>
              <a:ext cx="1290328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激励盘活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56138CA-2933-5B27-F5A1-FFC0C1DB8FAE}"/>
                </a:ext>
              </a:extLst>
            </p:cNvPr>
            <p:cNvSpPr/>
            <p:nvPr/>
          </p:nvSpPr>
          <p:spPr>
            <a:xfrm flipH="1">
              <a:off x="1076594" y="2105920"/>
              <a:ext cx="443254" cy="5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535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292012E-CA9E-AE3A-8AFC-B81F7D24AAB7}"/>
              </a:ext>
            </a:extLst>
          </p:cNvPr>
          <p:cNvSpPr/>
          <p:nvPr/>
        </p:nvSpPr>
        <p:spPr>
          <a:xfrm>
            <a:off x="1000125" y="1250866"/>
            <a:ext cx="10201275" cy="5140410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17AA981-E1A6-A137-D285-CF777A112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招聘岗位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F7A5BC9D-A0D0-8B55-F19B-DD54933F1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95275"/>
              </p:ext>
            </p:extLst>
          </p:nvPr>
        </p:nvGraphicFramePr>
        <p:xfrm>
          <a:off x="1101969" y="1335127"/>
          <a:ext cx="9988062" cy="4952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9477">
                  <a:extLst>
                    <a:ext uri="{9D8B030D-6E8A-4147-A177-3AD203B41FA5}">
                      <a16:colId xmlns:a16="http://schemas.microsoft.com/office/drawing/2014/main" val="3045300113"/>
                    </a:ext>
                  </a:extLst>
                </a:gridCol>
                <a:gridCol w="2989385">
                  <a:extLst>
                    <a:ext uri="{9D8B030D-6E8A-4147-A177-3AD203B41FA5}">
                      <a16:colId xmlns:a16="http://schemas.microsoft.com/office/drawing/2014/main" val="1238683402"/>
                    </a:ext>
                  </a:extLst>
                </a:gridCol>
                <a:gridCol w="1863969">
                  <a:extLst>
                    <a:ext uri="{9D8B030D-6E8A-4147-A177-3AD203B41FA5}">
                      <a16:colId xmlns:a16="http://schemas.microsoft.com/office/drawing/2014/main" val="2719296364"/>
                    </a:ext>
                  </a:extLst>
                </a:gridCol>
                <a:gridCol w="3165231">
                  <a:extLst>
                    <a:ext uri="{9D8B030D-6E8A-4147-A177-3AD203B41FA5}">
                      <a16:colId xmlns:a16="http://schemas.microsoft.com/office/drawing/2014/main" val="2500012209"/>
                    </a:ext>
                  </a:extLst>
                </a:gridCol>
              </a:tblGrid>
              <a:tr h="502465">
                <a:tc>
                  <a:txBody>
                    <a:bodyPr/>
                    <a:lstStyle/>
                    <a:p>
                      <a:pPr algn="l"/>
                      <a:endParaRPr lang="zh-CN" altLang="en-US" sz="1800" dirty="0">
                        <a:latin typeface="+mj-ea"/>
                        <a:ea typeface="+mj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657572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zh-CN" altLang="en-US" sz="1600" dirty="0">
                          <a:latin typeface="+mj-ea"/>
                          <a:ea typeface="+mj-ea"/>
                        </a:rPr>
                        <a:t>研发类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Java</a:t>
                      </a:r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开发工程师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10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武汉；南京；宁波；长沙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843886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GIS</a:t>
                      </a:r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开发工程师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7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上海；宁波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7280211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Web</a:t>
                      </a:r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前端开发工程师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5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深圳；长沙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0530473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C++</a:t>
                      </a:r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开发工程师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10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武汉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78428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zh-CN" altLang="en-US" sz="1600" dirty="0">
                          <a:latin typeface="+mj-ea"/>
                          <a:ea typeface="+mj-ea"/>
                        </a:rPr>
                        <a:t>数据类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大数据开发工程师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12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武汉；上海；南京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313056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算法工程师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3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南京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075089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平台架构师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上海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892586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zh-CN" altLang="en-US" sz="1600" dirty="0">
                          <a:latin typeface="+mj-ea"/>
                          <a:ea typeface="+mj-ea"/>
                        </a:rPr>
                        <a:t>综合类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交付工程师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10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上海；宁波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3915867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测试工程师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深圳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2930811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运营工程师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5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武汉；深圳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54593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zh-CN" altLang="en-US" sz="1600" dirty="0">
                          <a:latin typeface="+mj-ea"/>
                          <a:ea typeface="+mj-ea"/>
                        </a:rPr>
                        <a:t>管培生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营销管培生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25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武汉（总部培训，后续调动）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2629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人力资源管培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5</a:t>
                      </a:r>
                      <a:endParaRPr lang="zh-CN" altLang="en-US" sz="160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509517"/>
                  </a:ext>
                </a:extLst>
              </a:tr>
            </a:tbl>
          </a:graphicData>
        </a:graphic>
      </p:graphicFrame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C2E404A6-8656-411B-1901-622885993A15}"/>
              </a:ext>
            </a:extLst>
          </p:cNvPr>
          <p:cNvSpPr/>
          <p:nvPr/>
        </p:nvSpPr>
        <p:spPr>
          <a:xfrm>
            <a:off x="1094643" y="1335127"/>
            <a:ext cx="1948962" cy="451534"/>
          </a:xfrm>
          <a:prstGeom prst="round2SameRect">
            <a:avLst>
              <a:gd name="adj1" fmla="val 38317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36F7DE75-DA86-C972-F211-4E7FF03061DF}"/>
              </a:ext>
            </a:extLst>
          </p:cNvPr>
          <p:cNvSpPr/>
          <p:nvPr/>
        </p:nvSpPr>
        <p:spPr>
          <a:xfrm>
            <a:off x="3101489" y="1335127"/>
            <a:ext cx="2924908" cy="451534"/>
          </a:xfrm>
          <a:prstGeom prst="round2SameRect">
            <a:avLst>
              <a:gd name="adj1" fmla="val 3637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1B8595A4-7085-2C0E-55EF-ACD82528CDA0}"/>
              </a:ext>
            </a:extLst>
          </p:cNvPr>
          <p:cNvSpPr/>
          <p:nvPr/>
        </p:nvSpPr>
        <p:spPr>
          <a:xfrm>
            <a:off x="6077685" y="1335876"/>
            <a:ext cx="1837591" cy="451534"/>
          </a:xfrm>
          <a:prstGeom prst="round2SameRect">
            <a:avLst>
              <a:gd name="adj1" fmla="val 38317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37470437-873C-9F81-8B1E-7168415D1F73}"/>
              </a:ext>
            </a:extLst>
          </p:cNvPr>
          <p:cNvSpPr/>
          <p:nvPr/>
        </p:nvSpPr>
        <p:spPr>
          <a:xfrm>
            <a:off x="7947513" y="1335127"/>
            <a:ext cx="3142517" cy="451534"/>
          </a:xfrm>
          <a:prstGeom prst="round2SameRect">
            <a:avLst>
              <a:gd name="adj1" fmla="val 3637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0F66FB-F3F5-44D8-CAD7-679201F9A385}"/>
              </a:ext>
            </a:extLst>
          </p:cNvPr>
          <p:cNvSpPr txBox="1"/>
          <p:nvPr/>
        </p:nvSpPr>
        <p:spPr>
          <a:xfrm>
            <a:off x="1592873" y="1422395"/>
            <a:ext cx="95250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招聘方向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EDD98A-2CE3-5C59-60AC-F61ACEC0933B}"/>
              </a:ext>
            </a:extLst>
          </p:cNvPr>
          <p:cNvSpPr txBox="1"/>
          <p:nvPr/>
        </p:nvSpPr>
        <p:spPr>
          <a:xfrm>
            <a:off x="4087692" y="1422395"/>
            <a:ext cx="95250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招聘岗位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6FAD08-2708-4128-5332-59C09F39EFC0}"/>
              </a:ext>
            </a:extLst>
          </p:cNvPr>
          <p:cNvSpPr txBox="1"/>
          <p:nvPr/>
        </p:nvSpPr>
        <p:spPr>
          <a:xfrm>
            <a:off x="6301888" y="1423144"/>
            <a:ext cx="138918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招聘人数（人）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9B452B-E4E9-04DC-5593-2EF9C4E9F5D6}"/>
              </a:ext>
            </a:extLst>
          </p:cNvPr>
          <p:cNvSpPr txBox="1"/>
          <p:nvPr/>
        </p:nvSpPr>
        <p:spPr>
          <a:xfrm>
            <a:off x="9018711" y="1422395"/>
            <a:ext cx="94663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工作驻地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8FEE2D1-194E-7CA1-F118-FD3AB3FBFB9C}"/>
              </a:ext>
            </a:extLst>
          </p:cNvPr>
          <p:cNvCxnSpPr>
            <a:cxnSpLocks/>
          </p:cNvCxnSpPr>
          <p:nvPr/>
        </p:nvCxnSpPr>
        <p:spPr>
          <a:xfrm>
            <a:off x="3062655" y="1733550"/>
            <a:ext cx="0" cy="453024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27AACA2-8916-BA4A-0B10-1EC860B7AC05}"/>
              </a:ext>
            </a:extLst>
          </p:cNvPr>
          <p:cNvCxnSpPr>
            <a:cxnSpLocks/>
          </p:cNvCxnSpPr>
          <p:nvPr/>
        </p:nvCxnSpPr>
        <p:spPr>
          <a:xfrm>
            <a:off x="7924066" y="1733550"/>
            <a:ext cx="0" cy="45254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94C4FF1-714A-7694-046E-02C14D420F40}"/>
              </a:ext>
            </a:extLst>
          </p:cNvPr>
          <p:cNvCxnSpPr>
            <a:cxnSpLocks/>
          </p:cNvCxnSpPr>
          <p:nvPr/>
        </p:nvCxnSpPr>
        <p:spPr>
          <a:xfrm>
            <a:off x="7891827" y="1733550"/>
            <a:ext cx="0" cy="45254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E886665-ABEE-4C3F-ADF8-AF834FFB968C}"/>
              </a:ext>
            </a:extLst>
          </p:cNvPr>
          <p:cNvSpPr/>
          <p:nvPr/>
        </p:nvSpPr>
        <p:spPr>
          <a:xfrm>
            <a:off x="6068896" y="1250865"/>
            <a:ext cx="1841250" cy="5140407"/>
          </a:xfrm>
          <a:prstGeom prst="roundRect">
            <a:avLst>
              <a:gd name="adj" fmla="val 940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88900" dist="25400" algn="l" rotWithShape="0">
              <a:schemeClr val="accent1">
                <a:lumMod val="50000"/>
                <a:alpha val="30000"/>
              </a:schemeClr>
            </a:outerShdw>
            <a:reflection blurRad="88900" stA="29000" endPos="1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BB7D5733-0B47-6074-4EED-4CA092B797CE}"/>
              </a:ext>
            </a:extLst>
          </p:cNvPr>
          <p:cNvSpPr/>
          <p:nvPr/>
        </p:nvSpPr>
        <p:spPr>
          <a:xfrm>
            <a:off x="6052042" y="1238249"/>
            <a:ext cx="1865079" cy="485938"/>
          </a:xfrm>
          <a:prstGeom prst="round2SameRect">
            <a:avLst>
              <a:gd name="adj1" fmla="val 38317"/>
              <a:gd name="adj2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0174F75-4DC8-F689-3695-1E3CA5198E84}"/>
              </a:ext>
            </a:extLst>
          </p:cNvPr>
          <p:cNvSpPr txBox="1"/>
          <p:nvPr/>
        </p:nvSpPr>
        <p:spPr>
          <a:xfrm>
            <a:off x="6274048" y="1338133"/>
            <a:ext cx="138918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招聘人数（人）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A7C8CD3-484C-48FF-04CF-7C4C834E31CD}"/>
              </a:ext>
            </a:extLst>
          </p:cNvPr>
          <p:cNvCxnSpPr>
            <a:cxnSpLocks/>
          </p:cNvCxnSpPr>
          <p:nvPr/>
        </p:nvCxnSpPr>
        <p:spPr>
          <a:xfrm>
            <a:off x="6052042" y="1786661"/>
            <a:ext cx="18650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F0759CF-14F5-FC99-E972-674AA50BA9A2}"/>
              </a:ext>
            </a:extLst>
          </p:cNvPr>
          <p:cNvCxnSpPr>
            <a:cxnSpLocks/>
          </p:cNvCxnSpPr>
          <p:nvPr/>
        </p:nvCxnSpPr>
        <p:spPr>
          <a:xfrm>
            <a:off x="6052042" y="3263036"/>
            <a:ext cx="18650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ED9564F-787F-23B1-BAB8-5FD1CA6F658B}"/>
              </a:ext>
            </a:extLst>
          </p:cNvPr>
          <p:cNvCxnSpPr>
            <a:cxnSpLocks/>
          </p:cNvCxnSpPr>
          <p:nvPr/>
        </p:nvCxnSpPr>
        <p:spPr>
          <a:xfrm>
            <a:off x="6052042" y="4377461"/>
            <a:ext cx="18650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8D47E98-B192-7A69-C44B-8B96D5921959}"/>
              </a:ext>
            </a:extLst>
          </p:cNvPr>
          <p:cNvCxnSpPr>
            <a:cxnSpLocks/>
          </p:cNvCxnSpPr>
          <p:nvPr/>
        </p:nvCxnSpPr>
        <p:spPr>
          <a:xfrm>
            <a:off x="6052042" y="5482361"/>
            <a:ext cx="18650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52340882-6F27-A108-0DCD-222D795E3D9B}"/>
              </a:ext>
            </a:extLst>
          </p:cNvPr>
          <p:cNvSpPr txBox="1"/>
          <p:nvPr/>
        </p:nvSpPr>
        <p:spPr>
          <a:xfrm>
            <a:off x="7415945" y="1902391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48D7737-5A7B-968B-050A-472F031F0082}"/>
              </a:ext>
            </a:extLst>
          </p:cNvPr>
          <p:cNvSpPr txBox="1"/>
          <p:nvPr/>
        </p:nvSpPr>
        <p:spPr>
          <a:xfrm>
            <a:off x="7399092" y="2245490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7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D067C33-AD3E-ACFB-07FB-294FF699F73F}"/>
              </a:ext>
            </a:extLst>
          </p:cNvPr>
          <p:cNvSpPr txBox="1"/>
          <p:nvPr/>
        </p:nvSpPr>
        <p:spPr>
          <a:xfrm>
            <a:off x="7399092" y="2577951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F3A76FE-E43F-9BE5-6DC0-9968E22E34C7}"/>
              </a:ext>
            </a:extLst>
          </p:cNvPr>
          <p:cNvSpPr txBox="1"/>
          <p:nvPr/>
        </p:nvSpPr>
        <p:spPr>
          <a:xfrm>
            <a:off x="7399092" y="2934723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8F5B900-FF17-D41A-B094-7A342D39632D}"/>
              </a:ext>
            </a:extLst>
          </p:cNvPr>
          <p:cNvSpPr txBox="1"/>
          <p:nvPr/>
        </p:nvSpPr>
        <p:spPr>
          <a:xfrm>
            <a:off x="7410451" y="3393207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12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B06F158-62C6-F16B-652C-0924853C1578}"/>
              </a:ext>
            </a:extLst>
          </p:cNvPr>
          <p:cNvSpPr txBox="1"/>
          <p:nvPr/>
        </p:nvSpPr>
        <p:spPr>
          <a:xfrm>
            <a:off x="7393598" y="3736306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3336AAA-39E9-9FDF-0B44-A1B63363A195}"/>
              </a:ext>
            </a:extLst>
          </p:cNvPr>
          <p:cNvSpPr txBox="1"/>
          <p:nvPr/>
        </p:nvSpPr>
        <p:spPr>
          <a:xfrm>
            <a:off x="7393598" y="4068767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46676C4-9B62-84F6-768F-C73E75318D95}"/>
              </a:ext>
            </a:extLst>
          </p:cNvPr>
          <p:cNvSpPr txBox="1"/>
          <p:nvPr/>
        </p:nvSpPr>
        <p:spPr>
          <a:xfrm>
            <a:off x="7395066" y="4498106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3C67AF7-2B70-87EC-BBA5-2C974D57FC52}"/>
              </a:ext>
            </a:extLst>
          </p:cNvPr>
          <p:cNvSpPr txBox="1"/>
          <p:nvPr/>
        </p:nvSpPr>
        <p:spPr>
          <a:xfrm>
            <a:off x="7378213" y="4841205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0F05102-9216-04AC-3C91-1B403FD0A569}"/>
              </a:ext>
            </a:extLst>
          </p:cNvPr>
          <p:cNvSpPr txBox="1"/>
          <p:nvPr/>
        </p:nvSpPr>
        <p:spPr>
          <a:xfrm>
            <a:off x="7378213" y="5173666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70EA4D9-9654-6B46-4088-E265A85ED19D}"/>
              </a:ext>
            </a:extLst>
          </p:cNvPr>
          <p:cNvCxnSpPr>
            <a:cxnSpLocks/>
          </p:cNvCxnSpPr>
          <p:nvPr/>
        </p:nvCxnSpPr>
        <p:spPr>
          <a:xfrm>
            <a:off x="6048742" y="6233694"/>
            <a:ext cx="18650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A326B2F9-0BBE-F41A-3E50-4514626B0E82}"/>
              </a:ext>
            </a:extLst>
          </p:cNvPr>
          <p:cNvSpPr txBox="1"/>
          <p:nvPr/>
        </p:nvSpPr>
        <p:spPr>
          <a:xfrm>
            <a:off x="7393965" y="5592538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25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367EFD4-C939-211A-A31C-77FF17FACEF9}"/>
              </a:ext>
            </a:extLst>
          </p:cNvPr>
          <p:cNvSpPr txBox="1"/>
          <p:nvPr/>
        </p:nvSpPr>
        <p:spPr>
          <a:xfrm>
            <a:off x="7393965" y="5924999"/>
            <a:ext cx="31432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1A9C1977-610E-0B9F-6638-B3F47B17604B}"/>
              </a:ext>
            </a:extLst>
          </p:cNvPr>
          <p:cNvCxnSpPr>
            <a:cxnSpLocks/>
          </p:cNvCxnSpPr>
          <p:nvPr/>
        </p:nvCxnSpPr>
        <p:spPr>
          <a:xfrm>
            <a:off x="6053505" y="1733550"/>
            <a:ext cx="0" cy="453024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F2948990-C69E-39F7-DB7A-75E28CB6959D}"/>
              </a:ext>
            </a:extLst>
          </p:cNvPr>
          <p:cNvCxnSpPr>
            <a:cxnSpLocks/>
          </p:cNvCxnSpPr>
          <p:nvPr/>
        </p:nvCxnSpPr>
        <p:spPr>
          <a:xfrm>
            <a:off x="7917121" y="1733550"/>
            <a:ext cx="0" cy="453024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2719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7BE1CF-F974-465B-AC2B-2DDFA1FA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5" y="365125"/>
            <a:ext cx="2131365" cy="451534"/>
          </a:xfrm>
        </p:spPr>
        <p:txBody>
          <a:bodyPr/>
          <a:lstStyle/>
          <a:p>
            <a:r>
              <a:rPr lang="zh-CN" altLang="en-US" dirty="0"/>
              <a:t>任职要求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F3D4C3-314E-3C34-7F40-268B884390AB}"/>
              </a:ext>
            </a:extLst>
          </p:cNvPr>
          <p:cNvGrpSpPr/>
          <p:nvPr/>
        </p:nvGrpSpPr>
        <p:grpSpPr>
          <a:xfrm>
            <a:off x="4572033" y="1192120"/>
            <a:ext cx="3047933" cy="5173375"/>
            <a:chOff x="4590397" y="1192120"/>
            <a:chExt cx="3047933" cy="5173375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6CC3CBD6-F658-402B-B89C-AE32B12F7DA0}"/>
                </a:ext>
              </a:extLst>
            </p:cNvPr>
            <p:cNvSpPr/>
            <p:nvPr/>
          </p:nvSpPr>
          <p:spPr>
            <a:xfrm>
              <a:off x="4590397" y="1556329"/>
              <a:ext cx="3047933" cy="4809166"/>
            </a:xfrm>
            <a:prstGeom prst="roundRect">
              <a:avLst>
                <a:gd name="adj" fmla="val 5035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E099BB1C-A976-476C-807F-E922E101E6CC}"/>
                </a:ext>
              </a:extLst>
            </p:cNvPr>
            <p:cNvSpPr/>
            <p:nvPr/>
          </p:nvSpPr>
          <p:spPr>
            <a:xfrm>
              <a:off x="4697249" y="4610002"/>
              <a:ext cx="2838450" cy="1612343"/>
            </a:xfrm>
            <a:prstGeom prst="roundRect">
              <a:avLst>
                <a:gd name="adj" fmla="val 6098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FAB86D75-E4DC-42B7-A0C3-043E80DED218}"/>
                </a:ext>
              </a:extLst>
            </p:cNvPr>
            <p:cNvSpPr/>
            <p:nvPr/>
          </p:nvSpPr>
          <p:spPr>
            <a:xfrm>
              <a:off x="4712180" y="2324804"/>
              <a:ext cx="2838450" cy="1631574"/>
            </a:xfrm>
            <a:prstGeom prst="roundRect">
              <a:avLst>
                <a:gd name="adj" fmla="val 6098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" name="箭头: 下 6">
              <a:extLst>
                <a:ext uri="{FF2B5EF4-FFF2-40B4-BE49-F238E27FC236}">
                  <a16:creationId xmlns:a16="http://schemas.microsoft.com/office/drawing/2014/main" id="{D1F8C7ED-D52D-201B-3D8B-61AE2BE33B75}"/>
                </a:ext>
              </a:extLst>
            </p:cNvPr>
            <p:cNvSpPr/>
            <p:nvPr/>
          </p:nvSpPr>
          <p:spPr>
            <a:xfrm rot="16200000">
              <a:off x="6395713" y="3130561"/>
              <a:ext cx="308406" cy="214931"/>
            </a:xfrm>
            <a:prstGeom prst="down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1319CE7-86B1-41A2-4B7A-BCD9C86CE26A}"/>
                </a:ext>
              </a:extLst>
            </p:cNvPr>
            <p:cNvSpPr/>
            <p:nvPr/>
          </p:nvSpPr>
          <p:spPr>
            <a:xfrm>
              <a:off x="6645700" y="2955548"/>
              <a:ext cx="948780" cy="370087"/>
            </a:xfrm>
            <a:custGeom>
              <a:avLst/>
              <a:gdLst>
                <a:gd name="connsiteX0" fmla="*/ 0 w 1480350"/>
                <a:gd name="connsiteY0" fmla="*/ 0 h 370087"/>
                <a:gd name="connsiteX1" fmla="*/ 1480350 w 1480350"/>
                <a:gd name="connsiteY1" fmla="*/ 0 h 370087"/>
                <a:gd name="connsiteX2" fmla="*/ 1480350 w 1480350"/>
                <a:gd name="connsiteY2" fmla="*/ 370087 h 370087"/>
                <a:gd name="connsiteX3" fmla="*/ 0 w 1480350"/>
                <a:gd name="connsiteY3" fmla="*/ 370087 h 370087"/>
                <a:gd name="connsiteX4" fmla="*/ 0 w 1480350"/>
                <a:gd name="connsiteY4" fmla="*/ 0 h 37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350" h="370087">
                  <a:moveTo>
                    <a:pt x="0" y="0"/>
                  </a:moveTo>
                  <a:lnTo>
                    <a:pt x="1480350" y="0"/>
                  </a:lnTo>
                  <a:lnTo>
                    <a:pt x="1480350" y="370087"/>
                  </a:lnTo>
                  <a:lnTo>
                    <a:pt x="0" y="37008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所学专业</a:t>
              </a:r>
              <a:endParaRPr lang="en-US" altLang="zh-C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与</a:t>
              </a:r>
              <a:endParaRPr lang="en-US" altLang="zh-C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岗位需求</a:t>
              </a:r>
              <a:endParaRPr lang="en-US" altLang="zh-C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匹配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FBB6B3A-26FF-5D6F-92EE-CE4278797F46}"/>
                </a:ext>
              </a:extLst>
            </p:cNvPr>
            <p:cNvGrpSpPr/>
            <p:nvPr/>
          </p:nvGrpSpPr>
          <p:grpSpPr>
            <a:xfrm>
              <a:off x="4769630" y="2503978"/>
              <a:ext cx="1727075" cy="3463537"/>
              <a:chOff x="4187073" y="2241841"/>
              <a:chExt cx="1727075" cy="346353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B15FA613-6CE5-3A78-D32B-412F9148BAEA}"/>
                  </a:ext>
                </a:extLst>
              </p:cNvPr>
              <p:cNvSpPr/>
              <p:nvPr/>
            </p:nvSpPr>
            <p:spPr>
              <a:xfrm>
                <a:off x="4257963" y="2306793"/>
                <a:ext cx="1591377" cy="552664"/>
              </a:xfrm>
              <a:prstGeom prst="ellipse">
                <a:avLst/>
              </a:prstGeom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1A4DCCB-BE32-B4DE-2A4A-47D650885131}"/>
                  </a:ext>
                </a:extLst>
              </p:cNvPr>
              <p:cNvSpPr/>
              <p:nvPr/>
            </p:nvSpPr>
            <p:spPr>
              <a:xfrm>
                <a:off x="4836533" y="2902141"/>
                <a:ext cx="555131" cy="555131"/>
              </a:xfrm>
              <a:custGeom>
                <a:avLst/>
                <a:gdLst>
                  <a:gd name="connsiteX0" fmla="*/ 0 w 555131"/>
                  <a:gd name="connsiteY0" fmla="*/ 277566 h 555131"/>
                  <a:gd name="connsiteX1" fmla="*/ 277566 w 555131"/>
                  <a:gd name="connsiteY1" fmla="*/ 0 h 555131"/>
                  <a:gd name="connsiteX2" fmla="*/ 555132 w 555131"/>
                  <a:gd name="connsiteY2" fmla="*/ 277566 h 555131"/>
                  <a:gd name="connsiteX3" fmla="*/ 277566 w 555131"/>
                  <a:gd name="connsiteY3" fmla="*/ 555132 h 555131"/>
                  <a:gd name="connsiteX4" fmla="*/ 0 w 555131"/>
                  <a:gd name="connsiteY4" fmla="*/ 277566 h 5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31" h="555131">
                    <a:moveTo>
                      <a:pt x="0" y="277566"/>
                    </a:moveTo>
                    <a:cubicBezTo>
                      <a:pt x="0" y="124271"/>
                      <a:pt x="124271" y="0"/>
                      <a:pt x="277566" y="0"/>
                    </a:cubicBezTo>
                    <a:cubicBezTo>
                      <a:pt x="430861" y="0"/>
                      <a:pt x="555132" y="124271"/>
                      <a:pt x="555132" y="277566"/>
                    </a:cubicBezTo>
                    <a:cubicBezTo>
                      <a:pt x="555132" y="430861"/>
                      <a:pt x="430861" y="555132"/>
                      <a:pt x="277566" y="555132"/>
                    </a:cubicBezTo>
                    <a:cubicBezTo>
                      <a:pt x="124271" y="555132"/>
                      <a:pt x="0" y="430861"/>
                      <a:pt x="0" y="277566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2727" tIns="92727" rIns="92727" bIns="92727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1200" kern="120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综合类</a:t>
                </a: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E42CF55-0D9B-DCA7-30F3-C29E6EAF8879}"/>
                  </a:ext>
                </a:extLst>
              </p:cNvPr>
              <p:cNvSpPr/>
              <p:nvPr/>
            </p:nvSpPr>
            <p:spPr>
              <a:xfrm>
                <a:off x="4439306" y="2485669"/>
                <a:ext cx="555131" cy="555131"/>
              </a:xfrm>
              <a:custGeom>
                <a:avLst/>
                <a:gdLst>
                  <a:gd name="connsiteX0" fmla="*/ 0 w 555131"/>
                  <a:gd name="connsiteY0" fmla="*/ 277566 h 555131"/>
                  <a:gd name="connsiteX1" fmla="*/ 277566 w 555131"/>
                  <a:gd name="connsiteY1" fmla="*/ 0 h 555131"/>
                  <a:gd name="connsiteX2" fmla="*/ 555132 w 555131"/>
                  <a:gd name="connsiteY2" fmla="*/ 277566 h 555131"/>
                  <a:gd name="connsiteX3" fmla="*/ 277566 w 555131"/>
                  <a:gd name="connsiteY3" fmla="*/ 555132 h 555131"/>
                  <a:gd name="connsiteX4" fmla="*/ 0 w 555131"/>
                  <a:gd name="connsiteY4" fmla="*/ 277566 h 5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31" h="555131">
                    <a:moveTo>
                      <a:pt x="0" y="277566"/>
                    </a:moveTo>
                    <a:cubicBezTo>
                      <a:pt x="0" y="124271"/>
                      <a:pt x="124271" y="0"/>
                      <a:pt x="277566" y="0"/>
                    </a:cubicBezTo>
                    <a:cubicBezTo>
                      <a:pt x="430861" y="0"/>
                      <a:pt x="555132" y="124271"/>
                      <a:pt x="555132" y="277566"/>
                    </a:cubicBezTo>
                    <a:cubicBezTo>
                      <a:pt x="555132" y="430861"/>
                      <a:pt x="430861" y="555132"/>
                      <a:pt x="277566" y="555132"/>
                    </a:cubicBezTo>
                    <a:cubicBezTo>
                      <a:pt x="124271" y="555132"/>
                      <a:pt x="0" y="430861"/>
                      <a:pt x="0" y="277566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2727" tIns="92727" rIns="92727" bIns="92727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1200" kern="120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数据类</a:t>
                </a: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7278FA9-C973-5A27-CEE4-35F5421689F6}"/>
                  </a:ext>
                </a:extLst>
              </p:cNvPr>
              <p:cNvSpPr/>
              <p:nvPr/>
            </p:nvSpPr>
            <p:spPr>
              <a:xfrm>
                <a:off x="5006773" y="2351450"/>
                <a:ext cx="555131" cy="555131"/>
              </a:xfrm>
              <a:custGeom>
                <a:avLst/>
                <a:gdLst>
                  <a:gd name="connsiteX0" fmla="*/ 0 w 555131"/>
                  <a:gd name="connsiteY0" fmla="*/ 277566 h 555131"/>
                  <a:gd name="connsiteX1" fmla="*/ 277566 w 555131"/>
                  <a:gd name="connsiteY1" fmla="*/ 0 h 555131"/>
                  <a:gd name="connsiteX2" fmla="*/ 555132 w 555131"/>
                  <a:gd name="connsiteY2" fmla="*/ 277566 h 555131"/>
                  <a:gd name="connsiteX3" fmla="*/ 277566 w 555131"/>
                  <a:gd name="connsiteY3" fmla="*/ 555132 h 555131"/>
                  <a:gd name="connsiteX4" fmla="*/ 0 w 555131"/>
                  <a:gd name="connsiteY4" fmla="*/ 277566 h 5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31" h="555131">
                    <a:moveTo>
                      <a:pt x="0" y="277566"/>
                    </a:moveTo>
                    <a:cubicBezTo>
                      <a:pt x="0" y="124271"/>
                      <a:pt x="124271" y="0"/>
                      <a:pt x="277566" y="0"/>
                    </a:cubicBezTo>
                    <a:cubicBezTo>
                      <a:pt x="430861" y="0"/>
                      <a:pt x="555132" y="124271"/>
                      <a:pt x="555132" y="277566"/>
                    </a:cubicBezTo>
                    <a:cubicBezTo>
                      <a:pt x="555132" y="430861"/>
                      <a:pt x="430861" y="555132"/>
                      <a:pt x="277566" y="555132"/>
                    </a:cubicBezTo>
                    <a:cubicBezTo>
                      <a:pt x="124271" y="555132"/>
                      <a:pt x="0" y="430861"/>
                      <a:pt x="0" y="277566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2727" tIns="92727" rIns="92727" bIns="92727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1200" kern="120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研发类</a:t>
                </a:r>
              </a:p>
            </p:txBody>
          </p:sp>
          <p:sp>
            <p:nvSpPr>
              <p:cNvPr id="12" name="形状 11">
                <a:extLst>
                  <a:ext uri="{FF2B5EF4-FFF2-40B4-BE49-F238E27FC236}">
                    <a16:creationId xmlns:a16="http://schemas.microsoft.com/office/drawing/2014/main" id="{AAC67CEE-D20A-A59B-8FB8-CCBDCEA36DA9}"/>
                  </a:ext>
                </a:extLst>
              </p:cNvPr>
              <p:cNvSpPr/>
              <p:nvPr/>
            </p:nvSpPr>
            <p:spPr>
              <a:xfrm>
                <a:off x="4187073" y="2241841"/>
                <a:ext cx="1727075" cy="1381660"/>
              </a:xfrm>
              <a:prstGeom prst="funnel">
                <a:avLst/>
              </a:prstGeom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65ACF36-DAE9-9828-EF62-AAD59A74E953}"/>
                  </a:ext>
                </a:extLst>
              </p:cNvPr>
              <p:cNvSpPr/>
              <p:nvPr/>
            </p:nvSpPr>
            <p:spPr>
              <a:xfrm>
                <a:off x="4852475" y="5150247"/>
                <a:ext cx="555131" cy="555131"/>
              </a:xfrm>
              <a:custGeom>
                <a:avLst/>
                <a:gdLst>
                  <a:gd name="connsiteX0" fmla="*/ 0 w 555131"/>
                  <a:gd name="connsiteY0" fmla="*/ 277566 h 555131"/>
                  <a:gd name="connsiteX1" fmla="*/ 277566 w 555131"/>
                  <a:gd name="connsiteY1" fmla="*/ 0 h 555131"/>
                  <a:gd name="connsiteX2" fmla="*/ 555132 w 555131"/>
                  <a:gd name="connsiteY2" fmla="*/ 277566 h 555131"/>
                  <a:gd name="connsiteX3" fmla="*/ 277566 w 555131"/>
                  <a:gd name="connsiteY3" fmla="*/ 555132 h 555131"/>
                  <a:gd name="connsiteX4" fmla="*/ 0 w 555131"/>
                  <a:gd name="connsiteY4" fmla="*/ 277566 h 5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31" h="555131">
                    <a:moveTo>
                      <a:pt x="0" y="277566"/>
                    </a:moveTo>
                    <a:cubicBezTo>
                      <a:pt x="0" y="124271"/>
                      <a:pt x="124271" y="0"/>
                      <a:pt x="277566" y="0"/>
                    </a:cubicBezTo>
                    <a:cubicBezTo>
                      <a:pt x="430861" y="0"/>
                      <a:pt x="555132" y="124271"/>
                      <a:pt x="555132" y="277566"/>
                    </a:cubicBezTo>
                    <a:cubicBezTo>
                      <a:pt x="555132" y="430861"/>
                      <a:pt x="430861" y="555132"/>
                      <a:pt x="277566" y="555132"/>
                    </a:cubicBezTo>
                    <a:cubicBezTo>
                      <a:pt x="124271" y="555132"/>
                      <a:pt x="0" y="430861"/>
                      <a:pt x="0" y="277566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2727" tIns="92727" rIns="92727" bIns="92727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altLang="zh-CN" sz="1200" kern="120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……</a:t>
                </a:r>
                <a:endParaRPr lang="zh-CN" altLang="en-US" sz="1200" kern="12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4800758-8B5D-1C3A-4E0E-C2D1AFD1D18F}"/>
                </a:ext>
              </a:extLst>
            </p:cNvPr>
            <p:cNvSpPr txBox="1"/>
            <p:nvPr/>
          </p:nvSpPr>
          <p:spPr>
            <a:xfrm>
              <a:off x="5637310" y="4086256"/>
              <a:ext cx="95410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管培生</a:t>
              </a:r>
            </a:p>
          </p:txBody>
        </p:sp>
        <p:sp>
          <p:nvSpPr>
            <p:cNvPr id="15" name="箭头: 下 14">
              <a:extLst>
                <a:ext uri="{FF2B5EF4-FFF2-40B4-BE49-F238E27FC236}">
                  <a16:creationId xmlns:a16="http://schemas.microsoft.com/office/drawing/2014/main" id="{4A207BDC-188F-EB05-38AA-7B5075B8163B}"/>
                </a:ext>
              </a:extLst>
            </p:cNvPr>
            <p:cNvSpPr/>
            <p:nvPr/>
          </p:nvSpPr>
          <p:spPr>
            <a:xfrm rot="16200000">
              <a:off x="6424667" y="5386599"/>
              <a:ext cx="308406" cy="205111"/>
            </a:xfrm>
            <a:prstGeom prst="down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A2AEA73-7128-0A9F-CBE3-ADF876D24D21}"/>
                </a:ext>
              </a:extLst>
            </p:cNvPr>
            <p:cNvSpPr/>
            <p:nvPr/>
          </p:nvSpPr>
          <p:spPr>
            <a:xfrm>
              <a:off x="6632753" y="5231130"/>
              <a:ext cx="902946" cy="370087"/>
            </a:xfrm>
            <a:custGeom>
              <a:avLst/>
              <a:gdLst>
                <a:gd name="connsiteX0" fmla="*/ 0 w 1480350"/>
                <a:gd name="connsiteY0" fmla="*/ 0 h 370087"/>
                <a:gd name="connsiteX1" fmla="*/ 1480350 w 1480350"/>
                <a:gd name="connsiteY1" fmla="*/ 0 h 370087"/>
                <a:gd name="connsiteX2" fmla="*/ 1480350 w 1480350"/>
                <a:gd name="connsiteY2" fmla="*/ 370087 h 370087"/>
                <a:gd name="connsiteX3" fmla="*/ 0 w 1480350"/>
                <a:gd name="connsiteY3" fmla="*/ 370087 h 370087"/>
                <a:gd name="connsiteX4" fmla="*/ 0 w 1480350"/>
                <a:gd name="connsiteY4" fmla="*/ 0 h 37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350" h="370087">
                  <a:moveTo>
                    <a:pt x="0" y="0"/>
                  </a:moveTo>
                  <a:lnTo>
                    <a:pt x="1480350" y="0"/>
                  </a:lnTo>
                  <a:lnTo>
                    <a:pt x="1480350" y="370087"/>
                  </a:lnTo>
                  <a:lnTo>
                    <a:pt x="0" y="37008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7112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不限专业</a:t>
              </a:r>
              <a:endParaRPr lang="en-US" altLang="zh-C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管理专业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经济专业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优先</a:t>
              </a:r>
              <a:endParaRPr lang="zh-CN" alt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B1B0655-04DE-1348-2C47-1331315AE4EC}"/>
                </a:ext>
              </a:extLst>
            </p:cNvPr>
            <p:cNvGrpSpPr/>
            <p:nvPr/>
          </p:nvGrpSpPr>
          <p:grpSpPr>
            <a:xfrm>
              <a:off x="4801422" y="4734568"/>
              <a:ext cx="1727075" cy="1381660"/>
              <a:chOff x="4149579" y="4816130"/>
              <a:chExt cx="1727075" cy="138166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1CFBAB7-72C9-87CA-C221-5AB360460688}"/>
                  </a:ext>
                </a:extLst>
              </p:cNvPr>
              <p:cNvSpPr/>
              <p:nvPr/>
            </p:nvSpPr>
            <p:spPr>
              <a:xfrm>
                <a:off x="4217429" y="4878227"/>
                <a:ext cx="1591377" cy="552664"/>
              </a:xfrm>
              <a:prstGeom prst="ellipse">
                <a:avLst/>
              </a:prstGeom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B77D9E4-D9C4-7099-1152-C10A93B4868A}"/>
                  </a:ext>
                </a:extLst>
              </p:cNvPr>
              <p:cNvSpPr/>
              <p:nvPr/>
            </p:nvSpPr>
            <p:spPr>
              <a:xfrm>
                <a:off x="4939351" y="4921231"/>
                <a:ext cx="555131" cy="555131"/>
              </a:xfrm>
              <a:custGeom>
                <a:avLst/>
                <a:gdLst>
                  <a:gd name="connsiteX0" fmla="*/ 0 w 555131"/>
                  <a:gd name="connsiteY0" fmla="*/ 277566 h 555131"/>
                  <a:gd name="connsiteX1" fmla="*/ 277566 w 555131"/>
                  <a:gd name="connsiteY1" fmla="*/ 0 h 555131"/>
                  <a:gd name="connsiteX2" fmla="*/ 555132 w 555131"/>
                  <a:gd name="connsiteY2" fmla="*/ 277566 h 555131"/>
                  <a:gd name="connsiteX3" fmla="*/ 277566 w 555131"/>
                  <a:gd name="connsiteY3" fmla="*/ 555132 h 555131"/>
                  <a:gd name="connsiteX4" fmla="*/ 0 w 555131"/>
                  <a:gd name="connsiteY4" fmla="*/ 277566 h 5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31" h="555131">
                    <a:moveTo>
                      <a:pt x="0" y="277566"/>
                    </a:moveTo>
                    <a:cubicBezTo>
                      <a:pt x="0" y="124271"/>
                      <a:pt x="124271" y="0"/>
                      <a:pt x="277566" y="0"/>
                    </a:cubicBezTo>
                    <a:cubicBezTo>
                      <a:pt x="430861" y="0"/>
                      <a:pt x="555132" y="124271"/>
                      <a:pt x="555132" y="277566"/>
                    </a:cubicBezTo>
                    <a:cubicBezTo>
                      <a:pt x="555132" y="430861"/>
                      <a:pt x="430861" y="555132"/>
                      <a:pt x="277566" y="555132"/>
                    </a:cubicBezTo>
                    <a:cubicBezTo>
                      <a:pt x="124271" y="555132"/>
                      <a:pt x="0" y="430861"/>
                      <a:pt x="0" y="277566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2727" tIns="92727" rIns="92727" bIns="92727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1200" kern="120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经济专业</a:t>
                </a: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129E87A-7832-6CA7-8985-C642918CF17F}"/>
                  </a:ext>
                </a:extLst>
              </p:cNvPr>
              <p:cNvSpPr/>
              <p:nvPr/>
            </p:nvSpPr>
            <p:spPr>
              <a:xfrm>
                <a:off x="4398772" y="5057103"/>
                <a:ext cx="555131" cy="555131"/>
              </a:xfrm>
              <a:custGeom>
                <a:avLst/>
                <a:gdLst>
                  <a:gd name="connsiteX0" fmla="*/ 0 w 555131"/>
                  <a:gd name="connsiteY0" fmla="*/ 277566 h 555131"/>
                  <a:gd name="connsiteX1" fmla="*/ 277566 w 555131"/>
                  <a:gd name="connsiteY1" fmla="*/ 0 h 555131"/>
                  <a:gd name="connsiteX2" fmla="*/ 555132 w 555131"/>
                  <a:gd name="connsiteY2" fmla="*/ 277566 h 555131"/>
                  <a:gd name="connsiteX3" fmla="*/ 277566 w 555131"/>
                  <a:gd name="connsiteY3" fmla="*/ 555132 h 555131"/>
                  <a:gd name="connsiteX4" fmla="*/ 0 w 555131"/>
                  <a:gd name="connsiteY4" fmla="*/ 277566 h 5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31" h="555131">
                    <a:moveTo>
                      <a:pt x="0" y="277566"/>
                    </a:moveTo>
                    <a:cubicBezTo>
                      <a:pt x="0" y="124271"/>
                      <a:pt x="124271" y="0"/>
                      <a:pt x="277566" y="0"/>
                    </a:cubicBezTo>
                    <a:cubicBezTo>
                      <a:pt x="430861" y="0"/>
                      <a:pt x="555132" y="124271"/>
                      <a:pt x="555132" y="277566"/>
                    </a:cubicBezTo>
                    <a:cubicBezTo>
                      <a:pt x="555132" y="430861"/>
                      <a:pt x="430861" y="555132"/>
                      <a:pt x="277566" y="555132"/>
                    </a:cubicBezTo>
                    <a:cubicBezTo>
                      <a:pt x="124271" y="555132"/>
                      <a:pt x="0" y="430861"/>
                      <a:pt x="0" y="277566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2727" tIns="92727" rIns="92727" bIns="92727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1200" kern="120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管理专业</a:t>
                </a:r>
              </a:p>
            </p:txBody>
          </p:sp>
          <p:sp>
            <p:nvSpPr>
              <p:cNvPr id="20" name="形状 19">
                <a:extLst>
                  <a:ext uri="{FF2B5EF4-FFF2-40B4-BE49-F238E27FC236}">
                    <a16:creationId xmlns:a16="http://schemas.microsoft.com/office/drawing/2014/main" id="{440AE307-0A8E-92C1-199B-CCF4B779F18F}"/>
                  </a:ext>
                </a:extLst>
              </p:cNvPr>
              <p:cNvSpPr/>
              <p:nvPr/>
            </p:nvSpPr>
            <p:spPr>
              <a:xfrm>
                <a:off x="4149579" y="4816130"/>
                <a:ext cx="1727075" cy="1381660"/>
              </a:xfrm>
              <a:prstGeom prst="funnel">
                <a:avLst/>
              </a:prstGeom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42" name="矩形: 圆角 63">
              <a:extLst>
                <a:ext uri="{FF2B5EF4-FFF2-40B4-BE49-F238E27FC236}">
                  <a16:creationId xmlns:a16="http://schemas.microsoft.com/office/drawing/2014/main" id="{99D88C63-9A92-6B7D-85C2-D6211364C13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090426" y="1192120"/>
              <a:ext cx="2047875" cy="54919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FFFFFF"/>
                </a:gs>
                <a:gs pos="35000">
                  <a:srgbClr val="FAEBD2"/>
                </a:gs>
                <a:gs pos="75000">
                  <a:srgbClr val="FAEBD2">
                    <a:lumMod val="9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专业技能</a:t>
              </a: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C8CD5B1-0A68-DB5B-4225-2416AC36559D}"/>
                </a:ext>
              </a:extLst>
            </p:cNvPr>
            <p:cNvCxnSpPr>
              <a:cxnSpLocks/>
            </p:cNvCxnSpPr>
            <p:nvPr/>
          </p:nvCxnSpPr>
          <p:spPr>
            <a:xfrm>
              <a:off x="5924508" y="4504892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9D15C0A-D961-6139-B1F5-1C39EA3D9D8D}"/>
                </a:ext>
              </a:extLst>
            </p:cNvPr>
            <p:cNvSpPr txBox="1"/>
            <p:nvPr/>
          </p:nvSpPr>
          <p:spPr>
            <a:xfrm>
              <a:off x="5509069" y="1791210"/>
              <a:ext cx="12105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专业岗位</a:t>
              </a:r>
              <a:endParaRPr kumimoji="0" lang="zh-CN" altLang="en-US" sz="20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612D6FD4-E26D-CE0F-C9FD-E2948AA84275}"/>
                </a:ext>
              </a:extLst>
            </p:cNvPr>
            <p:cNvCxnSpPr>
              <a:cxnSpLocks/>
            </p:cNvCxnSpPr>
            <p:nvPr/>
          </p:nvCxnSpPr>
          <p:spPr>
            <a:xfrm>
              <a:off x="5924508" y="2209846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DCD5C558-CC1A-E937-05AF-C127044CB657}"/>
              </a:ext>
            </a:extLst>
          </p:cNvPr>
          <p:cNvSpPr/>
          <p:nvPr/>
        </p:nvSpPr>
        <p:spPr>
          <a:xfrm>
            <a:off x="8649832" y="1556329"/>
            <a:ext cx="3047933" cy="4809166"/>
          </a:xfrm>
          <a:prstGeom prst="roundRect">
            <a:avLst>
              <a:gd name="adj" fmla="val 5035"/>
            </a:avLst>
          </a:prstGeom>
          <a:solidFill>
            <a:schemeClr val="accent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27" name="矩形: 圆角 63">
            <a:extLst>
              <a:ext uri="{FF2B5EF4-FFF2-40B4-BE49-F238E27FC236}">
                <a16:creationId xmlns:a16="http://schemas.microsoft.com/office/drawing/2014/main" id="{F9866F43-8D6F-B5CA-1312-A7250A5E53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49861" y="1192120"/>
            <a:ext cx="2047875" cy="54919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FFFFFF"/>
              </a:gs>
              <a:gs pos="35000">
                <a:srgbClr val="FAEBD2"/>
              </a:gs>
              <a:gs pos="75000">
                <a:srgbClr val="FAEBD2">
                  <a:lumMod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实习背景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BC719A-D51B-2A9D-4C59-93DDE435086B}"/>
              </a:ext>
            </a:extLst>
          </p:cNvPr>
          <p:cNvGrpSpPr/>
          <p:nvPr/>
        </p:nvGrpSpPr>
        <p:grpSpPr>
          <a:xfrm>
            <a:off x="8771615" y="2209846"/>
            <a:ext cx="2838450" cy="954432"/>
            <a:chOff x="8771615" y="2209846"/>
            <a:chExt cx="2838450" cy="954432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41F407FA-1143-C3BB-80DA-C41C9FECA58E}"/>
                </a:ext>
              </a:extLst>
            </p:cNvPr>
            <p:cNvSpPr/>
            <p:nvPr/>
          </p:nvSpPr>
          <p:spPr>
            <a:xfrm>
              <a:off x="8771615" y="2324804"/>
              <a:ext cx="2838450" cy="839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1557C863-37DC-F208-0F05-69DF22BB2335}"/>
                </a:ext>
              </a:extLst>
            </p:cNvPr>
            <p:cNvCxnSpPr>
              <a:cxnSpLocks/>
            </p:cNvCxnSpPr>
            <p:nvPr/>
          </p:nvCxnSpPr>
          <p:spPr>
            <a:xfrm>
              <a:off x="9983943" y="2209846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2A80ABB-B62E-A851-3787-58ED47E5FB30}"/>
                </a:ext>
              </a:extLst>
            </p:cNvPr>
            <p:cNvSpPr txBox="1"/>
            <p:nvPr/>
          </p:nvSpPr>
          <p:spPr>
            <a:xfrm>
              <a:off x="9684447" y="2529835"/>
              <a:ext cx="1012786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20XX</a:t>
              </a: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3B9C0C-A761-0200-7F8F-898CC544C381}"/>
              </a:ext>
            </a:extLst>
          </p:cNvPr>
          <p:cNvGrpSpPr/>
          <p:nvPr/>
        </p:nvGrpSpPr>
        <p:grpSpPr>
          <a:xfrm>
            <a:off x="8771615" y="3352445"/>
            <a:ext cx="2838450" cy="954432"/>
            <a:chOff x="8771615" y="3314042"/>
            <a:chExt cx="2838450" cy="954432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D24EF2C0-6125-1AE9-4302-BD3EE692DE0E}"/>
                </a:ext>
              </a:extLst>
            </p:cNvPr>
            <p:cNvSpPr/>
            <p:nvPr/>
          </p:nvSpPr>
          <p:spPr>
            <a:xfrm>
              <a:off x="8771615" y="3429000"/>
              <a:ext cx="2838450" cy="839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F80490DB-525C-7A6C-04CC-75FC77452D74}"/>
                </a:ext>
              </a:extLst>
            </p:cNvPr>
            <p:cNvCxnSpPr>
              <a:cxnSpLocks/>
            </p:cNvCxnSpPr>
            <p:nvPr/>
          </p:nvCxnSpPr>
          <p:spPr>
            <a:xfrm>
              <a:off x="9983943" y="3314042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BC54DD52-BBAE-9BD9-975E-C3F7E103C048}"/>
                </a:ext>
              </a:extLst>
            </p:cNvPr>
            <p:cNvSpPr txBox="1"/>
            <p:nvPr/>
          </p:nvSpPr>
          <p:spPr>
            <a:xfrm>
              <a:off x="9636312" y="3634031"/>
              <a:ext cx="1109057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应届毕业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26A5F2-5DCA-EF3F-6944-9BC594E835F3}"/>
              </a:ext>
            </a:extLst>
          </p:cNvPr>
          <p:cNvGrpSpPr/>
          <p:nvPr/>
        </p:nvGrpSpPr>
        <p:grpSpPr>
          <a:xfrm>
            <a:off x="8771615" y="4495044"/>
            <a:ext cx="2838450" cy="954432"/>
            <a:chOff x="8771615" y="4495044"/>
            <a:chExt cx="2838450" cy="954432"/>
          </a:xfrm>
        </p:grpSpPr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2674997F-8203-B660-5424-01C440614E59}"/>
                </a:ext>
              </a:extLst>
            </p:cNvPr>
            <p:cNvSpPr/>
            <p:nvPr/>
          </p:nvSpPr>
          <p:spPr>
            <a:xfrm>
              <a:off x="8771615" y="4610002"/>
              <a:ext cx="2838450" cy="839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429CEEBA-8ED6-48C7-14F5-1AC611B8DA7E}"/>
                </a:ext>
              </a:extLst>
            </p:cNvPr>
            <p:cNvCxnSpPr>
              <a:cxnSpLocks/>
            </p:cNvCxnSpPr>
            <p:nvPr/>
          </p:nvCxnSpPr>
          <p:spPr>
            <a:xfrm>
              <a:off x="9983943" y="4495044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E1EC74E3-387D-0145-8889-C04BC8FD3616}"/>
                </a:ext>
              </a:extLst>
            </p:cNvPr>
            <p:cNvSpPr txBox="1"/>
            <p:nvPr/>
          </p:nvSpPr>
          <p:spPr>
            <a:xfrm>
              <a:off x="9636312" y="4815033"/>
              <a:ext cx="1203308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本科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硕士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B7959A9-2733-DA55-E305-6B6ECA3FE1D9}"/>
              </a:ext>
            </a:extLst>
          </p:cNvPr>
          <p:cNvGrpSpPr/>
          <p:nvPr/>
        </p:nvGrpSpPr>
        <p:grpSpPr>
          <a:xfrm>
            <a:off x="494235" y="1192120"/>
            <a:ext cx="3047933" cy="5173375"/>
            <a:chOff x="494235" y="1192120"/>
            <a:chExt cx="3047933" cy="5173375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2173464F-6082-4082-8848-9FF118F959C5}"/>
                </a:ext>
              </a:extLst>
            </p:cNvPr>
            <p:cNvSpPr/>
            <p:nvPr/>
          </p:nvSpPr>
          <p:spPr>
            <a:xfrm>
              <a:off x="494235" y="1556329"/>
              <a:ext cx="3047933" cy="4809166"/>
            </a:xfrm>
            <a:prstGeom prst="roundRect">
              <a:avLst>
                <a:gd name="adj" fmla="val 5035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0" name="矩形: 圆角 63">
              <a:extLst>
                <a:ext uri="{FF2B5EF4-FFF2-40B4-BE49-F238E27FC236}">
                  <a16:creationId xmlns:a16="http://schemas.microsoft.com/office/drawing/2014/main" id="{D348D042-1444-D326-16FB-3B4110D1413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94264" y="1192120"/>
              <a:ext cx="2047875" cy="54919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FFFFFF"/>
                </a:gs>
                <a:gs pos="35000">
                  <a:srgbClr val="FAEBD2"/>
                </a:gs>
                <a:gs pos="75000">
                  <a:srgbClr val="FAEBD2">
                    <a:lumMod val="9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综合素质</a:t>
              </a:r>
            </a:p>
          </p:txBody>
        </p: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52D9B735-1AD0-2C4C-ABC8-D36F019201B0}"/>
                </a:ext>
              </a:extLst>
            </p:cNvPr>
            <p:cNvCxnSpPr>
              <a:cxnSpLocks/>
            </p:cNvCxnSpPr>
            <p:nvPr/>
          </p:nvCxnSpPr>
          <p:spPr>
            <a:xfrm>
              <a:off x="1828346" y="2209846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FF19165B-9A36-4C03-E4A5-1CAF34E1F567}"/>
                </a:ext>
              </a:extLst>
            </p:cNvPr>
            <p:cNvSpPr/>
            <p:nvPr/>
          </p:nvSpPr>
          <p:spPr>
            <a:xfrm>
              <a:off x="598976" y="2308435"/>
              <a:ext cx="2838450" cy="6063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32330DDA-0373-CE81-04AE-1D11143AAA80}"/>
                </a:ext>
              </a:extLst>
            </p:cNvPr>
            <p:cNvSpPr txBox="1"/>
            <p:nvPr/>
          </p:nvSpPr>
          <p:spPr>
            <a:xfrm>
              <a:off x="1412322" y="2396920"/>
              <a:ext cx="1211759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学习能力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3FA4C735-3F32-3244-C32F-F4A8416DEC07}"/>
                </a:ext>
              </a:extLst>
            </p:cNvPr>
            <p:cNvCxnSpPr>
              <a:cxnSpLocks/>
            </p:cNvCxnSpPr>
            <p:nvPr/>
          </p:nvCxnSpPr>
          <p:spPr>
            <a:xfrm>
              <a:off x="1828346" y="3015507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F5C39AE2-BE2F-255E-1212-86EAF5EDC08A}"/>
                </a:ext>
              </a:extLst>
            </p:cNvPr>
            <p:cNvSpPr/>
            <p:nvPr/>
          </p:nvSpPr>
          <p:spPr>
            <a:xfrm>
              <a:off x="598976" y="3114096"/>
              <a:ext cx="2838450" cy="6063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B855649E-0773-8880-6454-DF87DF0D6D58}"/>
                </a:ext>
              </a:extLst>
            </p:cNvPr>
            <p:cNvSpPr txBox="1"/>
            <p:nvPr/>
          </p:nvSpPr>
          <p:spPr>
            <a:xfrm>
              <a:off x="1412322" y="3202581"/>
              <a:ext cx="1211759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责任意识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4A644DA1-E786-F0F3-89B9-97F9FD7E03F3}"/>
                </a:ext>
              </a:extLst>
            </p:cNvPr>
            <p:cNvCxnSpPr>
              <a:cxnSpLocks/>
            </p:cNvCxnSpPr>
            <p:nvPr/>
          </p:nvCxnSpPr>
          <p:spPr>
            <a:xfrm>
              <a:off x="1828346" y="3821168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7035C2BA-7DF0-CDDD-1DAB-91EBA5A6F734}"/>
                </a:ext>
              </a:extLst>
            </p:cNvPr>
            <p:cNvSpPr/>
            <p:nvPr/>
          </p:nvSpPr>
          <p:spPr>
            <a:xfrm>
              <a:off x="598976" y="3919757"/>
              <a:ext cx="2838450" cy="6063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EDC7EA06-9596-86DD-2D49-47F7A9589398}"/>
                </a:ext>
              </a:extLst>
            </p:cNvPr>
            <p:cNvSpPr txBox="1"/>
            <p:nvPr/>
          </p:nvSpPr>
          <p:spPr>
            <a:xfrm>
              <a:off x="1412322" y="4008242"/>
              <a:ext cx="1211759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进取精神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CBBA7ADB-B102-08E6-76E5-BF70E5ECFDB4}"/>
                </a:ext>
              </a:extLst>
            </p:cNvPr>
            <p:cNvCxnSpPr>
              <a:cxnSpLocks/>
            </p:cNvCxnSpPr>
            <p:nvPr/>
          </p:nvCxnSpPr>
          <p:spPr>
            <a:xfrm>
              <a:off x="1828346" y="4626829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C6898BC8-D87C-419D-D9AF-802DD1444B9C}"/>
                </a:ext>
              </a:extLst>
            </p:cNvPr>
            <p:cNvSpPr/>
            <p:nvPr/>
          </p:nvSpPr>
          <p:spPr>
            <a:xfrm>
              <a:off x="598976" y="4725418"/>
              <a:ext cx="2838450" cy="6063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7A11DF22-97C7-2881-509B-620F5379941D}"/>
                </a:ext>
              </a:extLst>
            </p:cNvPr>
            <p:cNvSpPr txBox="1"/>
            <p:nvPr/>
          </p:nvSpPr>
          <p:spPr>
            <a:xfrm>
              <a:off x="1412322" y="4813903"/>
              <a:ext cx="1211759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钻研精神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26411E88-4697-08A6-45C3-972F711E408B}"/>
                </a:ext>
              </a:extLst>
            </p:cNvPr>
            <p:cNvCxnSpPr>
              <a:cxnSpLocks/>
            </p:cNvCxnSpPr>
            <p:nvPr/>
          </p:nvCxnSpPr>
          <p:spPr>
            <a:xfrm>
              <a:off x="1828346" y="5432490"/>
              <a:ext cx="37971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5CE3B21D-0065-8618-2B1A-B9BF5C5830EF}"/>
                </a:ext>
              </a:extLst>
            </p:cNvPr>
            <p:cNvSpPr/>
            <p:nvPr/>
          </p:nvSpPr>
          <p:spPr>
            <a:xfrm>
              <a:off x="598976" y="5531079"/>
              <a:ext cx="2838450" cy="6063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lumMod val="75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07A4E661-F8D7-2262-9BA0-7EBC6A0E1017}"/>
                </a:ext>
              </a:extLst>
            </p:cNvPr>
            <p:cNvSpPr txBox="1"/>
            <p:nvPr/>
          </p:nvSpPr>
          <p:spPr>
            <a:xfrm>
              <a:off x="1412322" y="5619564"/>
              <a:ext cx="1211759" cy="42941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专业主义</a:t>
              </a:r>
              <a:endPara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1646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0A4029-DA9B-41E7-9DB2-F75107CE35D8}"/>
              </a:ext>
            </a:extLst>
          </p:cNvPr>
          <p:cNvSpPr txBox="1"/>
          <p:nvPr/>
        </p:nvSpPr>
        <p:spPr>
          <a:xfrm>
            <a:off x="484265" y="2109529"/>
            <a:ext cx="307007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7D79C">
                        <a:lumMod val="20000"/>
                        <a:lumOff val="80000"/>
                      </a:srgbClr>
                    </a:gs>
                    <a:gs pos="53000">
                      <a:srgbClr val="F7D79C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03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7D79C">
                      <a:lumMod val="20000"/>
                      <a:lumOff val="80000"/>
                    </a:srgbClr>
                  </a:gs>
                  <a:gs pos="53000">
                    <a:srgbClr val="F7D79C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6ED8F3-F2DE-49AA-851D-255225654448}"/>
              </a:ext>
            </a:extLst>
          </p:cNvPr>
          <p:cNvSpPr txBox="1"/>
          <p:nvPr/>
        </p:nvSpPr>
        <p:spPr>
          <a:xfrm>
            <a:off x="4701600" y="2302519"/>
            <a:ext cx="6539710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0" dirty="0">
                <a:solidFill>
                  <a:schemeClr val="accent1"/>
                </a:solidFill>
                <a:latin typeface="OPPOSans H"/>
                <a:ea typeface="OPPOSans H"/>
              </a:rPr>
              <a:t>薪酬福利</a:t>
            </a:r>
            <a:endParaRPr kumimoji="0" lang="zh-CN" altLang="en-US" sz="1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C9B2C1-5BC3-4DED-ADFB-2F142EDE7F1C}"/>
              </a:ext>
            </a:extLst>
          </p:cNvPr>
          <p:cNvSpPr txBox="1"/>
          <p:nvPr/>
        </p:nvSpPr>
        <p:spPr>
          <a:xfrm flipV="1">
            <a:off x="785896" y="4259349"/>
            <a:ext cx="1354455" cy="1932356"/>
          </a:xfrm>
          <a:custGeom>
            <a:avLst/>
            <a:gdLst/>
            <a:ahLst/>
            <a:cxnLst/>
            <a:rect l="l" t="t" r="r" b="b"/>
            <a:pathLst>
              <a:path w="1354455" h="1932356">
                <a:moveTo>
                  <a:pt x="677227" y="0"/>
                </a:moveTo>
                <a:cubicBezTo>
                  <a:pt x="899960" y="0"/>
                  <a:pt x="1068514" y="82020"/>
                  <a:pt x="1182891" y="246060"/>
                </a:cubicBezTo>
                <a:cubicBezTo>
                  <a:pt x="1297267" y="410099"/>
                  <a:pt x="1354455" y="650139"/>
                  <a:pt x="1354455" y="966178"/>
                </a:cubicBezTo>
                <a:cubicBezTo>
                  <a:pt x="1354455" y="1280713"/>
                  <a:pt x="1297267" y="1520376"/>
                  <a:pt x="1182891" y="1685168"/>
                </a:cubicBezTo>
                <a:cubicBezTo>
                  <a:pt x="1068514" y="1849960"/>
                  <a:pt x="899960" y="1932356"/>
                  <a:pt x="677227" y="1932356"/>
                </a:cubicBezTo>
                <a:cubicBezTo>
                  <a:pt x="454495" y="1932356"/>
                  <a:pt x="285940" y="1849960"/>
                  <a:pt x="171564" y="1685168"/>
                </a:cubicBezTo>
                <a:cubicBezTo>
                  <a:pt x="57188" y="1520376"/>
                  <a:pt x="0" y="1280713"/>
                  <a:pt x="0" y="966178"/>
                </a:cubicBezTo>
                <a:cubicBezTo>
                  <a:pt x="0" y="650139"/>
                  <a:pt x="57188" y="410099"/>
                  <a:pt x="171564" y="246060"/>
                </a:cubicBezTo>
                <a:cubicBezTo>
                  <a:pt x="285940" y="82020"/>
                  <a:pt x="454495" y="0"/>
                  <a:pt x="677227" y="0"/>
                </a:cubicBezTo>
                <a:close/>
                <a:moveTo>
                  <a:pt x="677227" y="275406"/>
                </a:moveTo>
                <a:cubicBezTo>
                  <a:pt x="556831" y="275406"/>
                  <a:pt x="469920" y="330713"/>
                  <a:pt x="416495" y="441327"/>
                </a:cubicBezTo>
                <a:cubicBezTo>
                  <a:pt x="363069" y="551941"/>
                  <a:pt x="336356" y="726891"/>
                  <a:pt x="336356" y="966178"/>
                </a:cubicBezTo>
                <a:cubicBezTo>
                  <a:pt x="336356" y="1205465"/>
                  <a:pt x="363069" y="1380416"/>
                  <a:pt x="416495" y="1491030"/>
                </a:cubicBezTo>
                <a:cubicBezTo>
                  <a:pt x="469920" y="1601643"/>
                  <a:pt x="556831" y="1656950"/>
                  <a:pt x="677227" y="1656950"/>
                </a:cubicBezTo>
                <a:cubicBezTo>
                  <a:pt x="797623" y="1656950"/>
                  <a:pt x="884534" y="1601643"/>
                  <a:pt x="937960" y="1491030"/>
                </a:cubicBezTo>
                <a:cubicBezTo>
                  <a:pt x="991386" y="1380416"/>
                  <a:pt x="1018098" y="1205465"/>
                  <a:pt x="1018098" y="966178"/>
                </a:cubicBezTo>
                <a:cubicBezTo>
                  <a:pt x="1018098" y="726891"/>
                  <a:pt x="991386" y="551941"/>
                  <a:pt x="937960" y="441327"/>
                </a:cubicBezTo>
                <a:cubicBezTo>
                  <a:pt x="884534" y="330713"/>
                  <a:pt x="797623" y="275406"/>
                  <a:pt x="677227" y="27540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F192D1B-A076-45A5-9FA5-B5388FC237BF}"/>
              </a:ext>
            </a:extLst>
          </p:cNvPr>
          <p:cNvSpPr txBox="1"/>
          <p:nvPr/>
        </p:nvSpPr>
        <p:spPr>
          <a:xfrm>
            <a:off x="4762501" y="3972200"/>
            <a:ext cx="6380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all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Compensation and benefits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DE1D3B-5017-7C7D-0F37-148FD0906EF6}"/>
              </a:ext>
            </a:extLst>
          </p:cNvPr>
          <p:cNvSpPr txBox="1"/>
          <p:nvPr/>
        </p:nvSpPr>
        <p:spPr>
          <a:xfrm flipV="1">
            <a:off x="2117998" y="4274022"/>
            <a:ext cx="1252871" cy="1903009"/>
          </a:xfrm>
          <a:custGeom>
            <a:avLst/>
            <a:gdLst/>
            <a:ahLst/>
            <a:cxnLst/>
            <a:rect l="l" t="t" r="r" b="b"/>
            <a:pathLst>
              <a:path w="1252871" h="1903009">
                <a:moveTo>
                  <a:pt x="72238" y="0"/>
                </a:moveTo>
                <a:lnTo>
                  <a:pt x="1173861" y="0"/>
                </a:lnTo>
                <a:lnTo>
                  <a:pt x="1173861" y="228000"/>
                </a:lnTo>
                <a:lnTo>
                  <a:pt x="711089" y="702059"/>
                </a:lnTo>
                <a:cubicBezTo>
                  <a:pt x="816435" y="708079"/>
                  <a:pt x="910119" y="737049"/>
                  <a:pt x="992139" y="788970"/>
                </a:cubicBezTo>
                <a:cubicBezTo>
                  <a:pt x="1074158" y="840891"/>
                  <a:pt x="1138119" y="910871"/>
                  <a:pt x="1184020" y="998910"/>
                </a:cubicBezTo>
                <a:cubicBezTo>
                  <a:pt x="1229920" y="1086950"/>
                  <a:pt x="1252871" y="1185900"/>
                  <a:pt x="1252871" y="1295762"/>
                </a:cubicBezTo>
                <a:cubicBezTo>
                  <a:pt x="1252871" y="1414653"/>
                  <a:pt x="1226158" y="1519999"/>
                  <a:pt x="1172733" y="1611801"/>
                </a:cubicBezTo>
                <a:cubicBezTo>
                  <a:pt x="1119306" y="1703603"/>
                  <a:pt x="1044059" y="1775088"/>
                  <a:pt x="946990" y="1826257"/>
                </a:cubicBezTo>
                <a:cubicBezTo>
                  <a:pt x="849921" y="1877425"/>
                  <a:pt x="737426" y="1903009"/>
                  <a:pt x="609505" y="1903009"/>
                </a:cubicBezTo>
                <a:cubicBezTo>
                  <a:pt x="459010" y="1903009"/>
                  <a:pt x="329960" y="1868772"/>
                  <a:pt x="222356" y="1800296"/>
                </a:cubicBezTo>
                <a:cubicBezTo>
                  <a:pt x="114753" y="1731821"/>
                  <a:pt x="40634" y="1638138"/>
                  <a:pt x="0" y="1519247"/>
                </a:cubicBezTo>
                <a:lnTo>
                  <a:pt x="246060" y="1374772"/>
                </a:lnTo>
                <a:cubicBezTo>
                  <a:pt x="277663" y="1456039"/>
                  <a:pt x="323941" y="1518494"/>
                  <a:pt x="384891" y="1562138"/>
                </a:cubicBezTo>
                <a:cubicBezTo>
                  <a:pt x="445841" y="1605782"/>
                  <a:pt x="520713" y="1627603"/>
                  <a:pt x="609505" y="1627603"/>
                </a:cubicBezTo>
                <a:cubicBezTo>
                  <a:pt x="704317" y="1627603"/>
                  <a:pt x="781069" y="1597128"/>
                  <a:pt x="839762" y="1536177"/>
                </a:cubicBezTo>
                <a:cubicBezTo>
                  <a:pt x="898455" y="1475227"/>
                  <a:pt x="927802" y="1395088"/>
                  <a:pt x="927802" y="1295762"/>
                </a:cubicBezTo>
                <a:cubicBezTo>
                  <a:pt x="927802" y="1196435"/>
                  <a:pt x="898455" y="1118178"/>
                  <a:pt x="839762" y="1060990"/>
                </a:cubicBezTo>
                <a:cubicBezTo>
                  <a:pt x="781069" y="1003802"/>
                  <a:pt x="701307" y="975208"/>
                  <a:pt x="600475" y="975208"/>
                </a:cubicBezTo>
                <a:cubicBezTo>
                  <a:pt x="495129" y="975208"/>
                  <a:pt x="416871" y="1010574"/>
                  <a:pt x="365703" y="1081306"/>
                </a:cubicBezTo>
                <a:lnTo>
                  <a:pt x="176079" y="871366"/>
                </a:lnTo>
                <a:lnTo>
                  <a:pt x="760752" y="277663"/>
                </a:lnTo>
                <a:lnTo>
                  <a:pt x="72238" y="277663"/>
                </a:lnTo>
                <a:lnTo>
                  <a:pt x="72238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3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7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13246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305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4_1"/>
  <p:tag name="KSO_WM_UNIT_ID" val="custom20164360_17*l_h_g*1_4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4_1"/>
  <p:tag name="KSO_WM_UNIT_PRESET_TEXT_LEN" val="12"/>
  <p:tag name="KSO_WM_UNIT_BIND_DECORATION_IDS" val="custom20164360_17*l_i*1_8;custom20164360_17*l_i*1_7"/>
  <p:tag name="KSO_WM_DIAGRAM_GROUP_CODE" val="l1-3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423;#170510;#22331;#171253;#168474;#150935;#379629;#40110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4_1"/>
  <p:tag name="KSO_WM_UNIT_ID" val="custom20164360_17*l_h_g*1_4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4_1"/>
  <p:tag name="KSO_WM_UNIT_PRESET_TEXT_LEN" val="12"/>
  <p:tag name="KSO_WM_UNIT_BIND_DECORATION_IDS" val="custom20164360_17*l_i*1_8;custom20164360_17*l_i*1_7"/>
  <p:tag name="KSO_WM_DIAGRAM_GROUP_CODE" val="l1-3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4_1"/>
  <p:tag name="KSO_WM_UNIT_ID" val="custom20164360_17*l_h_g*1_4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4_1"/>
  <p:tag name="KSO_WM_UNIT_PRESET_TEXT_LEN" val="12"/>
  <p:tag name="KSO_WM_UNIT_BIND_DECORATION_IDS" val="custom20164360_17*l_i*1_8;custom20164360_17*l_i*1_7"/>
  <p:tag name="KSO_WM_DIAGRAM_GROUP_CODE" val="l1-3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4_1"/>
  <p:tag name="KSO_WM_UNIT_ID" val="custom20164360_17*l_h_g*1_4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4_1"/>
  <p:tag name="KSO_WM_UNIT_PRESET_TEXT_LEN" val="12"/>
  <p:tag name="KSO_WM_UNIT_BIND_DECORATION_IDS" val="custom20164360_17*l_i*1_8;custom20164360_17*l_i*1_7"/>
  <p:tag name="KSO_WM_DIAGRAM_GROUP_CODE" val="l1-3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74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f"/>
  <p:tag name="KSO_WM_UNIT_INDEX" val="1_1_1"/>
  <p:tag name="KSO_WM_UNIT_ID" val="custom20164360_17*l_h_f*1_1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4"/>
  <p:tag name="KSO_WM_UNIT_PRESET_TEXT_LEN" val="26"/>
  <p:tag name="KSO_WM_UNIT_BIND_DECORATION_IDS" val="custom20164360_17*l_i*1_5;custom20164360_17*l_i*1_6"/>
  <p:tag name="KSO_WM_DIAGRAM_GROUP_CODE" val="l1-3"/>
  <p:tag name="KSO_WM_UNIT_TEXT_FILL_FORE_SCHEMECOLOR_INDEX" val="14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0905;#141253;#118359;#17011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2_1"/>
  <p:tag name="KSO_WM_UNIT_ID" val="custom20164360_17*l_h_g*1_2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2_1"/>
  <p:tag name="KSO_WM_UNIT_PRESET_TEXT_LEN" val="12"/>
  <p:tag name="KSO_WM_UNIT_BIND_DECORATION_IDS" val="custom20164360_17*l_i*1_2;custom20164360_17*l_i*1_1"/>
  <p:tag name="KSO_WM_DIAGRAM_GROUP_CODE" val="l1-3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1_1"/>
  <p:tag name="KSO_WM_UNIT_ID" val="custom20164360_17*l_h_g*1_1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1_1"/>
  <p:tag name="KSO_WM_UNIT_PRESET_TEXT_LEN" val="12"/>
  <p:tag name="KSO_WM_UNIT_BIND_DECORATION_IDS" val="custom20164360_17*l_i*1_5;custom20164360_17*l_i*1_6"/>
  <p:tag name="KSO_WM_DIAGRAM_GROUP_CODE" val="l1-3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51PPT模板网   www.51pptmoban.com">
  <a:themeElements>
    <a:clrScheme name="招聘主题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D30100"/>
      </a:accent1>
      <a:accent2>
        <a:srgbClr val="FFD793"/>
      </a:accent2>
      <a:accent3>
        <a:srgbClr val="FEB851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自定义 5">
      <a:majorFont>
        <a:latin typeface="等线 Light"/>
        <a:ea typeface="OPPOSans H"/>
        <a:cs typeface=""/>
      </a:majorFont>
      <a:minorFont>
        <a:latin typeface="等线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2009</TotalTime>
  <Words>1063</Words>
  <Application>Microsoft Office PowerPoint</Application>
  <PresentationFormat>宽屏</PresentationFormat>
  <Paragraphs>362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OPPOSans B</vt:lpstr>
      <vt:lpstr>OPPOSans H</vt:lpstr>
      <vt:lpstr>OPPOSans L</vt:lpstr>
      <vt:lpstr>OPPOSans R</vt:lpstr>
      <vt:lpstr>Swis721 Blk BT</vt:lpstr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站酷快乐体2016修订版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自定义设计方案</vt:lpstr>
      <vt:lpstr>1_Office 主题​​</vt:lpstr>
      <vt:lpstr>PowerPoint 演示文稿</vt:lpstr>
      <vt:lpstr>PowerPoint 演示文稿</vt:lpstr>
      <vt:lpstr>PowerPoint 演示文稿</vt:lpstr>
      <vt:lpstr>公司简介</vt:lpstr>
      <vt:lpstr>PowerPoint 演示文稿</vt:lpstr>
      <vt:lpstr>人才理念</vt:lpstr>
      <vt:lpstr>招聘岗位</vt:lpstr>
      <vt:lpstr>任职要求</vt:lpstr>
      <vt:lpstr>PowerPoint 演示文稿</vt:lpstr>
      <vt:lpstr>薪资结构</vt:lpstr>
      <vt:lpstr>员工福利</vt:lpstr>
      <vt:lpstr>PowerPoint 演示文稿</vt:lpstr>
      <vt:lpstr>晋升通道</vt:lpstr>
      <vt:lpstr>培训体系</vt:lpstr>
      <vt:lpstr>PowerPoint 演示文稿</vt:lpstr>
      <vt:lpstr>宣讲会安排</vt:lpstr>
      <vt:lpstr>招聘流程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热烈红校园招聘主题ppt模板</dc:title>
  <dc:creator>熊猫</dc:creator>
  <cp:keywords>P界达人</cp:keywords>
  <dc:description>www.51pptmoban.com</dc:description>
  <cp:lastModifiedBy>Win user</cp:lastModifiedBy>
  <cp:revision>113</cp:revision>
  <dcterms:created xsi:type="dcterms:W3CDTF">2022-05-23T15:48:09Z</dcterms:created>
  <dcterms:modified xsi:type="dcterms:W3CDTF">2022-07-18T10:55:25Z</dcterms:modified>
</cp:coreProperties>
</file>