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7" r:id="rId2"/>
    <p:sldId id="268" r:id="rId3"/>
    <p:sldId id="305" r:id="rId4"/>
    <p:sldId id="274" r:id="rId5"/>
    <p:sldId id="275" r:id="rId6"/>
    <p:sldId id="276" r:id="rId7"/>
    <p:sldId id="277" r:id="rId8"/>
    <p:sldId id="306" r:id="rId9"/>
    <p:sldId id="285" r:id="rId10"/>
    <p:sldId id="286" r:id="rId11"/>
    <p:sldId id="283" r:id="rId12"/>
    <p:sldId id="284" r:id="rId13"/>
    <p:sldId id="282" r:id="rId14"/>
    <p:sldId id="307" r:id="rId15"/>
    <p:sldId id="293" r:id="rId16"/>
    <p:sldId id="301" r:id="rId17"/>
    <p:sldId id="291" r:id="rId18"/>
    <p:sldId id="290" r:id="rId19"/>
    <p:sldId id="308" r:id="rId20"/>
    <p:sldId id="303" r:id="rId21"/>
    <p:sldId id="300" r:id="rId22"/>
    <p:sldId id="302" r:id="rId23"/>
    <p:sldId id="273" r:id="rId24"/>
    <p:sldId id="317" r:id="rId25"/>
    <p:sldId id="1129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C970D639-7481-451F-8D14-651FABC16F7A}">
          <p14:sldIdLst>
            <p14:sldId id="287"/>
          </p14:sldIdLst>
        </p14:section>
        <p14:section name="目录页" id="{43F42017-FA5B-44E0-8399-310144DF2C90}">
          <p14:sldIdLst>
            <p14:sldId id="268"/>
          </p14:sldIdLst>
        </p14:section>
        <p14:section name="内容页" id="{9A94ED38-C753-4911-83D2-8742B98D90B8}">
          <p14:sldIdLst>
            <p14:sldId id="305"/>
            <p14:sldId id="274"/>
            <p14:sldId id="275"/>
            <p14:sldId id="276"/>
            <p14:sldId id="277"/>
            <p14:sldId id="306"/>
            <p14:sldId id="285"/>
            <p14:sldId id="286"/>
            <p14:sldId id="283"/>
            <p14:sldId id="284"/>
            <p14:sldId id="282"/>
            <p14:sldId id="307"/>
            <p14:sldId id="293"/>
            <p14:sldId id="301"/>
            <p14:sldId id="291"/>
            <p14:sldId id="290"/>
            <p14:sldId id="308"/>
            <p14:sldId id="303"/>
            <p14:sldId id="300"/>
            <p14:sldId id="302"/>
            <p14:sldId id="273"/>
            <p14:sldId id="317"/>
            <p14:sldId id="1129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166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DFB56B"/>
    <a:srgbClr val="872423"/>
    <a:srgbClr val="6B0324"/>
    <a:srgbClr val="FFE5E5"/>
    <a:srgbClr val="BE7D7D"/>
    <a:srgbClr val="F0E0E0"/>
    <a:srgbClr val="852B1F"/>
    <a:srgbClr val="E2BC78"/>
    <a:srgbClr val="E1C4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963" autoAdjust="0"/>
  </p:normalViewPr>
  <p:slideViewPr>
    <p:cSldViewPr snapToGrid="0" showGuides="1">
      <p:cViewPr>
        <p:scale>
          <a:sx n="66" d="100"/>
          <a:sy n="66" d="100"/>
        </p:scale>
        <p:origin x="1386" y="900"/>
      </p:cViewPr>
      <p:guideLst>
        <p:guide pos="416"/>
        <p:guide pos="166"/>
        <p:guide orient="horz" pos="663"/>
        <p:guide orient="horz" pos="686"/>
        <p:guide orient="horz" pos="3906"/>
        <p:guide orient="horz"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CF93D-3F03-4FF0-83EB-4DB214296A95}" type="datetimeFigureOut">
              <a:rPr lang="en-US" smtClean="0"/>
              <a:t>7/18/2022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82F31-4C5F-4D87-922A-D3FF43B21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11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84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84840D1-7303-4246-B2CA-84A22C54F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ADD57-2D13-4F10-BB2B-262FE4D7A5AA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603433-850F-44E5-8530-1D24AEA9B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AC0037-2DB7-4524-8F12-90F61C9F2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D846-6C42-4900-9C6C-2CCC3E45D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39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15B553-B6AF-D2EF-AD51-89703211B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5BD9BB-A9E2-40C2-A1EE-B61AD6D2E0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8333AE-4A5E-4BCE-06CF-86DDC4C3DF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FBF47-8504-4026-8A04-801849C76D6F}" type="datetimeFigureOut">
              <a:rPr lang="en-US" smtClean="0"/>
              <a:t>7/18/2022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B91C18-D148-D4F4-86CD-1C19900A2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7876A6-ABD3-414A-7987-793EEE0A38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F0BD-96B3-4CAF-9CBD-DFD2C6B2AC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35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.png"/><Relationship Id="rId18" Type="http://schemas.microsoft.com/office/2007/relationships/hdphoto" Target="../media/hdphoto2.wdp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.png"/><Relationship Id="rId17" Type="http://schemas.openxmlformats.org/officeDocument/2006/relationships/image" Target="../media/image6.png"/><Relationship Id="rId2" Type="http://schemas.openxmlformats.org/officeDocument/2006/relationships/tags" Target="../tags/tag3.xml"/><Relationship Id="rId16" Type="http://schemas.microsoft.com/office/2007/relationships/hdphoto" Target="../media/hdphoto1.wdp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563033D-5182-B116-62C3-8F0D69DBEB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6B51E025-BD09-7120-C9EB-A73737162A4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898324">
            <a:off x="7216274" y="-651726"/>
            <a:ext cx="5694227" cy="5117447"/>
          </a:xfrm>
          <a:custGeom>
            <a:avLst/>
            <a:gdLst>
              <a:gd name="connsiteX0" fmla="*/ 2973006 w 5694227"/>
              <a:gd name="connsiteY0" fmla="*/ 0 h 5117447"/>
              <a:gd name="connsiteX1" fmla="*/ 5694227 w 5694227"/>
              <a:gd name="connsiteY1" fmla="*/ 2723876 h 5117447"/>
              <a:gd name="connsiteX2" fmla="*/ 3298320 w 5694227"/>
              <a:gd name="connsiteY2" fmla="*/ 5117447 h 5117447"/>
              <a:gd name="connsiteX3" fmla="*/ 0 w 5694227"/>
              <a:gd name="connsiteY3" fmla="*/ 5117447 h 5117447"/>
              <a:gd name="connsiteX4" fmla="*/ 0 w 5694227"/>
              <a:gd name="connsiteY4" fmla="*/ 0 h 511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4227" h="5117447">
                <a:moveTo>
                  <a:pt x="2973006" y="0"/>
                </a:moveTo>
                <a:lnTo>
                  <a:pt x="5694227" y="2723876"/>
                </a:lnTo>
                <a:lnTo>
                  <a:pt x="3298320" y="5117447"/>
                </a:lnTo>
                <a:lnTo>
                  <a:pt x="0" y="511744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id="{7D5182D2-E89A-CE20-5D02-40EDDD40DDB7}"/>
              </a:ext>
            </a:extLst>
          </p:cNvPr>
          <p:cNvSpPr txBox="1"/>
          <p:nvPr/>
        </p:nvSpPr>
        <p:spPr>
          <a:xfrm flipH="1">
            <a:off x="3529150" y="2831525"/>
            <a:ext cx="5027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B9863B"/>
                    </a:gs>
                    <a:gs pos="59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红色学术风格通用</a:t>
            </a:r>
            <a:r>
              <a:rPr lang="en-US" altLang="zh-CN" sz="3200" dirty="0">
                <a:gradFill>
                  <a:gsLst>
                    <a:gs pos="100000">
                      <a:srgbClr val="B9863B"/>
                    </a:gs>
                    <a:gs pos="59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gradFill>
                  <a:gsLst>
                    <a:gs pos="100000">
                      <a:srgbClr val="B9863B"/>
                    </a:gs>
                    <a:gs pos="59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sz="3200" dirty="0">
              <a:gradFill>
                <a:gsLst>
                  <a:gs pos="100000">
                    <a:srgbClr val="B9863B"/>
                  </a:gs>
                  <a:gs pos="59000">
                    <a:srgbClr val="E8C880">
                      <a:lumMod val="99000"/>
                      <a:lumOff val="1000"/>
                    </a:srgbClr>
                  </a:gs>
                  <a:gs pos="14000">
                    <a:srgbClr val="F1D6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3A8AD49-D1B4-7F2F-85C7-78652B3032CA}"/>
              </a:ext>
            </a:extLst>
          </p:cNvPr>
          <p:cNvGrpSpPr/>
          <p:nvPr/>
        </p:nvGrpSpPr>
        <p:grpSpPr>
          <a:xfrm>
            <a:off x="2678265" y="3070828"/>
            <a:ext cx="647455" cy="138032"/>
            <a:chOff x="2091203" y="3147028"/>
            <a:chExt cx="647455" cy="138032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AA0F2739-3720-26C5-204F-88BFB1ED11D5}"/>
                </a:ext>
              </a:extLst>
            </p:cNvPr>
            <p:cNvSpPr/>
            <p:nvPr/>
          </p:nvSpPr>
          <p:spPr>
            <a:xfrm rot="18955073">
              <a:off x="2600626" y="3147028"/>
              <a:ext cx="138032" cy="138032"/>
            </a:xfrm>
            <a:prstGeom prst="rect">
              <a:avLst/>
            </a:prstGeom>
            <a:solidFill>
              <a:srgbClr val="DFB5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0FC96C87-5DD4-4023-22B9-F0F7B214FFEB}"/>
                </a:ext>
              </a:extLst>
            </p:cNvPr>
            <p:cNvSpPr/>
            <p:nvPr/>
          </p:nvSpPr>
          <p:spPr>
            <a:xfrm rot="18955073" flipH="1">
              <a:off x="2325080" y="3163581"/>
              <a:ext cx="104926" cy="104926"/>
            </a:xfrm>
            <a:prstGeom prst="rect">
              <a:avLst/>
            </a:prstGeom>
            <a:solidFill>
              <a:srgbClr val="DFB56B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19B2C2E-3F46-84FF-4E50-921406473679}"/>
                </a:ext>
              </a:extLst>
            </p:cNvPr>
            <p:cNvSpPr/>
            <p:nvPr/>
          </p:nvSpPr>
          <p:spPr>
            <a:xfrm rot="18955073" flipH="1">
              <a:off x="2091203" y="3185292"/>
              <a:ext cx="61504" cy="61504"/>
            </a:xfrm>
            <a:prstGeom prst="rect">
              <a:avLst/>
            </a:prstGeom>
            <a:solidFill>
              <a:srgbClr val="DFB56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9A05A77-A35C-199C-DB1E-A3F18746065A}"/>
              </a:ext>
            </a:extLst>
          </p:cNvPr>
          <p:cNvGrpSpPr/>
          <p:nvPr/>
        </p:nvGrpSpPr>
        <p:grpSpPr>
          <a:xfrm flipH="1">
            <a:off x="8701240" y="3070828"/>
            <a:ext cx="647455" cy="138032"/>
            <a:chOff x="2091203" y="3147028"/>
            <a:chExt cx="647455" cy="138032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9EE847B4-9BEA-2859-B0E0-E9BDDD9E3439}"/>
                </a:ext>
              </a:extLst>
            </p:cNvPr>
            <p:cNvSpPr/>
            <p:nvPr/>
          </p:nvSpPr>
          <p:spPr>
            <a:xfrm rot="18955073">
              <a:off x="2600626" y="3147028"/>
              <a:ext cx="138032" cy="138032"/>
            </a:xfrm>
            <a:prstGeom prst="rect">
              <a:avLst/>
            </a:prstGeom>
            <a:solidFill>
              <a:srgbClr val="DFB5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82C0458-9889-4BE1-C4F8-38F9F366531C}"/>
                </a:ext>
              </a:extLst>
            </p:cNvPr>
            <p:cNvSpPr/>
            <p:nvPr/>
          </p:nvSpPr>
          <p:spPr>
            <a:xfrm rot="18955073" flipH="1">
              <a:off x="2325080" y="3163581"/>
              <a:ext cx="104926" cy="104926"/>
            </a:xfrm>
            <a:prstGeom prst="rect">
              <a:avLst/>
            </a:prstGeom>
            <a:solidFill>
              <a:srgbClr val="DFB56B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6FAD1820-A64A-0152-AD7D-42C856FE942F}"/>
                </a:ext>
              </a:extLst>
            </p:cNvPr>
            <p:cNvSpPr/>
            <p:nvPr/>
          </p:nvSpPr>
          <p:spPr>
            <a:xfrm rot="18955073" flipH="1">
              <a:off x="2091203" y="3185292"/>
              <a:ext cx="61504" cy="61504"/>
            </a:xfrm>
            <a:prstGeom prst="rect">
              <a:avLst/>
            </a:prstGeom>
            <a:solidFill>
              <a:srgbClr val="DFB56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174E3CA-75D5-AB40-1872-89EC64AED198}"/>
              </a:ext>
            </a:extLst>
          </p:cNvPr>
          <p:cNvGrpSpPr/>
          <p:nvPr/>
        </p:nvGrpSpPr>
        <p:grpSpPr>
          <a:xfrm>
            <a:off x="6254190" y="3990612"/>
            <a:ext cx="2249367" cy="628966"/>
            <a:chOff x="3701490" y="4420598"/>
            <a:chExt cx="2249367" cy="628966"/>
          </a:xfrm>
        </p:grpSpPr>
        <p:pic>
          <p:nvPicPr>
            <p:cNvPr id="89" name="图片 88" descr="图片包含 图示&#10;&#10;描述已自动生成">
              <a:extLst>
                <a:ext uri="{FF2B5EF4-FFF2-40B4-BE49-F238E27FC236}">
                  <a16:creationId xmlns:a16="http://schemas.microsoft.com/office/drawing/2014/main" id="{F9EF6FBE-02B0-0150-A837-8DADBA94B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1248"/>
            <a:stretch/>
          </p:blipFill>
          <p:spPr>
            <a:xfrm>
              <a:off x="3701490" y="4420598"/>
              <a:ext cx="2249367" cy="628966"/>
            </a:xfrm>
            <a:prstGeom prst="rect">
              <a:avLst/>
            </a:prstGeom>
          </p:spPr>
        </p:pic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122C8A7-7B4A-5788-8B2D-0533D353D9E5}"/>
                </a:ext>
              </a:extLst>
            </p:cNvPr>
            <p:cNvSpPr txBox="1"/>
            <p:nvPr/>
          </p:nvSpPr>
          <p:spPr>
            <a:xfrm flipH="1">
              <a:off x="4084320" y="4522590"/>
              <a:ext cx="1688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FB5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2.0 95 ExtraBold" panose="00020600040101010101" pitchFamily="18" charset="-122"/>
                </a:rPr>
                <a:t>设计师：木糖</a:t>
              </a:r>
              <a:endParaRPr lang="en-US" dirty="0">
                <a:solidFill>
                  <a:srgbClr val="DFB56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2.0 95 ExtraBold" panose="00020600040101010101" pitchFamily="18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114578A-A9E4-1EBE-218B-35CD6ACCF352}"/>
              </a:ext>
            </a:extLst>
          </p:cNvPr>
          <p:cNvGrpSpPr/>
          <p:nvPr/>
        </p:nvGrpSpPr>
        <p:grpSpPr>
          <a:xfrm>
            <a:off x="3626651" y="3990612"/>
            <a:ext cx="2249367" cy="628966"/>
            <a:chOff x="605865" y="4420598"/>
            <a:chExt cx="2249367" cy="628966"/>
          </a:xfrm>
        </p:grpSpPr>
        <p:pic>
          <p:nvPicPr>
            <p:cNvPr id="92" name="图片 91" descr="图片包含 图示&#10;&#10;描述已自动生成">
              <a:extLst>
                <a:ext uri="{FF2B5EF4-FFF2-40B4-BE49-F238E27FC236}">
                  <a16:creationId xmlns:a16="http://schemas.microsoft.com/office/drawing/2014/main" id="{B2F39DB7-6A17-F118-35E7-7543492507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1248"/>
            <a:stretch/>
          </p:blipFill>
          <p:spPr>
            <a:xfrm>
              <a:off x="605865" y="4420598"/>
              <a:ext cx="2249367" cy="628966"/>
            </a:xfrm>
            <a:prstGeom prst="rect">
              <a:avLst/>
            </a:prstGeom>
          </p:spPr>
        </p:pic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AA279DD6-8815-B135-32A9-BFE4A8936EC3}"/>
                </a:ext>
              </a:extLst>
            </p:cNvPr>
            <p:cNvSpPr txBox="1"/>
            <p:nvPr/>
          </p:nvSpPr>
          <p:spPr>
            <a:xfrm flipH="1">
              <a:off x="881529" y="4522590"/>
              <a:ext cx="18961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DFB5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2.0 95 ExtraBold" panose="00020600040101010101" pitchFamily="18" charset="-122"/>
                </a:rPr>
                <a:t>院系：</a:t>
              </a:r>
              <a:r>
                <a:rPr lang="en-US" altLang="zh-CN" dirty="0">
                  <a:solidFill>
                    <a:srgbClr val="DFB5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2.0 95 ExtraBold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rgbClr val="DFB5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2.0 95 ExtraBold" panose="00020600040101010101" pitchFamily="18" charset="-122"/>
                </a:rPr>
                <a:t>学院</a:t>
              </a:r>
              <a:endParaRPr lang="en-US" dirty="0">
                <a:solidFill>
                  <a:srgbClr val="DFB56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2.0 95 ExtraBold" panose="00020600040101010101" pitchFamily="18" charset="-122"/>
              </a:endParaRPr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B109A891-69EB-D653-D29E-E513B980A9DB}"/>
              </a:ext>
            </a:extLst>
          </p:cNvPr>
          <p:cNvSpPr/>
          <p:nvPr/>
        </p:nvSpPr>
        <p:spPr>
          <a:xfrm>
            <a:off x="0" y="4173261"/>
            <a:ext cx="12192000" cy="2863809"/>
          </a:xfrm>
          <a:custGeom>
            <a:avLst/>
            <a:gdLst>
              <a:gd name="connsiteX0" fmla="*/ 4956362 w 12192000"/>
              <a:gd name="connsiteY0" fmla="*/ 2481415 h 2863809"/>
              <a:gd name="connsiteX1" fmla="*/ 5866100 w 12192000"/>
              <a:gd name="connsiteY1" fmla="*/ 2808507 h 2863809"/>
              <a:gd name="connsiteX2" fmla="*/ 5905933 w 12192000"/>
              <a:gd name="connsiteY2" fmla="*/ 2863809 h 2863809"/>
              <a:gd name="connsiteX3" fmla="*/ 317766 w 12192000"/>
              <a:gd name="connsiteY3" fmla="*/ 2863809 h 2863809"/>
              <a:gd name="connsiteX4" fmla="*/ 267714 w 12192000"/>
              <a:gd name="connsiteY4" fmla="*/ 2805269 h 2863809"/>
              <a:gd name="connsiteX5" fmla="*/ 1294085 w 12192000"/>
              <a:gd name="connsiteY5" fmla="*/ 2805269 h 2863809"/>
              <a:gd name="connsiteX6" fmla="*/ 2954939 w 12192000"/>
              <a:gd name="connsiteY6" fmla="*/ 2666012 h 2863809"/>
              <a:gd name="connsiteX7" fmla="*/ 4956362 w 12192000"/>
              <a:gd name="connsiteY7" fmla="*/ 2481415 h 2863809"/>
              <a:gd name="connsiteX8" fmla="*/ 7391658 w 12192000"/>
              <a:gd name="connsiteY8" fmla="*/ 2481414 h 2863809"/>
              <a:gd name="connsiteX9" fmla="*/ 9463061 w 12192000"/>
              <a:gd name="connsiteY9" fmla="*/ 2695158 h 2863809"/>
              <a:gd name="connsiteX10" fmla="*/ 11627771 w 12192000"/>
              <a:gd name="connsiteY10" fmla="*/ 2802030 h 2863809"/>
              <a:gd name="connsiteX11" fmla="*/ 11921685 w 12192000"/>
              <a:gd name="connsiteY11" fmla="*/ 2802030 h 2863809"/>
              <a:gd name="connsiteX12" fmla="*/ 11869444 w 12192000"/>
              <a:gd name="connsiteY12" fmla="*/ 2863809 h 2863809"/>
              <a:gd name="connsiteX13" fmla="*/ 6274491 w 12192000"/>
              <a:gd name="connsiteY13" fmla="*/ 2863809 h 2863809"/>
              <a:gd name="connsiteX14" fmla="*/ 6333943 w 12192000"/>
              <a:gd name="connsiteY14" fmla="*/ 2782650 h 2863809"/>
              <a:gd name="connsiteX15" fmla="*/ 6710522 w 12192000"/>
              <a:gd name="connsiteY15" fmla="*/ 2552662 h 2863809"/>
              <a:gd name="connsiteX16" fmla="*/ 7391658 w 12192000"/>
              <a:gd name="connsiteY16" fmla="*/ 2481414 h 2863809"/>
              <a:gd name="connsiteX17" fmla="*/ 4812029 w 12192000"/>
              <a:gd name="connsiteY17" fmla="*/ 2049676 h 2863809"/>
              <a:gd name="connsiteX18" fmla="*/ 5334254 w 12192000"/>
              <a:gd name="connsiteY18" fmla="*/ 2073358 h 2863809"/>
              <a:gd name="connsiteX19" fmla="*/ 6080705 w 12192000"/>
              <a:gd name="connsiteY19" fmla="*/ 2468460 h 2863809"/>
              <a:gd name="connsiteX20" fmla="*/ 6360624 w 12192000"/>
              <a:gd name="connsiteY20" fmla="*/ 2222330 h 2863809"/>
              <a:gd name="connsiteX21" fmla="*/ 6897137 w 12192000"/>
              <a:gd name="connsiteY21" fmla="*/ 2066881 h 2863809"/>
              <a:gd name="connsiteX22" fmla="*/ 8432026 w 12192000"/>
              <a:gd name="connsiteY22" fmla="*/ 2115459 h 2863809"/>
              <a:gd name="connsiteX23" fmla="*/ 10480103 w 12192000"/>
              <a:gd name="connsiteY23" fmla="*/ 2257955 h 2863809"/>
              <a:gd name="connsiteX24" fmla="*/ 11753735 w 12192000"/>
              <a:gd name="connsiteY24" fmla="*/ 2151083 h 2863809"/>
              <a:gd name="connsiteX25" fmla="*/ 12189359 w 12192000"/>
              <a:gd name="connsiteY25" fmla="*/ 2084136 h 2863809"/>
              <a:gd name="connsiteX26" fmla="*/ 12192000 w 12192000"/>
              <a:gd name="connsiteY26" fmla="*/ 2083748 h 2863809"/>
              <a:gd name="connsiteX27" fmla="*/ 12192000 w 12192000"/>
              <a:gd name="connsiteY27" fmla="*/ 2350185 h 2863809"/>
              <a:gd name="connsiteX28" fmla="*/ 12075642 w 12192000"/>
              <a:gd name="connsiteY28" fmla="*/ 2559139 h 2863809"/>
              <a:gd name="connsiteX29" fmla="*/ 12000997 w 12192000"/>
              <a:gd name="connsiteY29" fmla="*/ 2591525 h 2863809"/>
              <a:gd name="connsiteX30" fmla="*/ 9999574 w 12192000"/>
              <a:gd name="connsiteY30" fmla="*/ 2633626 h 2863809"/>
              <a:gd name="connsiteX31" fmla="*/ 8399369 w 12192000"/>
              <a:gd name="connsiteY31" fmla="*/ 2474937 h 2863809"/>
              <a:gd name="connsiteX32" fmla="*/ 7284358 w 12192000"/>
              <a:gd name="connsiteY32" fmla="*/ 2410166 h 2863809"/>
              <a:gd name="connsiteX33" fmla="*/ 6285979 w 12192000"/>
              <a:gd name="connsiteY33" fmla="*/ 2701635 h 2863809"/>
              <a:gd name="connsiteX34" fmla="*/ 6181009 w 12192000"/>
              <a:gd name="connsiteY34" fmla="*/ 2811746 h 2863809"/>
              <a:gd name="connsiteX35" fmla="*/ 6141482 w 12192000"/>
              <a:gd name="connsiteY35" fmla="*/ 2863809 h 2863809"/>
              <a:gd name="connsiteX36" fmla="*/ 6054329 w 12192000"/>
              <a:gd name="connsiteY36" fmla="*/ 2863809 h 2863809"/>
              <a:gd name="connsiteX37" fmla="*/ 6020057 w 12192000"/>
              <a:gd name="connsiteY37" fmla="*/ 2811746 h 2863809"/>
              <a:gd name="connsiteX38" fmla="*/ 5315592 w 12192000"/>
              <a:gd name="connsiteY38" fmla="*/ 2452267 h 2863809"/>
              <a:gd name="connsiteX39" fmla="*/ 4541149 w 12192000"/>
              <a:gd name="connsiteY39" fmla="*/ 2416644 h 2863809"/>
              <a:gd name="connsiteX40" fmla="*/ 2731005 w 12192000"/>
              <a:gd name="connsiteY40" fmla="*/ 2585047 h 2863809"/>
              <a:gd name="connsiteX41" fmla="*/ 668932 w 12192000"/>
              <a:gd name="connsiteY41" fmla="*/ 2617433 h 2863809"/>
              <a:gd name="connsiteX42" fmla="*/ 216396 w 12192000"/>
              <a:gd name="connsiteY42" fmla="*/ 2591525 h 2863809"/>
              <a:gd name="connsiteX43" fmla="*/ 113759 w 12192000"/>
              <a:gd name="connsiteY43" fmla="*/ 2552662 h 2863809"/>
              <a:gd name="connsiteX44" fmla="*/ 0 w 12192000"/>
              <a:gd name="connsiteY44" fmla="*/ 2352859 h 2863809"/>
              <a:gd name="connsiteX45" fmla="*/ 0 w 12192000"/>
              <a:gd name="connsiteY45" fmla="*/ 2083965 h 2863809"/>
              <a:gd name="connsiteX46" fmla="*/ 77603 w 12192000"/>
              <a:gd name="connsiteY46" fmla="*/ 2095623 h 2863809"/>
              <a:gd name="connsiteX47" fmla="*/ 291041 w 12192000"/>
              <a:gd name="connsiteY47" fmla="*/ 2128413 h 2863809"/>
              <a:gd name="connsiteX48" fmla="*/ 1667311 w 12192000"/>
              <a:gd name="connsiteY48" fmla="*/ 2257955 h 2863809"/>
              <a:gd name="connsiteX49" fmla="*/ 2763661 w 12192000"/>
              <a:gd name="connsiteY49" fmla="*/ 2206138 h 2863809"/>
              <a:gd name="connsiteX50" fmla="*/ 4639120 w 12192000"/>
              <a:gd name="connsiteY50" fmla="*/ 2057165 h 2863809"/>
              <a:gd name="connsiteX51" fmla="*/ 4812029 w 12192000"/>
              <a:gd name="connsiteY51" fmla="*/ 2049676 h 2863809"/>
              <a:gd name="connsiteX52" fmla="*/ 0 w 12192000"/>
              <a:gd name="connsiteY52" fmla="*/ 0 h 2863809"/>
              <a:gd name="connsiteX53" fmla="*/ 42613 w 12192000"/>
              <a:gd name="connsiteY53" fmla="*/ 88537 h 2863809"/>
              <a:gd name="connsiteX54" fmla="*/ 365687 w 12192000"/>
              <a:gd name="connsiteY54" fmla="*/ 544767 h 2863809"/>
              <a:gd name="connsiteX55" fmla="*/ 1849259 w 12192000"/>
              <a:gd name="connsiteY55" fmla="*/ 1040263 h 2863809"/>
              <a:gd name="connsiteX56" fmla="*/ 3290843 w 12192000"/>
              <a:gd name="connsiteY56" fmla="*/ 1017594 h 2863809"/>
              <a:gd name="connsiteX57" fmla="*/ 5072996 w 12192000"/>
              <a:gd name="connsiteY57" fmla="*/ 1043502 h 2863809"/>
              <a:gd name="connsiteX58" fmla="*/ 6090037 w 12192000"/>
              <a:gd name="connsiteY58" fmla="*/ 1500136 h 2863809"/>
              <a:gd name="connsiteX59" fmla="*/ 6197338 w 12192000"/>
              <a:gd name="connsiteY59" fmla="*/ 1393264 h 2863809"/>
              <a:gd name="connsiteX60" fmla="*/ 7023100 w 12192000"/>
              <a:gd name="connsiteY60" fmla="*/ 1059695 h 2863809"/>
              <a:gd name="connsiteX61" fmla="*/ 9075841 w 12192000"/>
              <a:gd name="connsiteY61" fmla="*/ 1033786 h 2863809"/>
              <a:gd name="connsiteX62" fmla="*/ 10811340 w 12192000"/>
              <a:gd name="connsiteY62" fmla="*/ 965777 h 2863809"/>
              <a:gd name="connsiteX63" fmla="*/ 12028989 w 12192000"/>
              <a:gd name="connsiteY63" fmla="*/ 360169 h 2863809"/>
              <a:gd name="connsiteX64" fmla="*/ 12141395 w 12192000"/>
              <a:gd name="connsiteY64" fmla="*/ 213271 h 2863809"/>
              <a:gd name="connsiteX65" fmla="*/ 12192000 w 12192000"/>
              <a:gd name="connsiteY65" fmla="*/ 132280 h 2863809"/>
              <a:gd name="connsiteX66" fmla="*/ 12192000 w 12192000"/>
              <a:gd name="connsiteY66" fmla="*/ 1887766 h 2863809"/>
              <a:gd name="connsiteX67" fmla="*/ 11981826 w 12192000"/>
              <a:gd name="connsiteY67" fmla="*/ 1936429 h 2863809"/>
              <a:gd name="connsiteX68" fmla="*/ 9500385 w 12192000"/>
              <a:gd name="connsiteY68" fmla="*/ 2105743 h 2863809"/>
              <a:gd name="connsiteX69" fmla="*/ 8086793 w 12192000"/>
              <a:gd name="connsiteY69" fmla="*/ 1985917 h 2863809"/>
              <a:gd name="connsiteX70" fmla="*/ 6743180 w 12192000"/>
              <a:gd name="connsiteY70" fmla="*/ 2011826 h 2863809"/>
              <a:gd name="connsiteX71" fmla="*/ 6099366 w 12192000"/>
              <a:gd name="connsiteY71" fmla="*/ 2361589 h 2863809"/>
              <a:gd name="connsiteX72" fmla="*/ 5110319 w 12192000"/>
              <a:gd name="connsiteY72" fmla="*/ 1972963 h 2863809"/>
              <a:gd name="connsiteX73" fmla="*/ 3855347 w 12192000"/>
              <a:gd name="connsiteY73" fmla="*/ 2002111 h 2863809"/>
              <a:gd name="connsiteX74" fmla="*/ 1984553 w 12192000"/>
              <a:gd name="connsiteY74" fmla="*/ 2121936 h 2863809"/>
              <a:gd name="connsiteX75" fmla="*/ 115628 w 12192000"/>
              <a:gd name="connsiteY75" fmla="*/ 1914499 h 2863809"/>
              <a:gd name="connsiteX76" fmla="*/ 0 w 12192000"/>
              <a:gd name="connsiteY76" fmla="*/ 1887048 h 286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2000" h="2863809">
                <a:moveTo>
                  <a:pt x="4956362" y="2481415"/>
                </a:moveTo>
                <a:cubicBezTo>
                  <a:pt x="5338918" y="2484653"/>
                  <a:pt x="5660827" y="2568855"/>
                  <a:pt x="5866100" y="2808507"/>
                </a:cubicBezTo>
                <a:lnTo>
                  <a:pt x="5905933" y="2863809"/>
                </a:lnTo>
                <a:lnTo>
                  <a:pt x="317766" y="2863809"/>
                </a:lnTo>
                <a:lnTo>
                  <a:pt x="267714" y="2805269"/>
                </a:lnTo>
                <a:cubicBezTo>
                  <a:pt x="631609" y="2805269"/>
                  <a:pt x="962848" y="2808507"/>
                  <a:pt x="1294085" y="2805269"/>
                </a:cubicBezTo>
                <a:cubicBezTo>
                  <a:pt x="1853924" y="2798792"/>
                  <a:pt x="2409097" y="2743737"/>
                  <a:pt x="2954939" y="2666012"/>
                </a:cubicBezTo>
                <a:cubicBezTo>
                  <a:pt x="3617415" y="2572094"/>
                  <a:pt x="4279890" y="2478176"/>
                  <a:pt x="4956362" y="2481415"/>
                </a:cubicBezTo>
                <a:close/>
                <a:moveTo>
                  <a:pt x="7391658" y="2481414"/>
                </a:moveTo>
                <a:cubicBezTo>
                  <a:pt x="8096122" y="2487892"/>
                  <a:pt x="8777259" y="2604479"/>
                  <a:pt x="9463061" y="2695158"/>
                </a:cubicBezTo>
                <a:cubicBezTo>
                  <a:pt x="10176856" y="2792314"/>
                  <a:pt x="10899981" y="2814984"/>
                  <a:pt x="11627771" y="2802030"/>
                </a:cubicBezTo>
                <a:cubicBezTo>
                  <a:pt x="11721077" y="2802030"/>
                  <a:pt x="11805053" y="2802030"/>
                  <a:pt x="11921685" y="2802030"/>
                </a:cubicBezTo>
                <a:lnTo>
                  <a:pt x="11869444" y="2863809"/>
                </a:lnTo>
                <a:lnTo>
                  <a:pt x="6274491" y="2863809"/>
                </a:lnTo>
                <a:lnTo>
                  <a:pt x="6333943" y="2782650"/>
                </a:lnTo>
                <a:cubicBezTo>
                  <a:pt x="6425354" y="2681395"/>
                  <a:pt x="6549568" y="2606098"/>
                  <a:pt x="6710522" y="2552662"/>
                </a:cubicBezTo>
                <a:cubicBezTo>
                  <a:pt x="6925126" y="2481414"/>
                  <a:pt x="7158392" y="2481414"/>
                  <a:pt x="7391658" y="2481414"/>
                </a:cubicBezTo>
                <a:close/>
                <a:moveTo>
                  <a:pt x="4812029" y="2049676"/>
                </a:moveTo>
                <a:cubicBezTo>
                  <a:pt x="4986104" y="2046640"/>
                  <a:pt x="5162803" y="2056356"/>
                  <a:pt x="5334254" y="2073358"/>
                </a:cubicBezTo>
                <a:cubicBezTo>
                  <a:pt x="5688818" y="2108982"/>
                  <a:pt x="5964072" y="2232046"/>
                  <a:pt x="6080705" y="2468460"/>
                </a:cubicBezTo>
                <a:cubicBezTo>
                  <a:pt x="6169346" y="2387497"/>
                  <a:pt x="6253322" y="2296818"/>
                  <a:pt x="6360624" y="2222330"/>
                </a:cubicBezTo>
                <a:cubicBezTo>
                  <a:pt x="6505249" y="2125175"/>
                  <a:pt x="6696527" y="2083073"/>
                  <a:pt x="6897137" y="2066881"/>
                </a:cubicBezTo>
                <a:cubicBezTo>
                  <a:pt x="7410321" y="2024780"/>
                  <a:pt x="7923506" y="2073358"/>
                  <a:pt x="8432026" y="2115459"/>
                </a:cubicBezTo>
                <a:cubicBezTo>
                  <a:pt x="9113163" y="2170514"/>
                  <a:pt x="9794300" y="2225569"/>
                  <a:pt x="10480103" y="2257955"/>
                </a:cubicBezTo>
                <a:cubicBezTo>
                  <a:pt x="10909312" y="2277386"/>
                  <a:pt x="11333856" y="2215854"/>
                  <a:pt x="11753735" y="2151083"/>
                </a:cubicBezTo>
                <a:cubicBezTo>
                  <a:pt x="11893695" y="2129223"/>
                  <a:pt x="12033654" y="2107363"/>
                  <a:pt x="12189359" y="2084136"/>
                </a:cubicBezTo>
                <a:lnTo>
                  <a:pt x="12192000" y="2083748"/>
                </a:lnTo>
                <a:lnTo>
                  <a:pt x="12192000" y="2350185"/>
                </a:lnTo>
                <a:lnTo>
                  <a:pt x="12075642" y="2559139"/>
                </a:lnTo>
                <a:cubicBezTo>
                  <a:pt x="12066312" y="2575332"/>
                  <a:pt x="12028988" y="2588286"/>
                  <a:pt x="12000997" y="2591525"/>
                </a:cubicBezTo>
                <a:cubicBezTo>
                  <a:pt x="11333856" y="2623910"/>
                  <a:pt x="10671380" y="2691919"/>
                  <a:pt x="9999574" y="2633626"/>
                </a:cubicBezTo>
                <a:cubicBezTo>
                  <a:pt x="9467727" y="2588286"/>
                  <a:pt x="8935881" y="2523515"/>
                  <a:pt x="8399369" y="2474937"/>
                </a:cubicBezTo>
                <a:cubicBezTo>
                  <a:pt x="8030810" y="2442552"/>
                  <a:pt x="7657583" y="2413405"/>
                  <a:pt x="7284358" y="2410166"/>
                </a:cubicBezTo>
                <a:cubicBezTo>
                  <a:pt x="6901801" y="2406928"/>
                  <a:pt x="6547237" y="2494368"/>
                  <a:pt x="6285979" y="2701635"/>
                </a:cubicBezTo>
                <a:cubicBezTo>
                  <a:pt x="6243991" y="2734021"/>
                  <a:pt x="6211334" y="2772073"/>
                  <a:pt x="6181009" y="2811746"/>
                </a:cubicBezTo>
                <a:lnTo>
                  <a:pt x="6141482" y="2863809"/>
                </a:lnTo>
                <a:lnTo>
                  <a:pt x="6054329" y="2863809"/>
                </a:lnTo>
                <a:lnTo>
                  <a:pt x="6020057" y="2811746"/>
                </a:lnTo>
                <a:cubicBezTo>
                  <a:pt x="5870766" y="2614194"/>
                  <a:pt x="5609508" y="2517038"/>
                  <a:pt x="5315592" y="2452267"/>
                </a:cubicBezTo>
                <a:cubicBezTo>
                  <a:pt x="5063665" y="2393973"/>
                  <a:pt x="4802408" y="2397212"/>
                  <a:pt x="4541149" y="2416644"/>
                </a:cubicBezTo>
                <a:cubicBezTo>
                  <a:pt x="3939323" y="2468460"/>
                  <a:pt x="3332831" y="2513799"/>
                  <a:pt x="2731005" y="2585047"/>
                </a:cubicBezTo>
                <a:cubicBezTo>
                  <a:pt x="2045201" y="2666011"/>
                  <a:pt x="1359399" y="2656295"/>
                  <a:pt x="668932" y="2617433"/>
                </a:cubicBezTo>
                <a:cubicBezTo>
                  <a:pt x="519642" y="2607718"/>
                  <a:pt x="365687" y="2604479"/>
                  <a:pt x="216396" y="2591525"/>
                </a:cubicBezTo>
                <a:cubicBezTo>
                  <a:pt x="179074" y="2588286"/>
                  <a:pt x="127754" y="2572093"/>
                  <a:pt x="113759" y="2552662"/>
                </a:cubicBezTo>
                <a:lnTo>
                  <a:pt x="0" y="2352859"/>
                </a:lnTo>
                <a:lnTo>
                  <a:pt x="0" y="2083965"/>
                </a:lnTo>
                <a:lnTo>
                  <a:pt x="77603" y="2095623"/>
                </a:lnTo>
                <a:cubicBezTo>
                  <a:pt x="151081" y="2106553"/>
                  <a:pt x="221061" y="2117078"/>
                  <a:pt x="291041" y="2128413"/>
                </a:cubicBezTo>
                <a:cubicBezTo>
                  <a:pt x="743577" y="2199661"/>
                  <a:pt x="1200779" y="2264432"/>
                  <a:pt x="1667311" y="2257955"/>
                </a:cubicBezTo>
                <a:cubicBezTo>
                  <a:pt x="2031206" y="2251478"/>
                  <a:pt x="2399766" y="2232046"/>
                  <a:pt x="2763661" y="2206138"/>
                </a:cubicBezTo>
                <a:cubicBezTo>
                  <a:pt x="3388814" y="2160798"/>
                  <a:pt x="4013968" y="2099266"/>
                  <a:pt x="4639120" y="2057165"/>
                </a:cubicBezTo>
                <a:cubicBezTo>
                  <a:pt x="4696271" y="2053117"/>
                  <a:pt x="4754004" y="2050688"/>
                  <a:pt x="4812029" y="2049676"/>
                </a:cubicBezTo>
                <a:close/>
                <a:moveTo>
                  <a:pt x="0" y="0"/>
                </a:moveTo>
                <a:lnTo>
                  <a:pt x="42613" y="88537"/>
                </a:lnTo>
                <a:cubicBezTo>
                  <a:pt x="144084" y="287303"/>
                  <a:pt x="263050" y="471900"/>
                  <a:pt x="365687" y="544767"/>
                </a:cubicBezTo>
                <a:cubicBezTo>
                  <a:pt x="771570" y="839474"/>
                  <a:pt x="1284755" y="978731"/>
                  <a:pt x="1849259" y="1040263"/>
                </a:cubicBezTo>
                <a:cubicBezTo>
                  <a:pt x="2334452" y="1095319"/>
                  <a:pt x="2810316" y="1062933"/>
                  <a:pt x="3290843" y="1017594"/>
                </a:cubicBezTo>
                <a:cubicBezTo>
                  <a:pt x="3883339" y="962538"/>
                  <a:pt x="4480501" y="946346"/>
                  <a:pt x="5072996" y="1043502"/>
                </a:cubicBezTo>
                <a:cubicBezTo>
                  <a:pt x="5478879" y="1111511"/>
                  <a:pt x="5852104" y="1224860"/>
                  <a:pt x="6090037" y="1500136"/>
                </a:cubicBezTo>
                <a:cubicBezTo>
                  <a:pt x="6127359" y="1461274"/>
                  <a:pt x="6160016" y="1425650"/>
                  <a:pt x="6197338" y="1393264"/>
                </a:cubicBezTo>
                <a:cubicBezTo>
                  <a:pt x="6411943" y="1211906"/>
                  <a:pt x="6705858" y="1117988"/>
                  <a:pt x="7023100" y="1059695"/>
                </a:cubicBezTo>
                <a:cubicBezTo>
                  <a:pt x="7704237" y="933391"/>
                  <a:pt x="8390039" y="965777"/>
                  <a:pt x="9075841" y="1033786"/>
                </a:cubicBezTo>
                <a:cubicBezTo>
                  <a:pt x="9663672" y="1092080"/>
                  <a:pt x="10242171" y="1088841"/>
                  <a:pt x="10811340" y="965777"/>
                </a:cubicBezTo>
                <a:cubicBezTo>
                  <a:pt x="11310529" y="855667"/>
                  <a:pt x="11744405" y="677547"/>
                  <a:pt x="12028989" y="360169"/>
                </a:cubicBezTo>
                <a:cubicBezTo>
                  <a:pt x="12061647" y="325355"/>
                  <a:pt x="12101010" y="273943"/>
                  <a:pt x="12141395" y="213271"/>
                </a:cubicBezTo>
                <a:lnTo>
                  <a:pt x="12192000" y="132280"/>
                </a:lnTo>
                <a:lnTo>
                  <a:pt x="12192000" y="1887766"/>
                </a:lnTo>
                <a:lnTo>
                  <a:pt x="11981826" y="1936429"/>
                </a:lnTo>
                <a:cubicBezTo>
                  <a:pt x="11172538" y="2106098"/>
                  <a:pt x="10345392" y="2156751"/>
                  <a:pt x="9500385" y="2105743"/>
                </a:cubicBezTo>
                <a:cubicBezTo>
                  <a:pt x="9029187" y="2076597"/>
                  <a:pt x="8557990" y="2021542"/>
                  <a:pt x="8086793" y="1985917"/>
                </a:cubicBezTo>
                <a:cubicBezTo>
                  <a:pt x="7638922" y="1950294"/>
                  <a:pt x="7186386" y="1940578"/>
                  <a:pt x="6743180" y="2011826"/>
                </a:cubicBezTo>
                <a:cubicBezTo>
                  <a:pt x="6463261" y="2057166"/>
                  <a:pt x="6220665" y="2141368"/>
                  <a:pt x="6099366" y="2361589"/>
                </a:cubicBezTo>
                <a:cubicBezTo>
                  <a:pt x="5898757" y="2047450"/>
                  <a:pt x="5506870" y="2002111"/>
                  <a:pt x="5110319" y="1972963"/>
                </a:cubicBezTo>
                <a:cubicBezTo>
                  <a:pt x="4690440" y="1940578"/>
                  <a:pt x="4270561" y="1963248"/>
                  <a:pt x="3855347" y="2002111"/>
                </a:cubicBezTo>
                <a:cubicBezTo>
                  <a:pt x="3234860" y="2063642"/>
                  <a:pt x="2614371" y="2131652"/>
                  <a:pt x="1984553" y="2121936"/>
                </a:cubicBezTo>
                <a:cubicBezTo>
                  <a:pt x="1347737" y="2113436"/>
                  <a:pt x="721636" y="2047906"/>
                  <a:pt x="115628" y="1914499"/>
                </a:cubicBezTo>
                <a:lnTo>
                  <a:pt x="0" y="1887048"/>
                </a:lnTo>
                <a:close/>
              </a:path>
            </a:pathLst>
          </a:custGeom>
          <a:gradFill>
            <a:gsLst>
              <a:gs pos="30000">
                <a:srgbClr val="DFB56B"/>
              </a:gs>
              <a:gs pos="100000">
                <a:srgbClr val="DFB56B">
                  <a:alpha val="0"/>
                </a:srgbClr>
              </a:gs>
            </a:gsLst>
            <a:lin ang="5400000" scaled="1"/>
          </a:gradFill>
          <a:ln w="517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4" name="图片 103" descr="紫色的花&#10;&#10;描述已自动生成">
            <a:extLst>
              <a:ext uri="{FF2B5EF4-FFF2-40B4-BE49-F238E27FC236}">
                <a16:creationId xmlns:a16="http://schemas.microsoft.com/office/drawing/2014/main" id="{43ABF629-91C9-CDF9-F105-DA2E82CAEB7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-1"/>
            <a:ext cx="4267200" cy="2092247"/>
          </a:xfrm>
          <a:custGeom>
            <a:avLst/>
            <a:gdLst>
              <a:gd name="connsiteX0" fmla="*/ 0 w 4848858"/>
              <a:gd name="connsiteY0" fmla="*/ 2377439 h 2377439"/>
              <a:gd name="connsiteX1" fmla="*/ 4848858 w 4848858"/>
              <a:gd name="connsiteY1" fmla="*/ 2377439 h 2377439"/>
              <a:gd name="connsiteX2" fmla="*/ 4848858 w 4848858"/>
              <a:gd name="connsiteY2" fmla="*/ 0 h 2377439"/>
              <a:gd name="connsiteX3" fmla="*/ 0 w 4848858"/>
              <a:gd name="connsiteY3" fmla="*/ 0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8858" h="2377439">
                <a:moveTo>
                  <a:pt x="0" y="2377439"/>
                </a:moveTo>
                <a:lnTo>
                  <a:pt x="4848858" y="2377439"/>
                </a:lnTo>
                <a:lnTo>
                  <a:pt x="484885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7" name="图片 106" descr="紫色的花&#10;&#10;描述已自动生成">
            <a:extLst>
              <a:ext uri="{FF2B5EF4-FFF2-40B4-BE49-F238E27FC236}">
                <a16:creationId xmlns:a16="http://schemas.microsoft.com/office/drawing/2014/main" id="{253B7D1F-4437-4E69-3125-A966C02563F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88853" flipH="1" flipV="1">
            <a:off x="8156855" y="-690954"/>
            <a:ext cx="4777417" cy="2205232"/>
          </a:xfrm>
          <a:custGeom>
            <a:avLst/>
            <a:gdLst>
              <a:gd name="connsiteX0" fmla="*/ 4777417 w 4777417"/>
              <a:gd name="connsiteY0" fmla="*/ 372559 h 2205232"/>
              <a:gd name="connsiteX1" fmla="*/ 1098570 w 4777417"/>
              <a:gd name="connsiteY1" fmla="*/ 2205232 h 2205232"/>
              <a:gd name="connsiteX2" fmla="*/ 0 w 4777417"/>
              <a:gd name="connsiteY2" fmla="*/ 0 h 2205232"/>
              <a:gd name="connsiteX3" fmla="*/ 4777417 w 4777417"/>
              <a:gd name="connsiteY3" fmla="*/ 0 h 220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7417" h="2205232">
                <a:moveTo>
                  <a:pt x="4777417" y="372559"/>
                </a:moveTo>
                <a:lnTo>
                  <a:pt x="1098570" y="2205232"/>
                </a:lnTo>
                <a:lnTo>
                  <a:pt x="0" y="0"/>
                </a:lnTo>
                <a:lnTo>
                  <a:pt x="4777417" y="0"/>
                </a:lnTo>
                <a:close/>
              </a:path>
            </a:pathLst>
          </a:custGeom>
        </p:spPr>
      </p:pic>
      <p:grpSp>
        <p:nvGrpSpPr>
          <p:cNvPr id="2" name="PA-组合 1">
            <a:extLst>
              <a:ext uri="{FF2B5EF4-FFF2-40B4-BE49-F238E27FC236}">
                <a16:creationId xmlns:a16="http://schemas.microsoft.com/office/drawing/2014/main" id="{5A0BF84C-2692-95EA-C2F1-0A4BACA5599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46117" y="792903"/>
            <a:ext cx="8558543" cy="2123481"/>
            <a:chOff x="1578383" y="737870"/>
            <a:chExt cx="8558543" cy="2123481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BFF4E8C9-3DEB-2AAA-7148-9545329D974F}"/>
                </a:ext>
              </a:extLst>
            </p:cNvPr>
            <p:cNvGrpSpPr/>
            <p:nvPr/>
          </p:nvGrpSpPr>
          <p:grpSpPr>
            <a:xfrm>
              <a:off x="2578313" y="853155"/>
              <a:ext cx="6873670" cy="1893307"/>
              <a:chOff x="5162899" y="878171"/>
              <a:chExt cx="4494370" cy="1237944"/>
            </a:xfrm>
          </p:grpSpPr>
          <p:sp>
            <p:nvSpPr>
              <p:cNvPr id="48" name="PA-文本框 47">
                <a:extLst>
                  <a:ext uri="{FF2B5EF4-FFF2-40B4-BE49-F238E27FC236}">
                    <a16:creationId xmlns:a16="http://schemas.microsoft.com/office/drawing/2014/main" id="{72F54BC5-76C2-A4B6-A7E4-777DF2BBB96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162899" y="898610"/>
                <a:ext cx="1085023" cy="1217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dirty="0">
                    <a:gradFill flip="none" rotWithShape="1">
                      <a:gsLst>
                        <a:gs pos="45000">
                          <a:srgbClr val="A97443">
                            <a:lumMod val="76000"/>
                            <a:lumOff val="24000"/>
                          </a:srgbClr>
                        </a:gs>
                        <a:gs pos="100000">
                          <a:srgbClr val="B9863B"/>
                        </a:gs>
                        <a:gs pos="76000">
                          <a:srgbClr val="E8C880">
                            <a:lumMod val="99000"/>
                            <a:lumOff val="1000"/>
                          </a:srgbClr>
                        </a:gs>
                        <a:gs pos="14000">
                          <a:srgbClr val="F1D693"/>
                        </a:gs>
                      </a:gsLst>
                      <a:lin ang="54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论</a:t>
                </a:r>
                <a:endParaRPr lang="en-US" sz="115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49" name="PA-文本框 48">
                <a:extLst>
                  <a:ext uri="{FF2B5EF4-FFF2-40B4-BE49-F238E27FC236}">
                    <a16:creationId xmlns:a16="http://schemas.microsoft.com/office/drawing/2014/main" id="{7B070FE6-FBBA-592D-715F-CC49BE5F0D7A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979670" y="1034977"/>
                <a:ext cx="925707" cy="1026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gradFill flip="none" rotWithShape="1">
                      <a:gsLst>
                        <a:gs pos="45000">
                          <a:srgbClr val="A97443">
                            <a:lumMod val="76000"/>
                            <a:lumOff val="24000"/>
                          </a:srgbClr>
                        </a:gs>
                        <a:gs pos="100000">
                          <a:srgbClr val="B9863B"/>
                        </a:gs>
                        <a:gs pos="76000">
                          <a:srgbClr val="E8C880">
                            <a:lumMod val="99000"/>
                            <a:lumOff val="1000"/>
                          </a:srgbClr>
                        </a:gs>
                        <a:gs pos="14000">
                          <a:srgbClr val="F1D693"/>
                        </a:gs>
                      </a:gsLst>
                      <a:lin ang="54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文</a:t>
                </a:r>
                <a:endParaRPr 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50" name="PA-文本框 49">
                <a:extLst>
                  <a:ext uri="{FF2B5EF4-FFF2-40B4-BE49-F238E27FC236}">
                    <a16:creationId xmlns:a16="http://schemas.microsoft.com/office/drawing/2014/main" id="{1BCE241E-06BB-83FA-A55B-241650CA80C4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540474" y="927675"/>
                <a:ext cx="925707" cy="10263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gradFill flip="none" rotWithShape="1">
                      <a:gsLst>
                        <a:gs pos="45000">
                          <a:srgbClr val="A97443">
                            <a:lumMod val="76000"/>
                            <a:lumOff val="24000"/>
                          </a:srgbClr>
                        </a:gs>
                        <a:gs pos="100000">
                          <a:srgbClr val="B9863B"/>
                        </a:gs>
                        <a:gs pos="76000">
                          <a:srgbClr val="E8C880">
                            <a:lumMod val="99000"/>
                            <a:lumOff val="1000"/>
                          </a:srgbClr>
                        </a:gs>
                        <a:gs pos="14000">
                          <a:srgbClr val="F1D693"/>
                        </a:gs>
                      </a:gsLst>
                      <a:lin ang="54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答</a:t>
                </a:r>
                <a:endParaRPr 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53" name="PA-文本框 52">
                <a:extLst>
                  <a:ext uri="{FF2B5EF4-FFF2-40B4-BE49-F238E27FC236}">
                    <a16:creationId xmlns:a16="http://schemas.microsoft.com/office/drawing/2014/main" id="{87A7E248-A931-0B0E-D843-365BAF064F3D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12113" y="1039454"/>
                <a:ext cx="925707" cy="10263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gradFill flip="none" rotWithShape="1">
                      <a:gsLst>
                        <a:gs pos="45000">
                          <a:srgbClr val="A97443">
                            <a:lumMod val="76000"/>
                            <a:lumOff val="24000"/>
                          </a:srgbClr>
                        </a:gs>
                        <a:gs pos="100000">
                          <a:srgbClr val="B9863B"/>
                        </a:gs>
                        <a:gs pos="76000">
                          <a:srgbClr val="E8C880">
                            <a:lumMod val="99000"/>
                            <a:lumOff val="1000"/>
                          </a:srgbClr>
                        </a:gs>
                        <a:gs pos="14000">
                          <a:srgbClr val="F1D693"/>
                        </a:gs>
                      </a:gsLst>
                      <a:lin ang="54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辩</a:t>
                </a:r>
                <a:endParaRPr 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55" name="PA-文本框 54">
                <a:extLst>
                  <a:ext uri="{FF2B5EF4-FFF2-40B4-BE49-F238E27FC236}">
                    <a16:creationId xmlns:a16="http://schemas.microsoft.com/office/drawing/2014/main" id="{2CA2EDF6-3859-D05C-6534-F6CEE405D423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896669" y="914481"/>
                <a:ext cx="925707" cy="1026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gradFill flip="none" rotWithShape="1">
                      <a:gsLst>
                        <a:gs pos="45000">
                          <a:srgbClr val="A97443">
                            <a:lumMod val="76000"/>
                            <a:lumOff val="24000"/>
                          </a:srgbClr>
                        </a:gs>
                        <a:gs pos="100000">
                          <a:srgbClr val="B9863B"/>
                        </a:gs>
                        <a:gs pos="76000">
                          <a:srgbClr val="E8C880">
                            <a:lumMod val="99000"/>
                            <a:lumOff val="1000"/>
                          </a:srgbClr>
                        </a:gs>
                        <a:gs pos="14000">
                          <a:srgbClr val="F1D693"/>
                        </a:gs>
                      </a:gsLst>
                      <a:lin ang="54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模</a:t>
                </a:r>
                <a:endParaRPr 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56" name="PA-文本框 55">
                <a:extLst>
                  <a:ext uri="{FF2B5EF4-FFF2-40B4-BE49-F238E27FC236}">
                    <a16:creationId xmlns:a16="http://schemas.microsoft.com/office/drawing/2014/main" id="{381B4DA1-424E-8B34-5D0C-7F67F0069A69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8572246" y="878171"/>
                <a:ext cx="1085023" cy="1217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dirty="0">
                    <a:gradFill flip="none" rotWithShape="1">
                      <a:gsLst>
                        <a:gs pos="45000">
                          <a:srgbClr val="A97443">
                            <a:lumMod val="76000"/>
                            <a:lumOff val="24000"/>
                          </a:srgbClr>
                        </a:gs>
                        <a:gs pos="100000">
                          <a:srgbClr val="B9863B"/>
                        </a:gs>
                        <a:gs pos="76000">
                          <a:srgbClr val="E8C880">
                            <a:lumMod val="99000"/>
                            <a:lumOff val="1000"/>
                          </a:srgbClr>
                        </a:gs>
                        <a:gs pos="14000">
                          <a:srgbClr val="F1D693"/>
                        </a:gs>
                      </a:gsLst>
                      <a:lin ang="54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板</a:t>
                </a:r>
                <a:endParaRPr lang="en-US" sz="115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</p:grpSp>
        <p:pic>
          <p:nvPicPr>
            <p:cNvPr id="108" name="PA-图片 107">
              <a:extLst>
                <a:ext uri="{FF2B5EF4-FFF2-40B4-BE49-F238E27FC236}">
                  <a16:creationId xmlns:a16="http://schemas.microsoft.com/office/drawing/2014/main" id="{49A726A9-9FA0-10CC-89BF-7699BB1380A8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5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8383" y="737870"/>
              <a:ext cx="2806497" cy="1584591"/>
            </a:xfrm>
            <a:prstGeom prst="rect">
              <a:avLst/>
            </a:prstGeom>
          </p:spPr>
        </p:pic>
        <p:pic>
          <p:nvPicPr>
            <p:cNvPr id="109" name="PA-图片 108">
              <a:extLst>
                <a:ext uri="{FF2B5EF4-FFF2-40B4-BE49-F238E27FC236}">
                  <a16:creationId xmlns:a16="http://schemas.microsoft.com/office/drawing/2014/main" id="{D1AF0F94-E544-E4FA-385C-B652BDFA5855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7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8239" y="1676400"/>
              <a:ext cx="2098687" cy="1184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449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BA4C112-526F-17A5-09BD-0C83F5811DED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407A293-90B3-723C-A8DA-D9CAD704DB1D}"/>
              </a:ext>
            </a:extLst>
          </p:cNvPr>
          <p:cNvSpPr/>
          <p:nvPr/>
        </p:nvSpPr>
        <p:spPr>
          <a:xfrm>
            <a:off x="3797300" y="1511300"/>
            <a:ext cx="4495800" cy="4495800"/>
          </a:xfrm>
          <a:prstGeom prst="ellipse">
            <a:avLst/>
          </a:prstGeom>
          <a:solidFill>
            <a:srgbClr val="6B0324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14BE22B-573E-0B9F-E68F-BA5D1E689713}"/>
              </a:ext>
            </a:extLst>
          </p:cNvPr>
          <p:cNvSpPr/>
          <p:nvPr/>
        </p:nvSpPr>
        <p:spPr>
          <a:xfrm>
            <a:off x="546100" y="1859643"/>
            <a:ext cx="3860800" cy="3860800"/>
          </a:xfrm>
          <a:prstGeom prst="ellipse">
            <a:avLst/>
          </a:prstGeom>
          <a:solidFill>
            <a:schemeClr val="bg1"/>
          </a:solidFill>
          <a:ln>
            <a:solidFill>
              <a:srgbClr val="800000"/>
            </a:solidFill>
            <a:prstDash val="lgDash"/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1FE8C5C-3E37-8F34-438C-3F204BC6E7AB}"/>
              </a:ext>
            </a:extLst>
          </p:cNvPr>
          <p:cNvSpPr/>
          <p:nvPr/>
        </p:nvSpPr>
        <p:spPr>
          <a:xfrm>
            <a:off x="7747000" y="1859643"/>
            <a:ext cx="3860800" cy="3860800"/>
          </a:xfrm>
          <a:prstGeom prst="ellipse">
            <a:avLst/>
          </a:prstGeom>
          <a:solidFill>
            <a:schemeClr val="bg1"/>
          </a:solidFill>
          <a:ln>
            <a:solidFill>
              <a:srgbClr val="800000"/>
            </a:solidFill>
            <a:prstDash val="lgDash"/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06B5E0-062F-2C73-E791-6C38AFEB5B86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B6C79E5-56EC-02B2-11F2-B66131533F4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EBED590-4751-2287-AFB6-DFAA0BDDA7B8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1F31F6-2557-2A6C-A098-9D7699FF3D09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18F083EB-3D9E-7112-2F57-4193A0273E87}"/>
              </a:ext>
            </a:extLst>
          </p:cNvPr>
          <p:cNvSpPr/>
          <p:nvPr/>
        </p:nvSpPr>
        <p:spPr>
          <a:xfrm>
            <a:off x="3961997" y="1683254"/>
            <a:ext cx="4177292" cy="4177292"/>
          </a:xfrm>
          <a:prstGeom prst="ellipse">
            <a:avLst/>
          </a:prstGeom>
          <a:solidFill>
            <a:srgbClr val="872423"/>
          </a:solidFill>
          <a:ln>
            <a:noFill/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4343354C-002B-E2F7-F4F1-5DA294BFA5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90FCC3B-5404-6CB0-3CF3-9F7301D89E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AD111C53-860F-A183-14D7-33B994526FDC}"/>
              </a:ext>
            </a:extLst>
          </p:cNvPr>
          <p:cNvSpPr txBox="1"/>
          <p:nvPr/>
        </p:nvSpPr>
        <p:spPr>
          <a:xfrm>
            <a:off x="5054182" y="2210409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B15520D-2C28-4661-B616-947FFE1B23BF}"/>
              </a:ext>
            </a:extLst>
          </p:cNvPr>
          <p:cNvSpPr txBox="1"/>
          <p:nvPr/>
        </p:nvSpPr>
        <p:spPr>
          <a:xfrm>
            <a:off x="1459905" y="2534865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2CD99F6-06BA-2A64-8C0D-42777A16E886}"/>
              </a:ext>
            </a:extLst>
          </p:cNvPr>
          <p:cNvSpPr txBox="1"/>
          <p:nvPr/>
        </p:nvSpPr>
        <p:spPr>
          <a:xfrm>
            <a:off x="9075506" y="2585665"/>
            <a:ext cx="1221020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B41A745-BA61-2E39-8C40-FBFD7A5C5773}"/>
              </a:ext>
            </a:extLst>
          </p:cNvPr>
          <p:cNvSpPr txBox="1"/>
          <p:nvPr/>
        </p:nvSpPr>
        <p:spPr>
          <a:xfrm>
            <a:off x="1130300" y="3251587"/>
            <a:ext cx="2527300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896422B-87C7-3919-F831-C75CF8E3955B}"/>
              </a:ext>
            </a:extLst>
          </p:cNvPr>
          <p:cNvSpPr txBox="1"/>
          <p:nvPr/>
        </p:nvSpPr>
        <p:spPr>
          <a:xfrm>
            <a:off x="4556326" y="3145844"/>
            <a:ext cx="2876439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FF97B80-AB41-61EE-D2B7-932DE2BC5116}"/>
              </a:ext>
            </a:extLst>
          </p:cNvPr>
          <p:cNvSpPr txBox="1"/>
          <p:nvPr/>
        </p:nvSpPr>
        <p:spPr>
          <a:xfrm>
            <a:off x="8407400" y="3302387"/>
            <a:ext cx="2603500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D9F9B179-9A14-DFCC-1C0C-BAC5B2B86C6E}"/>
              </a:ext>
            </a:extLst>
          </p:cNvPr>
          <p:cNvCxnSpPr>
            <a:cxnSpLocks/>
          </p:cNvCxnSpPr>
          <p:nvPr/>
        </p:nvCxnSpPr>
        <p:spPr>
          <a:xfrm>
            <a:off x="1188720" y="3085697"/>
            <a:ext cx="2442754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E60754C-315F-2675-4CC1-EDA5ED4590F9}"/>
              </a:ext>
            </a:extLst>
          </p:cNvPr>
          <p:cNvCxnSpPr>
            <a:cxnSpLocks/>
          </p:cNvCxnSpPr>
          <p:nvPr/>
        </p:nvCxnSpPr>
        <p:spPr>
          <a:xfrm>
            <a:off x="8488086" y="3136497"/>
            <a:ext cx="2389464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7E348B1-1811-7DDA-9CD5-BBCF7B97F065}"/>
              </a:ext>
            </a:extLst>
          </p:cNvPr>
          <p:cNvCxnSpPr>
            <a:cxnSpLocks/>
          </p:cNvCxnSpPr>
          <p:nvPr/>
        </p:nvCxnSpPr>
        <p:spPr>
          <a:xfrm>
            <a:off x="4565711" y="2874031"/>
            <a:ext cx="2840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moticon" title="Icon of a face smiling">
            <a:extLst>
              <a:ext uri="{FF2B5EF4-FFF2-40B4-BE49-F238E27FC236}">
                <a16:creationId xmlns:a16="http://schemas.microsoft.com/office/drawing/2014/main" id="{EA441925-B529-9B40-8978-CA42412C30C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376114" y="4986602"/>
            <a:ext cx="358570" cy="358570"/>
          </a:xfrm>
          <a:custGeom>
            <a:avLst/>
            <a:gdLst>
              <a:gd name="T0" fmla="*/ 312 w 312"/>
              <a:gd name="T1" fmla="*/ 156 h 312"/>
              <a:gd name="T2" fmla="*/ 156 w 312"/>
              <a:gd name="T3" fmla="*/ 312 h 312"/>
              <a:gd name="T4" fmla="*/ 0 w 312"/>
              <a:gd name="T5" fmla="*/ 156 h 312"/>
              <a:gd name="T6" fmla="*/ 156 w 312"/>
              <a:gd name="T7" fmla="*/ 0 h 312"/>
              <a:gd name="T8" fmla="*/ 312 w 312"/>
              <a:gd name="T9" fmla="*/ 156 h 312"/>
              <a:gd name="T10" fmla="*/ 73 w 312"/>
              <a:gd name="T11" fmla="*/ 200 h 312"/>
              <a:gd name="T12" fmla="*/ 156 w 312"/>
              <a:gd name="T13" fmla="*/ 250 h 312"/>
              <a:gd name="T14" fmla="*/ 239 w 312"/>
              <a:gd name="T15" fmla="*/ 200 h 312"/>
              <a:gd name="T16" fmla="*/ 94 w 312"/>
              <a:gd name="T17" fmla="*/ 100 h 312"/>
              <a:gd name="T18" fmla="*/ 80 w 312"/>
              <a:gd name="T19" fmla="*/ 114 h 312"/>
              <a:gd name="T20" fmla="*/ 94 w 312"/>
              <a:gd name="T21" fmla="*/ 128 h 312"/>
              <a:gd name="T22" fmla="*/ 108 w 312"/>
              <a:gd name="T23" fmla="*/ 114 h 312"/>
              <a:gd name="T24" fmla="*/ 94 w 312"/>
              <a:gd name="T25" fmla="*/ 100 h 312"/>
              <a:gd name="T26" fmla="*/ 220 w 312"/>
              <a:gd name="T27" fmla="*/ 100 h 312"/>
              <a:gd name="T28" fmla="*/ 206 w 312"/>
              <a:gd name="T29" fmla="*/ 114 h 312"/>
              <a:gd name="T30" fmla="*/ 220 w 312"/>
              <a:gd name="T31" fmla="*/ 128 h 312"/>
              <a:gd name="T32" fmla="*/ 234 w 312"/>
              <a:gd name="T33" fmla="*/ 114 h 312"/>
              <a:gd name="T34" fmla="*/ 220 w 312"/>
              <a:gd name="T35" fmla="*/ 10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2" h="312">
                <a:moveTo>
                  <a:pt x="312" y="156"/>
                </a:moveTo>
                <a:cubicBezTo>
                  <a:pt x="312" y="242"/>
                  <a:pt x="242" y="312"/>
                  <a:pt x="156" y="312"/>
                </a:cubicBezTo>
                <a:cubicBezTo>
                  <a:pt x="70" y="312"/>
                  <a:pt x="0" y="242"/>
                  <a:pt x="0" y="156"/>
                </a:cubicBezTo>
                <a:cubicBezTo>
                  <a:pt x="0" y="70"/>
                  <a:pt x="70" y="0"/>
                  <a:pt x="156" y="0"/>
                </a:cubicBezTo>
                <a:cubicBezTo>
                  <a:pt x="242" y="0"/>
                  <a:pt x="312" y="70"/>
                  <a:pt x="312" y="156"/>
                </a:cubicBezTo>
                <a:close/>
                <a:moveTo>
                  <a:pt x="73" y="200"/>
                </a:moveTo>
                <a:cubicBezTo>
                  <a:pt x="89" y="230"/>
                  <a:pt x="120" y="250"/>
                  <a:pt x="156" y="250"/>
                </a:cubicBezTo>
                <a:cubicBezTo>
                  <a:pt x="192" y="250"/>
                  <a:pt x="223" y="230"/>
                  <a:pt x="239" y="200"/>
                </a:cubicBezTo>
                <a:moveTo>
                  <a:pt x="94" y="100"/>
                </a:moveTo>
                <a:cubicBezTo>
                  <a:pt x="86" y="100"/>
                  <a:pt x="80" y="106"/>
                  <a:pt x="80" y="114"/>
                </a:cubicBezTo>
                <a:cubicBezTo>
                  <a:pt x="80" y="122"/>
                  <a:pt x="86" y="128"/>
                  <a:pt x="94" y="128"/>
                </a:cubicBezTo>
                <a:cubicBezTo>
                  <a:pt x="102" y="128"/>
                  <a:pt x="108" y="122"/>
                  <a:pt x="108" y="114"/>
                </a:cubicBezTo>
                <a:cubicBezTo>
                  <a:pt x="108" y="106"/>
                  <a:pt x="102" y="100"/>
                  <a:pt x="94" y="100"/>
                </a:cubicBezTo>
                <a:close/>
                <a:moveTo>
                  <a:pt x="220" y="100"/>
                </a:moveTo>
                <a:cubicBezTo>
                  <a:pt x="212" y="100"/>
                  <a:pt x="206" y="106"/>
                  <a:pt x="206" y="114"/>
                </a:cubicBezTo>
                <a:cubicBezTo>
                  <a:pt x="206" y="122"/>
                  <a:pt x="212" y="128"/>
                  <a:pt x="220" y="128"/>
                </a:cubicBezTo>
                <a:cubicBezTo>
                  <a:pt x="228" y="128"/>
                  <a:pt x="234" y="122"/>
                  <a:pt x="234" y="114"/>
                </a:cubicBezTo>
                <a:cubicBezTo>
                  <a:pt x="234" y="106"/>
                  <a:pt x="228" y="100"/>
                  <a:pt x="220" y="100"/>
                </a:cubicBezTo>
                <a:close/>
              </a:path>
            </a:pathLst>
          </a:custGeom>
          <a:noFill/>
          <a:ln w="28575" cap="flat">
            <a:solidFill>
              <a:srgbClr val="87242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/>
          </a:p>
        </p:txBody>
      </p:sp>
      <p:sp>
        <p:nvSpPr>
          <p:cNvPr id="43" name="emoticon_2" title="Icon of a face frowning">
            <a:extLst>
              <a:ext uri="{FF2B5EF4-FFF2-40B4-BE49-F238E27FC236}">
                <a16:creationId xmlns:a16="http://schemas.microsoft.com/office/drawing/2014/main" id="{EE9BA70A-8F8C-4B1D-3704-88C5FC7B44A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440806" y="4986602"/>
            <a:ext cx="379879" cy="358570"/>
          </a:xfrm>
          <a:custGeom>
            <a:avLst/>
            <a:gdLst>
              <a:gd name="T0" fmla="*/ 312 w 312"/>
              <a:gd name="T1" fmla="*/ 156 h 312"/>
              <a:gd name="T2" fmla="*/ 156 w 312"/>
              <a:gd name="T3" fmla="*/ 312 h 312"/>
              <a:gd name="T4" fmla="*/ 0 w 312"/>
              <a:gd name="T5" fmla="*/ 156 h 312"/>
              <a:gd name="T6" fmla="*/ 156 w 312"/>
              <a:gd name="T7" fmla="*/ 0 h 312"/>
              <a:gd name="T8" fmla="*/ 312 w 312"/>
              <a:gd name="T9" fmla="*/ 156 h 312"/>
              <a:gd name="T10" fmla="*/ 239 w 312"/>
              <a:gd name="T11" fmla="*/ 250 h 312"/>
              <a:gd name="T12" fmla="*/ 156 w 312"/>
              <a:gd name="T13" fmla="*/ 200 h 312"/>
              <a:gd name="T14" fmla="*/ 73 w 312"/>
              <a:gd name="T15" fmla="*/ 250 h 312"/>
              <a:gd name="T16" fmla="*/ 94 w 312"/>
              <a:gd name="T17" fmla="*/ 100 h 312"/>
              <a:gd name="T18" fmla="*/ 80 w 312"/>
              <a:gd name="T19" fmla="*/ 114 h 312"/>
              <a:gd name="T20" fmla="*/ 94 w 312"/>
              <a:gd name="T21" fmla="*/ 128 h 312"/>
              <a:gd name="T22" fmla="*/ 108 w 312"/>
              <a:gd name="T23" fmla="*/ 114 h 312"/>
              <a:gd name="T24" fmla="*/ 94 w 312"/>
              <a:gd name="T25" fmla="*/ 100 h 312"/>
              <a:gd name="T26" fmla="*/ 220 w 312"/>
              <a:gd name="T27" fmla="*/ 100 h 312"/>
              <a:gd name="T28" fmla="*/ 206 w 312"/>
              <a:gd name="T29" fmla="*/ 114 h 312"/>
              <a:gd name="T30" fmla="*/ 220 w 312"/>
              <a:gd name="T31" fmla="*/ 128 h 312"/>
              <a:gd name="T32" fmla="*/ 234 w 312"/>
              <a:gd name="T33" fmla="*/ 114 h 312"/>
              <a:gd name="T34" fmla="*/ 220 w 312"/>
              <a:gd name="T35" fmla="*/ 10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2" h="312">
                <a:moveTo>
                  <a:pt x="312" y="156"/>
                </a:moveTo>
                <a:cubicBezTo>
                  <a:pt x="312" y="242"/>
                  <a:pt x="242" y="312"/>
                  <a:pt x="156" y="312"/>
                </a:cubicBezTo>
                <a:cubicBezTo>
                  <a:pt x="70" y="312"/>
                  <a:pt x="0" y="242"/>
                  <a:pt x="0" y="156"/>
                </a:cubicBezTo>
                <a:cubicBezTo>
                  <a:pt x="0" y="70"/>
                  <a:pt x="70" y="0"/>
                  <a:pt x="156" y="0"/>
                </a:cubicBezTo>
                <a:cubicBezTo>
                  <a:pt x="242" y="0"/>
                  <a:pt x="312" y="70"/>
                  <a:pt x="312" y="156"/>
                </a:cubicBezTo>
                <a:close/>
                <a:moveTo>
                  <a:pt x="239" y="250"/>
                </a:moveTo>
                <a:cubicBezTo>
                  <a:pt x="223" y="220"/>
                  <a:pt x="192" y="200"/>
                  <a:pt x="156" y="200"/>
                </a:cubicBezTo>
                <a:cubicBezTo>
                  <a:pt x="120" y="200"/>
                  <a:pt x="89" y="220"/>
                  <a:pt x="73" y="250"/>
                </a:cubicBezTo>
                <a:moveTo>
                  <a:pt x="94" y="100"/>
                </a:moveTo>
                <a:cubicBezTo>
                  <a:pt x="86" y="100"/>
                  <a:pt x="80" y="106"/>
                  <a:pt x="80" y="114"/>
                </a:cubicBezTo>
                <a:cubicBezTo>
                  <a:pt x="80" y="122"/>
                  <a:pt x="86" y="128"/>
                  <a:pt x="94" y="128"/>
                </a:cubicBezTo>
                <a:cubicBezTo>
                  <a:pt x="102" y="128"/>
                  <a:pt x="108" y="122"/>
                  <a:pt x="108" y="114"/>
                </a:cubicBezTo>
                <a:cubicBezTo>
                  <a:pt x="108" y="106"/>
                  <a:pt x="102" y="100"/>
                  <a:pt x="94" y="100"/>
                </a:cubicBezTo>
                <a:close/>
                <a:moveTo>
                  <a:pt x="220" y="100"/>
                </a:moveTo>
                <a:cubicBezTo>
                  <a:pt x="212" y="100"/>
                  <a:pt x="206" y="106"/>
                  <a:pt x="206" y="114"/>
                </a:cubicBezTo>
                <a:cubicBezTo>
                  <a:pt x="206" y="122"/>
                  <a:pt x="212" y="128"/>
                  <a:pt x="220" y="128"/>
                </a:cubicBezTo>
                <a:cubicBezTo>
                  <a:pt x="228" y="128"/>
                  <a:pt x="234" y="122"/>
                  <a:pt x="234" y="114"/>
                </a:cubicBezTo>
                <a:cubicBezTo>
                  <a:pt x="234" y="106"/>
                  <a:pt x="228" y="100"/>
                  <a:pt x="220" y="100"/>
                </a:cubicBezTo>
                <a:close/>
              </a:path>
            </a:pathLst>
          </a:custGeom>
          <a:noFill/>
          <a:ln w="28575" cap="flat">
            <a:solidFill>
              <a:srgbClr val="87242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/>
          </a:p>
        </p:txBody>
      </p:sp>
      <p:sp>
        <p:nvSpPr>
          <p:cNvPr id="41" name="emoji" title="Icon of a face with a open mouthed smile">
            <a:extLst>
              <a:ext uri="{FF2B5EF4-FFF2-40B4-BE49-F238E27FC236}">
                <a16:creationId xmlns:a16="http://schemas.microsoft.com/office/drawing/2014/main" id="{257C6B2F-FCA4-F145-3540-B0E3CA4C649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29068" y="4986602"/>
            <a:ext cx="358570" cy="358570"/>
          </a:xfrm>
          <a:custGeom>
            <a:avLst/>
            <a:gdLst>
              <a:gd name="T0" fmla="*/ 0 w 342"/>
              <a:gd name="T1" fmla="*/ 171 h 342"/>
              <a:gd name="T2" fmla="*/ 171 w 342"/>
              <a:gd name="T3" fmla="*/ 0 h 342"/>
              <a:gd name="T4" fmla="*/ 342 w 342"/>
              <a:gd name="T5" fmla="*/ 171 h 342"/>
              <a:gd name="T6" fmla="*/ 171 w 342"/>
              <a:gd name="T7" fmla="*/ 342 h 342"/>
              <a:gd name="T8" fmla="*/ 0 w 342"/>
              <a:gd name="T9" fmla="*/ 171 h 342"/>
              <a:gd name="T10" fmla="*/ 265 w 342"/>
              <a:gd name="T11" fmla="*/ 150 h 342"/>
              <a:gd name="T12" fmla="*/ 219 w 342"/>
              <a:gd name="T13" fmla="*/ 156 h 342"/>
              <a:gd name="T14" fmla="*/ 176 w 342"/>
              <a:gd name="T15" fmla="*/ 169 h 342"/>
              <a:gd name="T16" fmla="*/ 171 w 342"/>
              <a:gd name="T17" fmla="*/ 170 h 342"/>
              <a:gd name="T18" fmla="*/ 166 w 342"/>
              <a:gd name="T19" fmla="*/ 169 h 342"/>
              <a:gd name="T20" fmla="*/ 123 w 342"/>
              <a:gd name="T21" fmla="*/ 156 h 342"/>
              <a:gd name="T22" fmla="*/ 77 w 342"/>
              <a:gd name="T23" fmla="*/ 150 h 342"/>
              <a:gd name="T24" fmla="*/ 170 w 342"/>
              <a:gd name="T25" fmla="*/ 277 h 342"/>
              <a:gd name="T26" fmla="*/ 172 w 342"/>
              <a:gd name="T27" fmla="*/ 277 h 342"/>
              <a:gd name="T28" fmla="*/ 265 w 342"/>
              <a:gd name="T29" fmla="*/ 150 h 342"/>
              <a:gd name="T30" fmla="*/ 118 w 342"/>
              <a:gd name="T31" fmla="*/ 102 h 342"/>
              <a:gd name="T32" fmla="*/ 104 w 342"/>
              <a:gd name="T33" fmla="*/ 87 h 342"/>
              <a:gd name="T34" fmla="*/ 89 w 342"/>
              <a:gd name="T35" fmla="*/ 102 h 342"/>
              <a:gd name="T36" fmla="*/ 118 w 342"/>
              <a:gd name="T37" fmla="*/ 102 h 342"/>
              <a:gd name="T38" fmla="*/ 253 w 342"/>
              <a:gd name="T39" fmla="*/ 102 h 342"/>
              <a:gd name="T40" fmla="*/ 239 w 342"/>
              <a:gd name="T41" fmla="*/ 87 h 342"/>
              <a:gd name="T42" fmla="*/ 224 w 342"/>
              <a:gd name="T43" fmla="*/ 102 h 342"/>
              <a:gd name="T44" fmla="*/ 253 w 342"/>
              <a:gd name="T45" fmla="*/ 10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2" h="342">
                <a:moveTo>
                  <a:pt x="0" y="171"/>
                </a:move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2" y="77"/>
                  <a:pt x="342" y="171"/>
                </a:cubicBezTo>
                <a:cubicBezTo>
                  <a:pt x="342" y="266"/>
                  <a:pt x="266" y="342"/>
                  <a:pt x="171" y="342"/>
                </a:cubicBezTo>
                <a:cubicBezTo>
                  <a:pt x="77" y="342"/>
                  <a:pt x="0" y="266"/>
                  <a:pt x="0" y="171"/>
                </a:cubicBezTo>
                <a:close/>
                <a:moveTo>
                  <a:pt x="265" y="150"/>
                </a:moveTo>
                <a:cubicBezTo>
                  <a:pt x="259" y="145"/>
                  <a:pt x="258" y="137"/>
                  <a:pt x="219" y="156"/>
                </a:cubicBezTo>
                <a:cubicBezTo>
                  <a:pt x="198" y="165"/>
                  <a:pt x="185" y="168"/>
                  <a:pt x="176" y="169"/>
                </a:cubicBezTo>
                <a:cubicBezTo>
                  <a:pt x="176" y="169"/>
                  <a:pt x="175" y="169"/>
                  <a:pt x="171" y="170"/>
                </a:cubicBezTo>
                <a:cubicBezTo>
                  <a:pt x="167" y="169"/>
                  <a:pt x="166" y="169"/>
                  <a:pt x="166" y="169"/>
                </a:cubicBezTo>
                <a:cubicBezTo>
                  <a:pt x="157" y="168"/>
                  <a:pt x="144" y="165"/>
                  <a:pt x="123" y="156"/>
                </a:cubicBezTo>
                <a:cubicBezTo>
                  <a:pt x="84" y="137"/>
                  <a:pt x="83" y="145"/>
                  <a:pt x="77" y="150"/>
                </a:cubicBezTo>
                <a:cubicBezTo>
                  <a:pt x="71" y="154"/>
                  <a:pt x="46" y="268"/>
                  <a:pt x="170" y="277"/>
                </a:cubicBezTo>
                <a:cubicBezTo>
                  <a:pt x="172" y="277"/>
                  <a:pt x="172" y="277"/>
                  <a:pt x="172" y="277"/>
                </a:cubicBezTo>
                <a:cubicBezTo>
                  <a:pt x="296" y="268"/>
                  <a:pt x="272" y="154"/>
                  <a:pt x="265" y="150"/>
                </a:cubicBezTo>
                <a:close/>
                <a:moveTo>
                  <a:pt x="118" y="102"/>
                </a:moveTo>
                <a:cubicBezTo>
                  <a:pt x="118" y="93"/>
                  <a:pt x="112" y="87"/>
                  <a:pt x="104" y="87"/>
                </a:cubicBezTo>
                <a:cubicBezTo>
                  <a:pt x="95" y="87"/>
                  <a:pt x="89" y="93"/>
                  <a:pt x="89" y="102"/>
                </a:cubicBezTo>
                <a:lnTo>
                  <a:pt x="118" y="102"/>
                </a:lnTo>
                <a:close/>
                <a:moveTo>
                  <a:pt x="253" y="102"/>
                </a:moveTo>
                <a:cubicBezTo>
                  <a:pt x="253" y="93"/>
                  <a:pt x="247" y="87"/>
                  <a:pt x="239" y="87"/>
                </a:cubicBezTo>
                <a:cubicBezTo>
                  <a:pt x="230" y="87"/>
                  <a:pt x="224" y="93"/>
                  <a:pt x="224" y="102"/>
                </a:cubicBezTo>
                <a:lnTo>
                  <a:pt x="253" y="102"/>
                </a:lnTo>
                <a:close/>
              </a:path>
            </a:pathLst>
          </a:custGeom>
          <a:noFill/>
          <a:ln w="28575" cap="flat">
            <a:solidFill>
              <a:srgbClr val="E2BC7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882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62355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 descr="图片包含 游戏机, 建筑, 地毯, 田地&#10;&#10;描述已自动生成">
            <a:extLst>
              <a:ext uri="{FF2B5EF4-FFF2-40B4-BE49-F238E27FC236}">
                <a16:creationId xmlns:a16="http://schemas.microsoft.com/office/drawing/2014/main" id="{30F736A2-FEC0-A2E7-2D06-C10EF394790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1974" cy="6858000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EA2D58-0E05-47D5-EFB7-6F261ECB329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5F76EE-8B3D-5806-A527-8580F7B34525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807721-2440-F948-B2BC-89648E6CF49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E190B4-A8DD-9EFE-25F2-DCF78F1A4D2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4CF3C2-6971-3FEC-3FD3-229A14BE508C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D5C03A4-275A-9622-DAA2-ED00182290F1}"/>
              </a:ext>
            </a:extLst>
          </p:cNvPr>
          <p:cNvGrpSpPr/>
          <p:nvPr/>
        </p:nvGrpSpPr>
        <p:grpSpPr>
          <a:xfrm>
            <a:off x="9062907" y="514989"/>
            <a:ext cx="2505029" cy="453337"/>
            <a:chOff x="748413" y="1458551"/>
            <a:chExt cx="5291448" cy="957598"/>
          </a:xfrm>
        </p:grpSpPr>
        <p:pic>
          <p:nvPicPr>
            <p:cNvPr id="14" name="Picture 66">
              <a:extLst>
                <a:ext uri="{FF2B5EF4-FFF2-40B4-BE49-F238E27FC236}">
                  <a16:creationId xmlns:a16="http://schemas.microsoft.com/office/drawing/2014/main" id="{D562AFBF-3256-3E85-0742-CD7E73D7C3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413" y="1458551"/>
              <a:ext cx="957598" cy="957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67">
              <a:extLst>
                <a:ext uri="{FF2B5EF4-FFF2-40B4-BE49-F238E27FC236}">
                  <a16:creationId xmlns:a16="http://schemas.microsoft.com/office/drawing/2014/main" id="{A5379C82-A406-25DF-2716-9E11375E3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3036" y="1461476"/>
              <a:ext cx="4116825" cy="8703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" name="图片 70">
            <a:extLst>
              <a:ext uri="{FF2B5EF4-FFF2-40B4-BE49-F238E27FC236}">
                <a16:creationId xmlns:a16="http://schemas.microsoft.com/office/drawing/2014/main" id="{2558A289-B704-57DD-328B-F39AE3982B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3F4C66A4-D093-12A0-241E-2F41BD474A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73D8B4E1-2858-4FCD-2D1B-1BC1037DE837}"/>
              </a:ext>
            </a:extLst>
          </p:cNvPr>
          <p:cNvSpPr/>
          <p:nvPr/>
        </p:nvSpPr>
        <p:spPr>
          <a:xfrm>
            <a:off x="706402" y="1828800"/>
            <a:ext cx="2534920" cy="3730171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5E327223-92BB-36BD-8B8A-69A367A45AB4}"/>
              </a:ext>
            </a:extLst>
          </p:cNvPr>
          <p:cNvSpPr/>
          <p:nvPr/>
        </p:nvSpPr>
        <p:spPr>
          <a:xfrm>
            <a:off x="3388380" y="1828800"/>
            <a:ext cx="2534920" cy="3782806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1B013FD8-3419-4BDE-761F-6A689290B867}"/>
              </a:ext>
            </a:extLst>
          </p:cNvPr>
          <p:cNvSpPr/>
          <p:nvPr/>
        </p:nvSpPr>
        <p:spPr>
          <a:xfrm>
            <a:off x="8961402" y="1828800"/>
            <a:ext cx="2534920" cy="3730171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B52743A8-0D4F-5A5C-1C8D-3BE15721AC8D}"/>
              </a:ext>
            </a:extLst>
          </p:cNvPr>
          <p:cNvSpPr/>
          <p:nvPr/>
        </p:nvSpPr>
        <p:spPr>
          <a:xfrm>
            <a:off x="6070358" y="1654628"/>
            <a:ext cx="2743985" cy="4118227"/>
          </a:xfrm>
          <a:prstGeom prst="roundRect">
            <a:avLst>
              <a:gd name="adj" fmla="val 6273"/>
            </a:avLst>
          </a:prstGeom>
          <a:solidFill>
            <a:srgbClr val="872423"/>
          </a:solidFill>
          <a:ln>
            <a:noFill/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A3269CB-9295-82F9-52BE-55465167AF43}"/>
              </a:ext>
            </a:extLst>
          </p:cNvPr>
          <p:cNvGrpSpPr/>
          <p:nvPr/>
        </p:nvGrpSpPr>
        <p:grpSpPr>
          <a:xfrm>
            <a:off x="978808" y="2249021"/>
            <a:ext cx="1992991" cy="3075263"/>
            <a:chOff x="978807" y="2249021"/>
            <a:chExt cx="2107093" cy="307526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B51A1081-126D-32CE-8093-C39815F651F2}"/>
                </a:ext>
              </a:extLst>
            </p:cNvPr>
            <p:cNvSpPr txBox="1"/>
            <p:nvPr/>
          </p:nvSpPr>
          <p:spPr>
            <a:xfrm>
              <a:off x="978807" y="2730887"/>
              <a:ext cx="2107093" cy="18943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在这里输入你的正文，阐述与关键词标题相关的具体内容。在这里输入你的正文，阐述与关键词标题相关的具体内容。</a:t>
              </a:r>
            </a:p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4D09D904-AFD6-1EB8-C9F2-2076B8BAB7B4}"/>
                </a:ext>
              </a:extLst>
            </p:cNvPr>
            <p:cNvSpPr txBox="1"/>
            <p:nvPr/>
          </p:nvSpPr>
          <p:spPr>
            <a:xfrm>
              <a:off x="988404" y="2249021"/>
              <a:ext cx="18360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  <a:r>
                <a:rPr lang="zh-CN" altLang="en-US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959D590-4EB2-7E3B-A492-D5E773D99780}"/>
                </a:ext>
              </a:extLst>
            </p:cNvPr>
            <p:cNvGrpSpPr/>
            <p:nvPr/>
          </p:nvGrpSpPr>
          <p:grpSpPr>
            <a:xfrm>
              <a:off x="2664618" y="2342924"/>
              <a:ext cx="241300" cy="247650"/>
              <a:chOff x="2664618" y="2052638"/>
              <a:chExt cx="241300" cy="247650"/>
            </a:xfrm>
          </p:grpSpPr>
          <p:sp>
            <p:nvSpPr>
              <p:cNvPr id="16" name="箭头: V 形 15">
                <a:extLst>
                  <a:ext uri="{FF2B5EF4-FFF2-40B4-BE49-F238E27FC236}">
                    <a16:creationId xmlns:a16="http://schemas.microsoft.com/office/drawing/2014/main" id="{07581B57-BEE9-6270-875C-9A9BDAB5DA25}"/>
                  </a:ext>
                </a:extLst>
              </p:cNvPr>
              <p:cNvSpPr/>
              <p:nvPr/>
            </p:nvSpPr>
            <p:spPr>
              <a:xfrm>
                <a:off x="2664618" y="2052638"/>
                <a:ext cx="133350" cy="247650"/>
              </a:xfrm>
              <a:prstGeom prst="chevron">
                <a:avLst/>
              </a:prstGeom>
              <a:solidFill>
                <a:srgbClr val="872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箭头: V 形 88">
                <a:extLst>
                  <a:ext uri="{FF2B5EF4-FFF2-40B4-BE49-F238E27FC236}">
                    <a16:creationId xmlns:a16="http://schemas.microsoft.com/office/drawing/2014/main" id="{86B8189F-DB9C-F462-A990-5209D685C335}"/>
                  </a:ext>
                </a:extLst>
              </p:cNvPr>
              <p:cNvSpPr/>
              <p:nvPr/>
            </p:nvSpPr>
            <p:spPr>
              <a:xfrm>
                <a:off x="2772568" y="2052638"/>
                <a:ext cx="133350" cy="247650"/>
              </a:xfrm>
              <a:prstGeom prst="chevron">
                <a:avLst/>
              </a:prstGeom>
              <a:solidFill>
                <a:srgbClr val="872423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39161E54-94BE-D259-E2F7-8FAAB6879ED5}"/>
                </a:ext>
              </a:extLst>
            </p:cNvPr>
            <p:cNvSpPr/>
            <p:nvPr/>
          </p:nvSpPr>
          <p:spPr>
            <a:xfrm>
              <a:off x="1304431" y="4963886"/>
              <a:ext cx="1224280" cy="360398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1003575-D625-17A8-0EF8-8E41F174BA28}"/>
                </a:ext>
              </a:extLst>
            </p:cNvPr>
            <p:cNvSpPr txBox="1"/>
            <p:nvPr/>
          </p:nvSpPr>
          <p:spPr>
            <a:xfrm>
              <a:off x="1780884" y="4946501"/>
              <a:ext cx="4136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D445D6D-3774-CA48-B1ED-E3A312163196}"/>
              </a:ext>
            </a:extLst>
          </p:cNvPr>
          <p:cNvGrpSpPr/>
          <p:nvPr/>
        </p:nvGrpSpPr>
        <p:grpSpPr>
          <a:xfrm>
            <a:off x="3093720" y="3360420"/>
            <a:ext cx="449580" cy="449580"/>
            <a:chOff x="3093720" y="3360420"/>
            <a:chExt cx="449580" cy="449580"/>
          </a:xfrm>
          <a:effectLst>
            <a:outerShdw blurRad="190500" sx="102000" sy="102000" algn="ctr" rotWithShape="0">
              <a:prstClr val="black">
                <a:alpha val="24000"/>
              </a:prstClr>
            </a:outerShdw>
          </a:effectLst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8F8223F-D71A-6C7B-0A96-521B4AFFDF65}"/>
                </a:ext>
              </a:extLst>
            </p:cNvPr>
            <p:cNvSpPr/>
            <p:nvPr/>
          </p:nvSpPr>
          <p:spPr>
            <a:xfrm>
              <a:off x="3093720" y="3360420"/>
              <a:ext cx="449580" cy="449580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箭头: V 形 90">
              <a:extLst>
                <a:ext uri="{FF2B5EF4-FFF2-40B4-BE49-F238E27FC236}">
                  <a16:creationId xmlns:a16="http://schemas.microsoft.com/office/drawing/2014/main" id="{36D3A648-684D-1D3C-4144-D9623919978D}"/>
                </a:ext>
              </a:extLst>
            </p:cNvPr>
            <p:cNvSpPr/>
            <p:nvPr/>
          </p:nvSpPr>
          <p:spPr>
            <a:xfrm>
              <a:off x="3277552" y="3493294"/>
              <a:ext cx="133350" cy="17859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5223842-B91B-1854-D0E2-2A9FE927FC84}"/>
              </a:ext>
            </a:extLst>
          </p:cNvPr>
          <p:cNvGrpSpPr/>
          <p:nvPr/>
        </p:nvGrpSpPr>
        <p:grpSpPr>
          <a:xfrm>
            <a:off x="5769187" y="3360420"/>
            <a:ext cx="449580" cy="449580"/>
            <a:chOff x="3093720" y="3360420"/>
            <a:chExt cx="449580" cy="449580"/>
          </a:xfrm>
          <a:effectLst>
            <a:outerShdw blurRad="190500" sx="102000" sy="102000" algn="ctr" rotWithShape="0">
              <a:prstClr val="black">
                <a:alpha val="24000"/>
              </a:prstClr>
            </a:outerShdw>
          </a:effectLst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B34E1C7A-67BD-D175-D8F4-FE2EEE5B6E9F}"/>
                </a:ext>
              </a:extLst>
            </p:cNvPr>
            <p:cNvSpPr/>
            <p:nvPr/>
          </p:nvSpPr>
          <p:spPr>
            <a:xfrm>
              <a:off x="3093720" y="3360420"/>
              <a:ext cx="449580" cy="449580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箭头: V 形 93">
              <a:extLst>
                <a:ext uri="{FF2B5EF4-FFF2-40B4-BE49-F238E27FC236}">
                  <a16:creationId xmlns:a16="http://schemas.microsoft.com/office/drawing/2014/main" id="{4B9F5153-A352-2B12-97B3-7633EB4F8E87}"/>
                </a:ext>
              </a:extLst>
            </p:cNvPr>
            <p:cNvSpPr/>
            <p:nvPr/>
          </p:nvSpPr>
          <p:spPr>
            <a:xfrm>
              <a:off x="3277552" y="3493294"/>
              <a:ext cx="133350" cy="17859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153A76CA-CD17-2D63-6966-1FA581AF8733}"/>
              </a:ext>
            </a:extLst>
          </p:cNvPr>
          <p:cNvGrpSpPr/>
          <p:nvPr/>
        </p:nvGrpSpPr>
        <p:grpSpPr>
          <a:xfrm>
            <a:off x="8645737" y="3360420"/>
            <a:ext cx="449580" cy="449580"/>
            <a:chOff x="3093720" y="3360420"/>
            <a:chExt cx="449580" cy="449580"/>
          </a:xfrm>
          <a:effectLst>
            <a:outerShdw blurRad="190500" sx="102000" sy="102000" algn="ctr" rotWithShape="0">
              <a:prstClr val="black">
                <a:alpha val="24000"/>
              </a:prstClr>
            </a:outerShdw>
          </a:effectLst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77E0B1FA-EDE4-7014-F257-23D94035D294}"/>
                </a:ext>
              </a:extLst>
            </p:cNvPr>
            <p:cNvSpPr/>
            <p:nvPr/>
          </p:nvSpPr>
          <p:spPr>
            <a:xfrm>
              <a:off x="3093720" y="3360420"/>
              <a:ext cx="449580" cy="449580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箭头: V 形 96">
              <a:extLst>
                <a:ext uri="{FF2B5EF4-FFF2-40B4-BE49-F238E27FC236}">
                  <a16:creationId xmlns:a16="http://schemas.microsoft.com/office/drawing/2014/main" id="{3E2AAF94-D167-B9F4-66EA-D5D98E419310}"/>
                </a:ext>
              </a:extLst>
            </p:cNvPr>
            <p:cNvSpPr/>
            <p:nvPr/>
          </p:nvSpPr>
          <p:spPr>
            <a:xfrm>
              <a:off x="3277552" y="3493294"/>
              <a:ext cx="133350" cy="17859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9491BF8-DC91-3E31-7C0E-3EC7157066BD}"/>
              </a:ext>
            </a:extLst>
          </p:cNvPr>
          <p:cNvGrpSpPr/>
          <p:nvPr/>
        </p:nvGrpSpPr>
        <p:grpSpPr>
          <a:xfrm>
            <a:off x="3678465" y="2249021"/>
            <a:ext cx="2027009" cy="3075263"/>
            <a:chOff x="978807" y="2249021"/>
            <a:chExt cx="2143059" cy="3075263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78F9F4D-645A-9158-3437-BECEC145AA9D}"/>
                </a:ext>
              </a:extLst>
            </p:cNvPr>
            <p:cNvSpPr txBox="1"/>
            <p:nvPr/>
          </p:nvSpPr>
          <p:spPr>
            <a:xfrm>
              <a:off x="978807" y="2730887"/>
              <a:ext cx="2143059" cy="18943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在这里输入你的正文，阐述与关键词标题相关的具体内容。在这里输入你的正文，阐述与关键词标题相关的具体内容。</a:t>
              </a:r>
            </a:p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FA1AEDFD-10A6-1F3A-E910-4E596D028B1C}"/>
                </a:ext>
              </a:extLst>
            </p:cNvPr>
            <p:cNvSpPr txBox="1"/>
            <p:nvPr/>
          </p:nvSpPr>
          <p:spPr>
            <a:xfrm>
              <a:off x="988404" y="2249021"/>
              <a:ext cx="18360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  <a:r>
                <a:rPr lang="zh-CN" altLang="en-US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DA154BE5-89F6-8AA4-758E-FB0EA6F5E132}"/>
                </a:ext>
              </a:extLst>
            </p:cNvPr>
            <p:cNvGrpSpPr/>
            <p:nvPr/>
          </p:nvGrpSpPr>
          <p:grpSpPr>
            <a:xfrm>
              <a:off x="2664618" y="2342924"/>
              <a:ext cx="241300" cy="247650"/>
              <a:chOff x="2664618" y="2052638"/>
              <a:chExt cx="241300" cy="247650"/>
            </a:xfrm>
          </p:grpSpPr>
          <p:sp>
            <p:nvSpPr>
              <p:cNvPr id="104" name="箭头: V 形 103">
                <a:extLst>
                  <a:ext uri="{FF2B5EF4-FFF2-40B4-BE49-F238E27FC236}">
                    <a16:creationId xmlns:a16="http://schemas.microsoft.com/office/drawing/2014/main" id="{A7E8DF7B-4E9D-666D-DA19-D2F06D0E8569}"/>
                  </a:ext>
                </a:extLst>
              </p:cNvPr>
              <p:cNvSpPr/>
              <p:nvPr/>
            </p:nvSpPr>
            <p:spPr>
              <a:xfrm>
                <a:off x="2664618" y="2052638"/>
                <a:ext cx="133350" cy="247650"/>
              </a:xfrm>
              <a:prstGeom prst="chevron">
                <a:avLst/>
              </a:prstGeom>
              <a:solidFill>
                <a:srgbClr val="872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箭头: V 形 104">
                <a:extLst>
                  <a:ext uri="{FF2B5EF4-FFF2-40B4-BE49-F238E27FC236}">
                    <a16:creationId xmlns:a16="http://schemas.microsoft.com/office/drawing/2014/main" id="{42E6EF6A-5E66-0A9F-8D33-E4A49BB00641}"/>
                  </a:ext>
                </a:extLst>
              </p:cNvPr>
              <p:cNvSpPr/>
              <p:nvPr/>
            </p:nvSpPr>
            <p:spPr>
              <a:xfrm>
                <a:off x="2772568" y="2052638"/>
                <a:ext cx="133350" cy="247650"/>
              </a:xfrm>
              <a:prstGeom prst="chevron">
                <a:avLst/>
              </a:prstGeom>
              <a:solidFill>
                <a:srgbClr val="872423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3E2A4C03-2518-7A7E-E6C3-98A92A3E07F2}"/>
                </a:ext>
              </a:extLst>
            </p:cNvPr>
            <p:cNvSpPr/>
            <p:nvPr/>
          </p:nvSpPr>
          <p:spPr>
            <a:xfrm>
              <a:off x="1304431" y="4963886"/>
              <a:ext cx="1224280" cy="360398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300E025F-CFC7-5AC8-4A4D-962EB1A16AD7}"/>
                </a:ext>
              </a:extLst>
            </p:cNvPr>
            <p:cNvSpPr txBox="1"/>
            <p:nvPr/>
          </p:nvSpPr>
          <p:spPr>
            <a:xfrm>
              <a:off x="1780884" y="4946501"/>
              <a:ext cx="4136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11B3195-A939-485E-5053-BBC3C8753855}"/>
              </a:ext>
            </a:extLst>
          </p:cNvPr>
          <p:cNvGrpSpPr/>
          <p:nvPr/>
        </p:nvGrpSpPr>
        <p:grpSpPr>
          <a:xfrm>
            <a:off x="9266466" y="2249021"/>
            <a:ext cx="2006780" cy="3075263"/>
            <a:chOff x="978808" y="2249021"/>
            <a:chExt cx="2121672" cy="3075263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EEECBBB9-6ABC-5070-C3B4-169BB03CBCE7}"/>
                </a:ext>
              </a:extLst>
            </p:cNvPr>
            <p:cNvSpPr txBox="1"/>
            <p:nvPr/>
          </p:nvSpPr>
          <p:spPr>
            <a:xfrm>
              <a:off x="978808" y="2730887"/>
              <a:ext cx="2121672" cy="18943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在这里输入你的正文，阐述与关键词标题相关的具体内容。在这里输入你的正文，阐述与关键词标题相关的具体内容。</a:t>
              </a:r>
            </a:p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8A424BBF-584F-96B4-D57D-BA33B9AAB1C5}"/>
                </a:ext>
              </a:extLst>
            </p:cNvPr>
            <p:cNvSpPr txBox="1"/>
            <p:nvPr/>
          </p:nvSpPr>
          <p:spPr>
            <a:xfrm>
              <a:off x="988404" y="2249021"/>
              <a:ext cx="18360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  <a:r>
                <a:rPr lang="zh-CN" altLang="en-US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AA757190-A058-05AC-2AEA-14668C91CD4A}"/>
                </a:ext>
              </a:extLst>
            </p:cNvPr>
            <p:cNvGrpSpPr/>
            <p:nvPr/>
          </p:nvGrpSpPr>
          <p:grpSpPr>
            <a:xfrm>
              <a:off x="2664618" y="2342924"/>
              <a:ext cx="241300" cy="247650"/>
              <a:chOff x="2664618" y="2052638"/>
              <a:chExt cx="241300" cy="247650"/>
            </a:xfrm>
          </p:grpSpPr>
          <p:sp>
            <p:nvSpPr>
              <p:cNvPr id="112" name="箭头: V 形 111">
                <a:extLst>
                  <a:ext uri="{FF2B5EF4-FFF2-40B4-BE49-F238E27FC236}">
                    <a16:creationId xmlns:a16="http://schemas.microsoft.com/office/drawing/2014/main" id="{4091F668-4572-EDE6-8B5B-6A2379F90D43}"/>
                  </a:ext>
                </a:extLst>
              </p:cNvPr>
              <p:cNvSpPr/>
              <p:nvPr/>
            </p:nvSpPr>
            <p:spPr>
              <a:xfrm>
                <a:off x="2664618" y="2052638"/>
                <a:ext cx="133350" cy="247650"/>
              </a:xfrm>
              <a:prstGeom prst="chevron">
                <a:avLst/>
              </a:prstGeom>
              <a:solidFill>
                <a:srgbClr val="872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箭头: V 形 112">
                <a:extLst>
                  <a:ext uri="{FF2B5EF4-FFF2-40B4-BE49-F238E27FC236}">
                    <a16:creationId xmlns:a16="http://schemas.microsoft.com/office/drawing/2014/main" id="{122FA01C-585F-27D1-01E1-6E49D4D4A3B7}"/>
                  </a:ext>
                </a:extLst>
              </p:cNvPr>
              <p:cNvSpPr/>
              <p:nvPr/>
            </p:nvSpPr>
            <p:spPr>
              <a:xfrm>
                <a:off x="2772568" y="2052638"/>
                <a:ext cx="133350" cy="247650"/>
              </a:xfrm>
              <a:prstGeom prst="chevron">
                <a:avLst/>
              </a:prstGeom>
              <a:solidFill>
                <a:srgbClr val="872423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D6CC0A22-72E4-AF99-29F4-5C87A3B52EB3}"/>
                </a:ext>
              </a:extLst>
            </p:cNvPr>
            <p:cNvSpPr/>
            <p:nvPr/>
          </p:nvSpPr>
          <p:spPr>
            <a:xfrm>
              <a:off x="1304431" y="4963886"/>
              <a:ext cx="1224280" cy="360398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E51B501A-741C-5711-D9D2-8678EFC41459}"/>
                </a:ext>
              </a:extLst>
            </p:cNvPr>
            <p:cNvSpPr txBox="1"/>
            <p:nvPr/>
          </p:nvSpPr>
          <p:spPr>
            <a:xfrm>
              <a:off x="1780884" y="4946501"/>
              <a:ext cx="4136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52E6A367-502D-54C8-0048-ABE4EEF3F284}"/>
              </a:ext>
            </a:extLst>
          </p:cNvPr>
          <p:cNvGrpSpPr/>
          <p:nvPr/>
        </p:nvGrpSpPr>
        <p:grpSpPr>
          <a:xfrm>
            <a:off x="6349365" y="2232511"/>
            <a:ext cx="2253615" cy="3091773"/>
            <a:chOff x="808436" y="2232511"/>
            <a:chExt cx="2382638" cy="3091773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52B4F72D-3D0E-2319-4D52-178F0EEAB6E9}"/>
                </a:ext>
              </a:extLst>
            </p:cNvPr>
            <p:cNvSpPr txBox="1"/>
            <p:nvPr/>
          </p:nvSpPr>
          <p:spPr>
            <a:xfrm>
              <a:off x="808436" y="2820422"/>
              <a:ext cx="2382638" cy="18943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在这里输入你的正文，阐述与关键词标题相关的具体内容。在这里输入你的正文，阐述与关键词标题相关的具体内容。</a:t>
              </a:r>
            </a:p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46EFBEE5-4A4A-A92E-25C9-D59F6BA2D8E6}"/>
                </a:ext>
              </a:extLst>
            </p:cNvPr>
            <p:cNvSpPr txBox="1"/>
            <p:nvPr/>
          </p:nvSpPr>
          <p:spPr>
            <a:xfrm>
              <a:off x="823304" y="2232511"/>
              <a:ext cx="1836076" cy="370634"/>
            </a:xfrm>
            <a:prstGeom prst="rect">
              <a:avLst/>
            </a:prstGeom>
            <a:solidFill>
              <a:srgbClr val="872423"/>
            </a:solidFill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15653956-B6CE-967A-4312-5D70AC022D90}"/>
                </a:ext>
              </a:extLst>
            </p:cNvPr>
            <p:cNvGrpSpPr/>
            <p:nvPr/>
          </p:nvGrpSpPr>
          <p:grpSpPr>
            <a:xfrm>
              <a:off x="2627313" y="2317750"/>
              <a:ext cx="241300" cy="263526"/>
              <a:chOff x="2627313" y="2027464"/>
              <a:chExt cx="241300" cy="263526"/>
            </a:xfrm>
          </p:grpSpPr>
          <p:sp>
            <p:nvSpPr>
              <p:cNvPr id="120" name="箭头: V 形 119">
                <a:extLst>
                  <a:ext uri="{FF2B5EF4-FFF2-40B4-BE49-F238E27FC236}">
                    <a16:creationId xmlns:a16="http://schemas.microsoft.com/office/drawing/2014/main" id="{76F07A52-4311-D88A-E092-CC51F12FBF38}"/>
                  </a:ext>
                </a:extLst>
              </p:cNvPr>
              <p:cNvSpPr/>
              <p:nvPr/>
            </p:nvSpPr>
            <p:spPr>
              <a:xfrm>
                <a:off x="2627313" y="2027464"/>
                <a:ext cx="133350" cy="26352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箭头: V 形 120">
                <a:extLst>
                  <a:ext uri="{FF2B5EF4-FFF2-40B4-BE49-F238E27FC236}">
                    <a16:creationId xmlns:a16="http://schemas.microsoft.com/office/drawing/2014/main" id="{FFD93D57-626F-DBBD-3832-2471A73F4F9B}"/>
                  </a:ext>
                </a:extLst>
              </p:cNvPr>
              <p:cNvSpPr/>
              <p:nvPr/>
            </p:nvSpPr>
            <p:spPr>
              <a:xfrm>
                <a:off x="2735263" y="2027464"/>
                <a:ext cx="133350" cy="263526"/>
              </a:xfrm>
              <a:prstGeom prst="chevron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9C1EAF12-9FCE-362B-89F7-6A8B01B5F8D9}"/>
                </a:ext>
              </a:extLst>
            </p:cNvPr>
            <p:cNvSpPr/>
            <p:nvPr/>
          </p:nvSpPr>
          <p:spPr>
            <a:xfrm>
              <a:off x="1304431" y="4963886"/>
              <a:ext cx="1224280" cy="36039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39199975-95CD-26F9-71C6-F27D78FA6BE9}"/>
                </a:ext>
              </a:extLst>
            </p:cNvPr>
            <p:cNvSpPr txBox="1"/>
            <p:nvPr/>
          </p:nvSpPr>
          <p:spPr>
            <a:xfrm>
              <a:off x="1780884" y="4946501"/>
              <a:ext cx="413676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rgbClr val="872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梯形 2">
            <a:extLst>
              <a:ext uri="{FF2B5EF4-FFF2-40B4-BE49-F238E27FC236}">
                <a16:creationId xmlns:a16="http://schemas.microsoft.com/office/drawing/2014/main" id="{622E4A68-C762-BBD9-0F9D-CB334DBE65C6}"/>
              </a:ext>
            </a:extLst>
          </p:cNvPr>
          <p:cNvSpPr/>
          <p:nvPr/>
        </p:nvSpPr>
        <p:spPr>
          <a:xfrm rot="10800000">
            <a:off x="1219200" y="1797049"/>
            <a:ext cx="1435100" cy="84138"/>
          </a:xfrm>
          <a:prstGeom prst="trapezoid">
            <a:avLst/>
          </a:prstGeom>
          <a:solidFill>
            <a:srgbClr val="872423"/>
          </a:solidFill>
          <a:ln>
            <a:noFill/>
          </a:ln>
          <a:effectLst>
            <a:outerShdw blurRad="63500" sx="101000" sy="101000" algn="ctr" rotWithShape="0">
              <a:srgbClr val="6B0324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梯形 62">
            <a:extLst>
              <a:ext uri="{FF2B5EF4-FFF2-40B4-BE49-F238E27FC236}">
                <a16:creationId xmlns:a16="http://schemas.microsoft.com/office/drawing/2014/main" id="{8B6910CC-AEC8-811F-CA46-CC0EE6B91E2D}"/>
              </a:ext>
            </a:extLst>
          </p:cNvPr>
          <p:cNvSpPr/>
          <p:nvPr/>
        </p:nvSpPr>
        <p:spPr>
          <a:xfrm rot="10800000">
            <a:off x="3940098" y="1797049"/>
            <a:ext cx="1435100" cy="84138"/>
          </a:xfrm>
          <a:prstGeom prst="trapezoid">
            <a:avLst/>
          </a:prstGeom>
          <a:solidFill>
            <a:srgbClr val="872423"/>
          </a:solidFill>
          <a:ln>
            <a:noFill/>
          </a:ln>
          <a:effectLst>
            <a:outerShdw blurRad="63500" sx="101000" sy="101000" algn="ctr" rotWithShape="0">
              <a:srgbClr val="6B0324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梯形 63">
            <a:extLst>
              <a:ext uri="{FF2B5EF4-FFF2-40B4-BE49-F238E27FC236}">
                <a16:creationId xmlns:a16="http://schemas.microsoft.com/office/drawing/2014/main" id="{24C11204-E1D5-E089-237E-CD2761B0C746}"/>
              </a:ext>
            </a:extLst>
          </p:cNvPr>
          <p:cNvSpPr/>
          <p:nvPr/>
        </p:nvSpPr>
        <p:spPr>
          <a:xfrm rot="10800000">
            <a:off x="9538010" y="1797049"/>
            <a:ext cx="1435100" cy="84138"/>
          </a:xfrm>
          <a:prstGeom prst="trapezoid">
            <a:avLst/>
          </a:prstGeom>
          <a:solidFill>
            <a:srgbClr val="872423"/>
          </a:solidFill>
          <a:ln>
            <a:noFill/>
          </a:ln>
          <a:effectLst>
            <a:outerShdw blurRad="63500" sx="101000" sy="101000" algn="ctr" rotWithShape="0">
              <a:srgbClr val="6B0324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梯形 64">
            <a:extLst>
              <a:ext uri="{FF2B5EF4-FFF2-40B4-BE49-F238E27FC236}">
                <a16:creationId xmlns:a16="http://schemas.microsoft.com/office/drawing/2014/main" id="{453253CD-6E9A-B28F-7257-E6EC5CC53476}"/>
              </a:ext>
            </a:extLst>
          </p:cNvPr>
          <p:cNvSpPr/>
          <p:nvPr/>
        </p:nvSpPr>
        <p:spPr>
          <a:xfrm rot="10800000">
            <a:off x="6729412" y="1618629"/>
            <a:ext cx="1435100" cy="84138"/>
          </a:xfrm>
          <a:prstGeom prst="trapezoid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rgbClr val="6B0324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76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8434DBA7-3EEF-92F1-6CCB-4F010EFA82C9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019F1E-851E-C07B-43ED-D550BB21600E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5E052D48-BA9D-D131-5412-105BF24E73E2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A26901F-4158-5BDF-C4B4-5E24BF0C7874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5C93CA2-255E-94A3-EFD0-263F3260AD36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695D4ED1-F43D-0E82-F752-39C057031F32}"/>
              </a:ext>
            </a:extLst>
          </p:cNvPr>
          <p:cNvSpPr/>
          <p:nvPr/>
        </p:nvSpPr>
        <p:spPr>
          <a:xfrm>
            <a:off x="0" y="5109028"/>
            <a:ext cx="12192000" cy="1748971"/>
          </a:xfrm>
          <a:prstGeom prst="rect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EB4375B-7AA4-AD6C-CCC6-3157FD86FA4D}"/>
              </a:ext>
            </a:extLst>
          </p:cNvPr>
          <p:cNvCxnSpPr>
            <a:cxnSpLocks/>
          </p:cNvCxnSpPr>
          <p:nvPr/>
        </p:nvCxnSpPr>
        <p:spPr>
          <a:xfrm>
            <a:off x="660400" y="2249714"/>
            <a:ext cx="0" cy="3018972"/>
          </a:xfrm>
          <a:prstGeom prst="line">
            <a:avLst/>
          </a:prstGeom>
          <a:ln w="15875"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F3F50CB-49E7-26EB-7805-84F6BEEDC754}"/>
              </a:ext>
            </a:extLst>
          </p:cNvPr>
          <p:cNvCxnSpPr>
            <a:cxnSpLocks/>
          </p:cNvCxnSpPr>
          <p:nvPr/>
        </p:nvCxnSpPr>
        <p:spPr>
          <a:xfrm>
            <a:off x="2869796" y="1538514"/>
            <a:ext cx="0" cy="3730172"/>
          </a:xfrm>
          <a:prstGeom prst="line">
            <a:avLst/>
          </a:prstGeom>
          <a:ln w="15875"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B8110E75-0E15-8725-8ABE-899EF8B8EEF8}"/>
              </a:ext>
            </a:extLst>
          </p:cNvPr>
          <p:cNvSpPr txBox="1"/>
          <p:nvPr/>
        </p:nvSpPr>
        <p:spPr>
          <a:xfrm>
            <a:off x="891723" y="2643802"/>
            <a:ext cx="1677306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72CB1D-8B5D-471C-4049-EDF0A7476FF6}"/>
              </a:ext>
            </a:extLst>
          </p:cNvPr>
          <p:cNvSpPr txBox="1"/>
          <p:nvPr/>
        </p:nvSpPr>
        <p:spPr>
          <a:xfrm>
            <a:off x="901319" y="2161936"/>
            <a:ext cx="18360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14B18B-F9A8-CED9-B480-74EBC309FC93}"/>
              </a:ext>
            </a:extLst>
          </p:cNvPr>
          <p:cNvSpPr txBox="1"/>
          <p:nvPr/>
        </p:nvSpPr>
        <p:spPr>
          <a:xfrm>
            <a:off x="3112408" y="1899945"/>
            <a:ext cx="1677306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4788D86-E091-AE60-7401-8769E7416848}"/>
              </a:ext>
            </a:extLst>
          </p:cNvPr>
          <p:cNvSpPr txBox="1"/>
          <p:nvPr/>
        </p:nvSpPr>
        <p:spPr>
          <a:xfrm>
            <a:off x="3122004" y="1418079"/>
            <a:ext cx="18360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7AAC861-9069-44B6-010A-488A74F778C7}"/>
              </a:ext>
            </a:extLst>
          </p:cNvPr>
          <p:cNvCxnSpPr>
            <a:cxnSpLocks/>
          </p:cNvCxnSpPr>
          <p:nvPr/>
        </p:nvCxnSpPr>
        <p:spPr>
          <a:xfrm>
            <a:off x="5101772" y="2249714"/>
            <a:ext cx="0" cy="3018972"/>
          </a:xfrm>
          <a:prstGeom prst="line">
            <a:avLst/>
          </a:prstGeom>
          <a:ln w="15875"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D8AA0CF-1027-9AA5-93E0-1E618B15436D}"/>
              </a:ext>
            </a:extLst>
          </p:cNvPr>
          <p:cNvCxnSpPr>
            <a:cxnSpLocks/>
          </p:cNvCxnSpPr>
          <p:nvPr/>
        </p:nvCxnSpPr>
        <p:spPr>
          <a:xfrm>
            <a:off x="7354711" y="1596571"/>
            <a:ext cx="0" cy="3730172"/>
          </a:xfrm>
          <a:prstGeom prst="line">
            <a:avLst/>
          </a:prstGeom>
          <a:ln w="15875"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35032738-F48C-A020-3602-D953066CE6EC}"/>
              </a:ext>
            </a:extLst>
          </p:cNvPr>
          <p:cNvSpPr txBox="1"/>
          <p:nvPr/>
        </p:nvSpPr>
        <p:spPr>
          <a:xfrm>
            <a:off x="5347609" y="2600259"/>
            <a:ext cx="1677306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1E88618-6C32-4878-0E64-F6811C22F159}"/>
              </a:ext>
            </a:extLst>
          </p:cNvPr>
          <p:cNvSpPr txBox="1"/>
          <p:nvPr/>
        </p:nvSpPr>
        <p:spPr>
          <a:xfrm>
            <a:off x="5357205" y="2118393"/>
            <a:ext cx="18360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4DB8196-735F-1CC0-8BD2-1771448351A6}"/>
              </a:ext>
            </a:extLst>
          </p:cNvPr>
          <p:cNvSpPr txBox="1"/>
          <p:nvPr/>
        </p:nvSpPr>
        <p:spPr>
          <a:xfrm>
            <a:off x="7597323" y="1899945"/>
            <a:ext cx="1677306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CB18FA-01E2-116A-01BF-F3B43E73CCA1}"/>
              </a:ext>
            </a:extLst>
          </p:cNvPr>
          <p:cNvSpPr txBox="1"/>
          <p:nvPr/>
        </p:nvSpPr>
        <p:spPr>
          <a:xfrm>
            <a:off x="7606919" y="1418079"/>
            <a:ext cx="18360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3A7BFE4-1929-D274-0948-579CBCF07C07}"/>
              </a:ext>
            </a:extLst>
          </p:cNvPr>
          <p:cNvCxnSpPr>
            <a:cxnSpLocks/>
          </p:cNvCxnSpPr>
          <p:nvPr/>
        </p:nvCxnSpPr>
        <p:spPr>
          <a:xfrm>
            <a:off x="9601200" y="2249714"/>
            <a:ext cx="0" cy="3018972"/>
          </a:xfrm>
          <a:prstGeom prst="line">
            <a:avLst/>
          </a:prstGeom>
          <a:ln w="15875"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5E1F87BD-DC84-BA31-9754-E78388FC61CC}"/>
              </a:ext>
            </a:extLst>
          </p:cNvPr>
          <p:cNvSpPr txBox="1"/>
          <p:nvPr/>
        </p:nvSpPr>
        <p:spPr>
          <a:xfrm>
            <a:off x="9832523" y="2643802"/>
            <a:ext cx="1677306" cy="18943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3318846-AD26-3406-C174-7B5051E9896F}"/>
              </a:ext>
            </a:extLst>
          </p:cNvPr>
          <p:cNvSpPr txBox="1"/>
          <p:nvPr/>
        </p:nvSpPr>
        <p:spPr>
          <a:xfrm>
            <a:off x="9842119" y="2161936"/>
            <a:ext cx="18360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523480D1-C3E3-3E70-A00A-97AE3C812AF5}"/>
              </a:ext>
            </a:extLst>
          </p:cNvPr>
          <p:cNvSpPr/>
          <p:nvPr/>
        </p:nvSpPr>
        <p:spPr>
          <a:xfrm rot="5400000">
            <a:off x="5086535" y="2258827"/>
            <a:ext cx="159626" cy="137608"/>
          </a:xfrm>
          <a:prstGeom prst="triangl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9095DA39-67E3-62CE-F3E8-B2171861C1E3}"/>
              </a:ext>
            </a:extLst>
          </p:cNvPr>
          <p:cNvSpPr/>
          <p:nvPr/>
        </p:nvSpPr>
        <p:spPr>
          <a:xfrm rot="5400000">
            <a:off x="2864035" y="1547627"/>
            <a:ext cx="159626" cy="137608"/>
          </a:xfrm>
          <a:prstGeom prst="triangl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08480307-B267-A6E6-658E-AB3C06A78869}"/>
              </a:ext>
            </a:extLst>
          </p:cNvPr>
          <p:cNvSpPr/>
          <p:nvPr/>
        </p:nvSpPr>
        <p:spPr>
          <a:xfrm rot="5400000">
            <a:off x="7334435" y="1547627"/>
            <a:ext cx="159626" cy="137608"/>
          </a:xfrm>
          <a:prstGeom prst="triangl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9F85BD4C-4EC3-5AF5-84AA-0361364B44A1}"/>
              </a:ext>
            </a:extLst>
          </p:cNvPr>
          <p:cNvSpPr/>
          <p:nvPr/>
        </p:nvSpPr>
        <p:spPr>
          <a:xfrm rot="5400000">
            <a:off x="649391" y="2258827"/>
            <a:ext cx="159626" cy="137608"/>
          </a:xfrm>
          <a:prstGeom prst="triangl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D68047E5-BD81-D7CF-A982-23BFA1284BFA}"/>
              </a:ext>
            </a:extLst>
          </p:cNvPr>
          <p:cNvSpPr/>
          <p:nvPr/>
        </p:nvSpPr>
        <p:spPr>
          <a:xfrm rot="5400000">
            <a:off x="9602891" y="2258827"/>
            <a:ext cx="159626" cy="137608"/>
          </a:xfrm>
          <a:prstGeom prst="triangl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40154818-E262-ADCE-9A7F-FF744C3F031E}"/>
              </a:ext>
            </a:extLst>
          </p:cNvPr>
          <p:cNvSpPr/>
          <p:nvPr/>
        </p:nvSpPr>
        <p:spPr>
          <a:xfrm>
            <a:off x="532220" y="4982391"/>
            <a:ext cx="256359" cy="256359"/>
          </a:xfrm>
          <a:prstGeom prst="ellipse">
            <a:avLst/>
          </a:prstGeom>
          <a:gradFill>
            <a:gsLst>
              <a:gs pos="56000">
                <a:schemeClr val="bg1"/>
              </a:gs>
              <a:gs pos="47500">
                <a:srgbClr val="800000"/>
              </a:gs>
              <a:gs pos="0">
                <a:srgbClr val="8724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BF3B97F-48A3-3872-05E9-E1986C0E0A63}"/>
              </a:ext>
            </a:extLst>
          </p:cNvPr>
          <p:cNvSpPr/>
          <p:nvPr/>
        </p:nvSpPr>
        <p:spPr>
          <a:xfrm>
            <a:off x="2754720" y="4982391"/>
            <a:ext cx="256359" cy="256359"/>
          </a:xfrm>
          <a:prstGeom prst="ellipse">
            <a:avLst/>
          </a:prstGeom>
          <a:gradFill>
            <a:gsLst>
              <a:gs pos="56000">
                <a:schemeClr val="bg1"/>
              </a:gs>
              <a:gs pos="47500">
                <a:srgbClr val="800000"/>
              </a:gs>
              <a:gs pos="0">
                <a:srgbClr val="8724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35CC3853-01D5-0E7B-4A6B-8F61F52517AF}"/>
              </a:ext>
            </a:extLst>
          </p:cNvPr>
          <p:cNvSpPr/>
          <p:nvPr/>
        </p:nvSpPr>
        <p:spPr>
          <a:xfrm>
            <a:off x="4989920" y="4982391"/>
            <a:ext cx="256359" cy="256359"/>
          </a:xfrm>
          <a:prstGeom prst="ellipse">
            <a:avLst/>
          </a:prstGeom>
          <a:gradFill>
            <a:gsLst>
              <a:gs pos="56000">
                <a:schemeClr val="bg1"/>
              </a:gs>
              <a:gs pos="47500">
                <a:srgbClr val="800000"/>
              </a:gs>
              <a:gs pos="0">
                <a:srgbClr val="8724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A36F621-42BA-A448-0CDA-75DF141CF5A6}"/>
              </a:ext>
            </a:extLst>
          </p:cNvPr>
          <p:cNvSpPr/>
          <p:nvPr/>
        </p:nvSpPr>
        <p:spPr>
          <a:xfrm>
            <a:off x="7225120" y="4982391"/>
            <a:ext cx="256359" cy="256359"/>
          </a:xfrm>
          <a:prstGeom prst="ellipse">
            <a:avLst/>
          </a:prstGeom>
          <a:gradFill>
            <a:gsLst>
              <a:gs pos="56000">
                <a:schemeClr val="bg1"/>
              </a:gs>
              <a:gs pos="47500">
                <a:srgbClr val="800000"/>
              </a:gs>
              <a:gs pos="0">
                <a:srgbClr val="8724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1C96CCE8-3498-7D55-9018-11E566ED6524}"/>
              </a:ext>
            </a:extLst>
          </p:cNvPr>
          <p:cNvSpPr/>
          <p:nvPr/>
        </p:nvSpPr>
        <p:spPr>
          <a:xfrm>
            <a:off x="9485720" y="4982391"/>
            <a:ext cx="256359" cy="256359"/>
          </a:xfrm>
          <a:prstGeom prst="ellipse">
            <a:avLst/>
          </a:prstGeom>
          <a:gradFill>
            <a:gsLst>
              <a:gs pos="56000">
                <a:schemeClr val="bg1"/>
              </a:gs>
              <a:gs pos="47500">
                <a:srgbClr val="800000"/>
              </a:gs>
              <a:gs pos="0">
                <a:srgbClr val="8724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D2A2F3-7DAC-8C4A-C115-610041EB96E6}"/>
              </a:ext>
            </a:extLst>
          </p:cNvPr>
          <p:cNvGrpSpPr/>
          <p:nvPr/>
        </p:nvGrpSpPr>
        <p:grpSpPr>
          <a:xfrm>
            <a:off x="899319" y="4009231"/>
            <a:ext cx="544514" cy="62706"/>
            <a:chOff x="899319" y="4009231"/>
            <a:chExt cx="544514" cy="6270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13F728F-BED3-3FBC-8EFB-E3DF71FBC0E3}"/>
                </a:ext>
              </a:extLst>
            </p:cNvPr>
            <p:cNvSpPr/>
            <p:nvPr/>
          </p:nvSpPr>
          <p:spPr>
            <a:xfrm>
              <a:off x="899319" y="4009231"/>
              <a:ext cx="62706" cy="62706"/>
            </a:xfrm>
            <a:prstGeom prst="ellipse">
              <a:avLst/>
            </a:prstGeom>
            <a:solidFill>
              <a:srgbClr val="6B03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4BDA8A5-C7C1-D30B-742F-DE4880EB71DC}"/>
                </a:ext>
              </a:extLst>
            </p:cNvPr>
            <p:cNvSpPr/>
            <p:nvPr/>
          </p:nvSpPr>
          <p:spPr>
            <a:xfrm>
              <a:off x="1019771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E94084E-9648-1DE9-BB22-FECB2DF5D36F}"/>
                </a:ext>
              </a:extLst>
            </p:cNvPr>
            <p:cNvSpPr/>
            <p:nvPr/>
          </p:nvSpPr>
          <p:spPr>
            <a:xfrm>
              <a:off x="1140223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4B20D0A-218D-192D-CA7F-78794118DA6D}"/>
                </a:ext>
              </a:extLst>
            </p:cNvPr>
            <p:cNvSpPr/>
            <p:nvPr/>
          </p:nvSpPr>
          <p:spPr>
            <a:xfrm>
              <a:off x="1260675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762FA7F0-7FAF-AAA2-CE93-F4CD5A970287}"/>
                </a:ext>
              </a:extLst>
            </p:cNvPr>
            <p:cNvSpPr/>
            <p:nvPr/>
          </p:nvSpPr>
          <p:spPr>
            <a:xfrm>
              <a:off x="1381127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763BCF6-E07B-A5A4-4372-0CB0B875CF36}"/>
              </a:ext>
            </a:extLst>
          </p:cNvPr>
          <p:cNvGrpSpPr/>
          <p:nvPr/>
        </p:nvGrpSpPr>
        <p:grpSpPr>
          <a:xfrm>
            <a:off x="3124359" y="3270091"/>
            <a:ext cx="544514" cy="62706"/>
            <a:chOff x="899319" y="4009231"/>
            <a:chExt cx="544514" cy="6270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57C889CE-9963-80FF-57BB-F6A7A5438502}"/>
                </a:ext>
              </a:extLst>
            </p:cNvPr>
            <p:cNvSpPr/>
            <p:nvPr/>
          </p:nvSpPr>
          <p:spPr>
            <a:xfrm>
              <a:off x="899319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E3042311-926C-223F-47EF-646EF2A6D90D}"/>
                </a:ext>
              </a:extLst>
            </p:cNvPr>
            <p:cNvSpPr/>
            <p:nvPr/>
          </p:nvSpPr>
          <p:spPr>
            <a:xfrm>
              <a:off x="1019771" y="4009231"/>
              <a:ext cx="62706" cy="62706"/>
            </a:xfrm>
            <a:prstGeom prst="ellipse">
              <a:avLst/>
            </a:prstGeom>
            <a:solidFill>
              <a:srgbClr val="6B03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7FF71084-AC71-1CB2-7651-9CE3A5F8D0EC}"/>
                </a:ext>
              </a:extLst>
            </p:cNvPr>
            <p:cNvSpPr/>
            <p:nvPr/>
          </p:nvSpPr>
          <p:spPr>
            <a:xfrm>
              <a:off x="1140223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0487D159-8A04-FDD0-3E5A-4897F4037045}"/>
                </a:ext>
              </a:extLst>
            </p:cNvPr>
            <p:cNvSpPr/>
            <p:nvPr/>
          </p:nvSpPr>
          <p:spPr>
            <a:xfrm>
              <a:off x="1260675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3340FD0-322C-0FA5-B5DF-CE1E90EB0297}"/>
                </a:ext>
              </a:extLst>
            </p:cNvPr>
            <p:cNvSpPr/>
            <p:nvPr/>
          </p:nvSpPr>
          <p:spPr>
            <a:xfrm>
              <a:off x="1381127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3BF04D0-CC6C-3E24-7661-3574E9B2352C}"/>
              </a:ext>
            </a:extLst>
          </p:cNvPr>
          <p:cNvGrpSpPr/>
          <p:nvPr/>
        </p:nvGrpSpPr>
        <p:grpSpPr>
          <a:xfrm>
            <a:off x="5378392" y="3994363"/>
            <a:ext cx="544514" cy="62706"/>
            <a:chOff x="899319" y="4009231"/>
            <a:chExt cx="544514" cy="6270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8E0605D-429D-4D24-A2BA-869AA5E0F55D}"/>
                </a:ext>
              </a:extLst>
            </p:cNvPr>
            <p:cNvSpPr/>
            <p:nvPr/>
          </p:nvSpPr>
          <p:spPr>
            <a:xfrm>
              <a:off x="899319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1C2AEE5-557C-6461-C885-284F18DD3BEA}"/>
                </a:ext>
              </a:extLst>
            </p:cNvPr>
            <p:cNvSpPr/>
            <p:nvPr/>
          </p:nvSpPr>
          <p:spPr>
            <a:xfrm>
              <a:off x="1019771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9A33354B-4184-D298-215C-E06BDDE31975}"/>
                </a:ext>
              </a:extLst>
            </p:cNvPr>
            <p:cNvSpPr/>
            <p:nvPr/>
          </p:nvSpPr>
          <p:spPr>
            <a:xfrm>
              <a:off x="1140223" y="4009231"/>
              <a:ext cx="62706" cy="62706"/>
            </a:xfrm>
            <a:prstGeom prst="ellipse">
              <a:avLst/>
            </a:prstGeom>
            <a:solidFill>
              <a:srgbClr val="6B03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31287EE-7819-F40C-60C7-BE11D5232E0C}"/>
                </a:ext>
              </a:extLst>
            </p:cNvPr>
            <p:cNvSpPr/>
            <p:nvPr/>
          </p:nvSpPr>
          <p:spPr>
            <a:xfrm>
              <a:off x="1260675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316CC20B-947E-5E48-B4EB-5BA1BD0FA9E6}"/>
                </a:ext>
              </a:extLst>
            </p:cNvPr>
            <p:cNvSpPr/>
            <p:nvPr/>
          </p:nvSpPr>
          <p:spPr>
            <a:xfrm>
              <a:off x="1381127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BEEE952-1453-9968-159B-4953FF9FC2DA}"/>
              </a:ext>
            </a:extLst>
          </p:cNvPr>
          <p:cNvGrpSpPr/>
          <p:nvPr/>
        </p:nvGrpSpPr>
        <p:grpSpPr>
          <a:xfrm>
            <a:off x="7619787" y="3302988"/>
            <a:ext cx="544514" cy="62706"/>
            <a:chOff x="899319" y="4009231"/>
            <a:chExt cx="544514" cy="62706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D6C53237-128A-22E0-0C43-2368752EB56C}"/>
                </a:ext>
              </a:extLst>
            </p:cNvPr>
            <p:cNvSpPr/>
            <p:nvPr/>
          </p:nvSpPr>
          <p:spPr>
            <a:xfrm>
              <a:off x="899319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DF0F5D1-4F79-2906-A46C-50B5A7297DBF}"/>
                </a:ext>
              </a:extLst>
            </p:cNvPr>
            <p:cNvSpPr/>
            <p:nvPr/>
          </p:nvSpPr>
          <p:spPr>
            <a:xfrm>
              <a:off x="1019771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69154CEF-BA8B-A7B8-1C39-3DA67077ABD6}"/>
                </a:ext>
              </a:extLst>
            </p:cNvPr>
            <p:cNvSpPr/>
            <p:nvPr/>
          </p:nvSpPr>
          <p:spPr>
            <a:xfrm>
              <a:off x="1140223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74954A35-C945-EF50-C424-A66FA757DC77}"/>
                </a:ext>
              </a:extLst>
            </p:cNvPr>
            <p:cNvSpPr/>
            <p:nvPr/>
          </p:nvSpPr>
          <p:spPr>
            <a:xfrm>
              <a:off x="1260675" y="4009231"/>
              <a:ext cx="62706" cy="62706"/>
            </a:xfrm>
            <a:prstGeom prst="ellipse">
              <a:avLst/>
            </a:prstGeom>
            <a:solidFill>
              <a:srgbClr val="6B03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A89E455B-91E8-D0E1-00C2-8C0194AFA9DC}"/>
                </a:ext>
              </a:extLst>
            </p:cNvPr>
            <p:cNvSpPr/>
            <p:nvPr/>
          </p:nvSpPr>
          <p:spPr>
            <a:xfrm>
              <a:off x="1381127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410B5A16-BE77-CE98-4B51-5D06F9F6957A}"/>
              </a:ext>
            </a:extLst>
          </p:cNvPr>
          <p:cNvGrpSpPr/>
          <p:nvPr/>
        </p:nvGrpSpPr>
        <p:grpSpPr>
          <a:xfrm>
            <a:off x="9838880" y="4011648"/>
            <a:ext cx="544514" cy="62706"/>
            <a:chOff x="899319" y="4009231"/>
            <a:chExt cx="544514" cy="62706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5E46425-F388-4A17-A723-05471FCE4261}"/>
                </a:ext>
              </a:extLst>
            </p:cNvPr>
            <p:cNvSpPr/>
            <p:nvPr/>
          </p:nvSpPr>
          <p:spPr>
            <a:xfrm>
              <a:off x="899319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EBF8220-B719-E20D-7558-F05559304606}"/>
                </a:ext>
              </a:extLst>
            </p:cNvPr>
            <p:cNvSpPr/>
            <p:nvPr/>
          </p:nvSpPr>
          <p:spPr>
            <a:xfrm>
              <a:off x="1019771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F915B08-91E3-EE19-667F-D488B19C3266}"/>
                </a:ext>
              </a:extLst>
            </p:cNvPr>
            <p:cNvSpPr/>
            <p:nvPr/>
          </p:nvSpPr>
          <p:spPr>
            <a:xfrm>
              <a:off x="1140223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923D381-5049-C2F5-C45C-4A8CDD43E776}"/>
                </a:ext>
              </a:extLst>
            </p:cNvPr>
            <p:cNvSpPr/>
            <p:nvPr/>
          </p:nvSpPr>
          <p:spPr>
            <a:xfrm>
              <a:off x="1260675" y="4009231"/>
              <a:ext cx="62706" cy="62706"/>
            </a:xfrm>
            <a:prstGeom prst="ellipse">
              <a:avLst/>
            </a:prstGeom>
            <a:solidFill>
              <a:srgbClr val="6B03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193FACB1-CF00-4665-F3F3-B864603F589B}"/>
                </a:ext>
              </a:extLst>
            </p:cNvPr>
            <p:cNvSpPr/>
            <p:nvPr/>
          </p:nvSpPr>
          <p:spPr>
            <a:xfrm>
              <a:off x="1381127" y="4009231"/>
              <a:ext cx="62706" cy="62706"/>
            </a:xfrm>
            <a:prstGeom prst="ellipse">
              <a:avLst/>
            </a:prstGeom>
            <a:solidFill>
              <a:srgbClr val="6B03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3938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24203ADF-D431-F443-C6F3-3947CC9B1660}"/>
              </a:ext>
            </a:extLst>
          </p:cNvPr>
          <p:cNvSpPr/>
          <p:nvPr/>
        </p:nvSpPr>
        <p:spPr>
          <a:xfrm>
            <a:off x="3628574" y="1402445"/>
            <a:ext cx="4586512" cy="4586512"/>
          </a:xfrm>
          <a:prstGeom prst="ellipse">
            <a:avLst/>
          </a:prstGeom>
          <a:solidFill>
            <a:srgbClr val="872423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EA2D58-0E05-47D5-EFB7-6F261ECB329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5F76EE-8B3D-5806-A527-8580F7B34525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807721-2440-F948-B2BC-89648E6CF49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E190B4-A8DD-9EFE-25F2-DCF78F1A4D2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4CF3C2-6971-3FEC-3FD3-229A14BE508C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6299509D-DB15-8145-10E5-6D17A0CE27B0}"/>
              </a:ext>
            </a:extLst>
          </p:cNvPr>
          <p:cNvSpPr/>
          <p:nvPr/>
        </p:nvSpPr>
        <p:spPr>
          <a:xfrm>
            <a:off x="4083960" y="1857831"/>
            <a:ext cx="3675740" cy="3675740"/>
          </a:xfrm>
          <a:prstGeom prst="ellips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B8142F9-509D-AE81-87C3-7FF04AFF5B4A}"/>
              </a:ext>
            </a:extLst>
          </p:cNvPr>
          <p:cNvSpPr txBox="1"/>
          <p:nvPr/>
        </p:nvSpPr>
        <p:spPr>
          <a:xfrm>
            <a:off x="4392833" y="3660265"/>
            <a:ext cx="3111052" cy="9875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>
                <a:gradFill>
                  <a:gsLst>
                    <a:gs pos="100000">
                      <a:srgbClr val="B9863B"/>
                    </a:gs>
                    <a:gs pos="59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输入中心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D04E579-2C2F-C0BF-2EBE-790D4AF13B40}"/>
              </a:ext>
            </a:extLst>
          </p:cNvPr>
          <p:cNvSpPr/>
          <p:nvPr/>
        </p:nvSpPr>
        <p:spPr>
          <a:xfrm>
            <a:off x="2499682" y="191911"/>
            <a:ext cx="7062006" cy="7062006"/>
          </a:xfrm>
          <a:prstGeom prst="ellipse">
            <a:avLst/>
          </a:prstGeom>
          <a:noFill/>
          <a:ln w="15875">
            <a:gradFill>
              <a:gsLst>
                <a:gs pos="15000">
                  <a:srgbClr val="872423">
                    <a:alpha val="0"/>
                  </a:srgbClr>
                </a:gs>
                <a:gs pos="92000">
                  <a:srgbClr val="872423">
                    <a:alpha val="0"/>
                  </a:srgbClr>
                </a:gs>
                <a:gs pos="61000">
                  <a:srgbClr val="872423"/>
                </a:gs>
                <a:gs pos="39000">
                  <a:srgbClr val="87242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166A225-9DBB-1268-F2FF-360917B67D7C}"/>
              </a:ext>
            </a:extLst>
          </p:cNvPr>
          <p:cNvGrpSpPr/>
          <p:nvPr/>
        </p:nvGrpSpPr>
        <p:grpSpPr>
          <a:xfrm>
            <a:off x="2790891" y="1856231"/>
            <a:ext cx="283026" cy="283026"/>
            <a:chOff x="3780974" y="1554845"/>
            <a:chExt cx="4586512" cy="458651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B2EEB7F-B0CB-1FCA-A3E1-7E5A9F5634C4}"/>
                </a:ext>
              </a:extLst>
            </p:cNvPr>
            <p:cNvSpPr/>
            <p:nvPr/>
          </p:nvSpPr>
          <p:spPr>
            <a:xfrm>
              <a:off x="3780974" y="1554845"/>
              <a:ext cx="4586512" cy="4586512"/>
            </a:xfrm>
            <a:prstGeom prst="ellipse">
              <a:avLst/>
            </a:prstGeom>
            <a:solidFill>
              <a:srgbClr val="87242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32EEB29-4029-87E8-22A0-FD3FA9510468}"/>
                </a:ext>
              </a:extLst>
            </p:cNvPr>
            <p:cNvSpPr/>
            <p:nvPr/>
          </p:nvSpPr>
          <p:spPr>
            <a:xfrm>
              <a:off x="4738333" y="2512220"/>
              <a:ext cx="2671795" cy="267176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E47603-B26F-A579-064A-C4F3B0E580E3}"/>
              </a:ext>
            </a:extLst>
          </p:cNvPr>
          <p:cNvGrpSpPr/>
          <p:nvPr/>
        </p:nvGrpSpPr>
        <p:grpSpPr>
          <a:xfrm>
            <a:off x="2345686" y="3594720"/>
            <a:ext cx="283026" cy="283026"/>
            <a:chOff x="3780974" y="1554845"/>
            <a:chExt cx="4586512" cy="458651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0D25354-9434-B7E7-111B-08C7CA1963C4}"/>
                </a:ext>
              </a:extLst>
            </p:cNvPr>
            <p:cNvSpPr/>
            <p:nvPr/>
          </p:nvSpPr>
          <p:spPr>
            <a:xfrm>
              <a:off x="3780974" y="1554845"/>
              <a:ext cx="4586512" cy="4586512"/>
            </a:xfrm>
            <a:prstGeom prst="ellipse">
              <a:avLst/>
            </a:prstGeom>
            <a:solidFill>
              <a:srgbClr val="87242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36FF1E4-B666-ECA8-5A7E-5975768AA69C}"/>
                </a:ext>
              </a:extLst>
            </p:cNvPr>
            <p:cNvSpPr/>
            <p:nvPr/>
          </p:nvSpPr>
          <p:spPr>
            <a:xfrm>
              <a:off x="4738333" y="2512220"/>
              <a:ext cx="2671795" cy="267176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3375F42-0FA5-B56C-E8D7-D4F143895FBD}"/>
              </a:ext>
            </a:extLst>
          </p:cNvPr>
          <p:cNvGrpSpPr/>
          <p:nvPr/>
        </p:nvGrpSpPr>
        <p:grpSpPr>
          <a:xfrm>
            <a:off x="2759494" y="5206208"/>
            <a:ext cx="283026" cy="283026"/>
            <a:chOff x="3780974" y="1554845"/>
            <a:chExt cx="4586512" cy="458651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8419B77-60F8-75BF-897E-7028382B225F}"/>
                </a:ext>
              </a:extLst>
            </p:cNvPr>
            <p:cNvSpPr/>
            <p:nvPr/>
          </p:nvSpPr>
          <p:spPr>
            <a:xfrm>
              <a:off x="3780974" y="1554845"/>
              <a:ext cx="4586512" cy="4586512"/>
            </a:xfrm>
            <a:prstGeom prst="ellipse">
              <a:avLst/>
            </a:prstGeom>
            <a:solidFill>
              <a:srgbClr val="87242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2B9574C-F21F-1843-E99B-6353C9D81F7F}"/>
                </a:ext>
              </a:extLst>
            </p:cNvPr>
            <p:cNvSpPr/>
            <p:nvPr/>
          </p:nvSpPr>
          <p:spPr>
            <a:xfrm>
              <a:off x="4738333" y="2512220"/>
              <a:ext cx="2671795" cy="267176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C2591C5-91FE-A11B-9C4B-86C3D2E8BC0B}"/>
              </a:ext>
            </a:extLst>
          </p:cNvPr>
          <p:cNvGrpSpPr/>
          <p:nvPr/>
        </p:nvGrpSpPr>
        <p:grpSpPr>
          <a:xfrm flipH="1">
            <a:off x="8997311" y="1890097"/>
            <a:ext cx="283026" cy="283026"/>
            <a:chOff x="3780974" y="1554845"/>
            <a:chExt cx="4586512" cy="458651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8122E55-27C1-9D77-ACB9-1BF17096B7CB}"/>
                </a:ext>
              </a:extLst>
            </p:cNvPr>
            <p:cNvSpPr/>
            <p:nvPr/>
          </p:nvSpPr>
          <p:spPr>
            <a:xfrm>
              <a:off x="3780974" y="1554845"/>
              <a:ext cx="4586512" cy="4586512"/>
            </a:xfrm>
            <a:prstGeom prst="ellipse">
              <a:avLst/>
            </a:prstGeom>
            <a:solidFill>
              <a:srgbClr val="87242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BE40A66-4719-83DC-041E-04F931E8F41B}"/>
                </a:ext>
              </a:extLst>
            </p:cNvPr>
            <p:cNvSpPr/>
            <p:nvPr/>
          </p:nvSpPr>
          <p:spPr>
            <a:xfrm>
              <a:off x="4738333" y="2512220"/>
              <a:ext cx="2671795" cy="267176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3849D95-D066-FEB9-8607-9E30BF0B4BDA}"/>
              </a:ext>
            </a:extLst>
          </p:cNvPr>
          <p:cNvGrpSpPr/>
          <p:nvPr/>
        </p:nvGrpSpPr>
        <p:grpSpPr>
          <a:xfrm flipH="1">
            <a:off x="9426288" y="3628586"/>
            <a:ext cx="283026" cy="283026"/>
            <a:chOff x="3780974" y="1554845"/>
            <a:chExt cx="4586512" cy="458651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8D94EE5-8474-B197-E218-3B0593A5C0D8}"/>
                </a:ext>
              </a:extLst>
            </p:cNvPr>
            <p:cNvSpPr/>
            <p:nvPr/>
          </p:nvSpPr>
          <p:spPr>
            <a:xfrm>
              <a:off x="3780974" y="1554845"/>
              <a:ext cx="4586512" cy="4586512"/>
            </a:xfrm>
            <a:prstGeom prst="ellipse">
              <a:avLst/>
            </a:prstGeom>
            <a:solidFill>
              <a:srgbClr val="87242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8614ECF-CA14-25D6-812B-D2794007246A}"/>
                </a:ext>
              </a:extLst>
            </p:cNvPr>
            <p:cNvSpPr/>
            <p:nvPr/>
          </p:nvSpPr>
          <p:spPr>
            <a:xfrm>
              <a:off x="4738333" y="2512220"/>
              <a:ext cx="2671795" cy="267176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F2A4916-3999-127A-4D6B-8B3C658C940D}"/>
              </a:ext>
            </a:extLst>
          </p:cNvPr>
          <p:cNvGrpSpPr/>
          <p:nvPr/>
        </p:nvGrpSpPr>
        <p:grpSpPr>
          <a:xfrm flipH="1">
            <a:off x="9053755" y="5163874"/>
            <a:ext cx="283026" cy="283026"/>
            <a:chOff x="3780974" y="1554845"/>
            <a:chExt cx="4586512" cy="458651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90A8893-A238-0E67-DE07-8DE762FA4A53}"/>
                </a:ext>
              </a:extLst>
            </p:cNvPr>
            <p:cNvSpPr/>
            <p:nvPr/>
          </p:nvSpPr>
          <p:spPr>
            <a:xfrm>
              <a:off x="3780974" y="1554845"/>
              <a:ext cx="4586512" cy="4586512"/>
            </a:xfrm>
            <a:prstGeom prst="ellipse">
              <a:avLst/>
            </a:prstGeom>
            <a:solidFill>
              <a:srgbClr val="87242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3EE31CB9-8E7B-D5F7-CB5A-9FE70AA7CEF6}"/>
                </a:ext>
              </a:extLst>
            </p:cNvPr>
            <p:cNvSpPr/>
            <p:nvPr/>
          </p:nvSpPr>
          <p:spPr>
            <a:xfrm>
              <a:off x="4738333" y="2512220"/>
              <a:ext cx="2671795" cy="267176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5" name="图片 54" descr="文本&#10;&#10;中度可信度描述已自动生成">
            <a:extLst>
              <a:ext uri="{FF2B5EF4-FFF2-40B4-BE49-F238E27FC236}">
                <a16:creationId xmlns:a16="http://schemas.microsoft.com/office/drawing/2014/main" id="{074A36CE-A002-DE17-0D68-AAE5B502E8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9386" y="4873819"/>
            <a:ext cx="1460125" cy="444659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60DD9F06-7ABF-CB6F-3FF6-0A8E799F76CB}"/>
              </a:ext>
            </a:extLst>
          </p:cNvPr>
          <p:cNvSpPr txBox="1"/>
          <p:nvPr/>
        </p:nvSpPr>
        <p:spPr>
          <a:xfrm>
            <a:off x="1362075" y="1507525"/>
            <a:ext cx="11568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06907F9-A98E-6656-B628-1CC162A9FA53}"/>
              </a:ext>
            </a:extLst>
          </p:cNvPr>
          <p:cNvSpPr txBox="1"/>
          <p:nvPr/>
        </p:nvSpPr>
        <p:spPr>
          <a:xfrm>
            <a:off x="838200" y="1964898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665F64C-7572-F823-4AEF-6D446D14257C}"/>
              </a:ext>
            </a:extLst>
          </p:cNvPr>
          <p:cNvSpPr txBox="1"/>
          <p:nvPr/>
        </p:nvSpPr>
        <p:spPr>
          <a:xfrm>
            <a:off x="971550" y="3292933"/>
            <a:ext cx="11568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4D84CC6-1CD8-02FA-AFF1-CD21D0F09C9E}"/>
              </a:ext>
            </a:extLst>
          </p:cNvPr>
          <p:cNvSpPr txBox="1"/>
          <p:nvPr/>
        </p:nvSpPr>
        <p:spPr>
          <a:xfrm>
            <a:off x="447675" y="3750306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D44592D-57F7-4176-26A5-92D7619CA530}"/>
              </a:ext>
            </a:extLst>
          </p:cNvPr>
          <p:cNvSpPr txBox="1"/>
          <p:nvPr/>
        </p:nvSpPr>
        <p:spPr>
          <a:xfrm>
            <a:off x="1362075" y="4966864"/>
            <a:ext cx="11568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721C33D-F416-09DD-EA10-B7A4F563DF96}"/>
              </a:ext>
            </a:extLst>
          </p:cNvPr>
          <p:cNvSpPr txBox="1"/>
          <p:nvPr/>
        </p:nvSpPr>
        <p:spPr>
          <a:xfrm>
            <a:off x="838200" y="5424237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7384B4C-1032-2412-F792-1FC3CBD2E461}"/>
              </a:ext>
            </a:extLst>
          </p:cNvPr>
          <p:cNvSpPr txBox="1"/>
          <p:nvPr/>
        </p:nvSpPr>
        <p:spPr>
          <a:xfrm>
            <a:off x="9571446" y="1507525"/>
            <a:ext cx="11568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66F16CF-C7B1-668C-288A-DFE734BB5BB5}"/>
              </a:ext>
            </a:extLst>
          </p:cNvPr>
          <p:cNvSpPr txBox="1"/>
          <p:nvPr/>
        </p:nvSpPr>
        <p:spPr>
          <a:xfrm>
            <a:off x="9571446" y="1964898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14C5AA9-28F2-FCDB-EEB5-906FB11268DB}"/>
              </a:ext>
            </a:extLst>
          </p:cNvPr>
          <p:cNvSpPr txBox="1"/>
          <p:nvPr/>
        </p:nvSpPr>
        <p:spPr>
          <a:xfrm>
            <a:off x="9955268" y="3291170"/>
            <a:ext cx="11568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BF2B3BD-7B35-DC93-FF2A-517DC43AFA4A}"/>
              </a:ext>
            </a:extLst>
          </p:cNvPr>
          <p:cNvSpPr txBox="1"/>
          <p:nvPr/>
        </p:nvSpPr>
        <p:spPr>
          <a:xfrm>
            <a:off x="9955268" y="3748543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25187E2-E1BD-0E24-01BB-D094F3FD5DC7}"/>
              </a:ext>
            </a:extLst>
          </p:cNvPr>
          <p:cNvSpPr txBox="1"/>
          <p:nvPr/>
        </p:nvSpPr>
        <p:spPr>
          <a:xfrm>
            <a:off x="9616601" y="4860325"/>
            <a:ext cx="11568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5C2A5A8-1E29-1CDC-2D14-9ED1C0780531}"/>
              </a:ext>
            </a:extLst>
          </p:cNvPr>
          <p:cNvSpPr txBox="1"/>
          <p:nvPr/>
        </p:nvSpPr>
        <p:spPr>
          <a:xfrm>
            <a:off x="9616601" y="5317698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5F4A7400-384A-B35D-AD8D-BFEC6E420684}"/>
              </a:ext>
            </a:extLst>
          </p:cNvPr>
          <p:cNvSpPr/>
          <p:nvPr/>
        </p:nvSpPr>
        <p:spPr>
          <a:xfrm>
            <a:off x="4232729" y="1993900"/>
            <a:ext cx="3378202" cy="3378202"/>
          </a:xfrm>
          <a:prstGeom prst="ellipse">
            <a:avLst/>
          </a:prstGeom>
          <a:noFill/>
          <a:ln>
            <a:solidFill>
              <a:srgbClr val="E2B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2558A289-B704-57DD-328B-F39AE3982B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3F4C66A4-D093-12A0-241E-2F41BD474A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sp>
        <p:nvSpPr>
          <p:cNvPr id="58" name="Trophy2_F1AE" title="Icon of a trophy">
            <a:extLst>
              <a:ext uri="{FF2B5EF4-FFF2-40B4-BE49-F238E27FC236}">
                <a16:creationId xmlns:a16="http://schemas.microsoft.com/office/drawing/2014/main" id="{064FFF3E-495B-68A5-708F-34D03FBA90A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45938" y="2603500"/>
            <a:ext cx="939622" cy="942925"/>
          </a:xfrm>
          <a:custGeom>
            <a:avLst/>
            <a:gdLst>
              <a:gd name="T0" fmla="*/ 1250 w 3500"/>
              <a:gd name="T1" fmla="*/ 2750 h 3250"/>
              <a:gd name="T2" fmla="*/ 1750 w 3500"/>
              <a:gd name="T3" fmla="*/ 2250 h 3250"/>
              <a:gd name="T4" fmla="*/ 2250 w 3500"/>
              <a:gd name="T5" fmla="*/ 2750 h 3250"/>
              <a:gd name="T6" fmla="*/ 2750 w 3500"/>
              <a:gd name="T7" fmla="*/ 0 h 3250"/>
              <a:gd name="T8" fmla="*/ 750 w 3500"/>
              <a:gd name="T9" fmla="*/ 0 h 3250"/>
              <a:gd name="T10" fmla="*/ 750 w 3500"/>
              <a:gd name="T11" fmla="*/ 1375 h 3250"/>
              <a:gd name="T12" fmla="*/ 1750 w 3500"/>
              <a:gd name="T13" fmla="*/ 2250 h 3250"/>
              <a:gd name="T14" fmla="*/ 2750 w 3500"/>
              <a:gd name="T15" fmla="*/ 1375 h 3250"/>
              <a:gd name="T16" fmla="*/ 2750 w 3500"/>
              <a:gd name="T17" fmla="*/ 0 h 3250"/>
              <a:gd name="T18" fmla="*/ 2746 w 3500"/>
              <a:gd name="T19" fmla="*/ 2750 h 3250"/>
              <a:gd name="T20" fmla="*/ 754 w 3500"/>
              <a:gd name="T21" fmla="*/ 2750 h 3250"/>
              <a:gd name="T22" fmla="*/ 750 w 3500"/>
              <a:gd name="T23" fmla="*/ 2754 h 3250"/>
              <a:gd name="T24" fmla="*/ 750 w 3500"/>
              <a:gd name="T25" fmla="*/ 3250 h 3250"/>
              <a:gd name="T26" fmla="*/ 2750 w 3500"/>
              <a:gd name="T27" fmla="*/ 3250 h 3250"/>
              <a:gd name="T28" fmla="*/ 2750 w 3500"/>
              <a:gd name="T29" fmla="*/ 2754 h 3250"/>
              <a:gd name="T30" fmla="*/ 2746 w 3500"/>
              <a:gd name="T31" fmla="*/ 2750 h 3250"/>
              <a:gd name="T32" fmla="*/ 750 w 3500"/>
              <a:gd name="T33" fmla="*/ 500 h 3250"/>
              <a:gd name="T34" fmla="*/ 2750 w 3500"/>
              <a:gd name="T35" fmla="*/ 500 h 3250"/>
              <a:gd name="T36" fmla="*/ 750 w 3500"/>
              <a:gd name="T37" fmla="*/ 250 h 3250"/>
              <a:gd name="T38" fmla="*/ 125 w 3500"/>
              <a:gd name="T39" fmla="*/ 250 h 3250"/>
              <a:gd name="T40" fmla="*/ 0 w 3500"/>
              <a:gd name="T41" fmla="*/ 375 h 3250"/>
              <a:gd name="T42" fmla="*/ 0 w 3500"/>
              <a:gd name="T43" fmla="*/ 750 h 3250"/>
              <a:gd name="T44" fmla="*/ 750 w 3500"/>
              <a:gd name="T45" fmla="*/ 1500 h 3250"/>
              <a:gd name="T46" fmla="*/ 750 w 3500"/>
              <a:gd name="T47" fmla="*/ 250 h 3250"/>
              <a:gd name="T48" fmla="*/ 2750 w 3500"/>
              <a:gd name="T49" fmla="*/ 1500 h 3250"/>
              <a:gd name="T50" fmla="*/ 3500 w 3500"/>
              <a:gd name="T51" fmla="*/ 750 h 3250"/>
              <a:gd name="T52" fmla="*/ 3500 w 3500"/>
              <a:gd name="T53" fmla="*/ 375 h 3250"/>
              <a:gd name="T54" fmla="*/ 3375 w 3500"/>
              <a:gd name="T55" fmla="*/ 250 h 3250"/>
              <a:gd name="T56" fmla="*/ 2750 w 3500"/>
              <a:gd name="T57" fmla="*/ 250 h 3250"/>
              <a:gd name="T58" fmla="*/ 2750 w 3500"/>
              <a:gd name="T59" fmla="*/ 1500 h 3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00" h="3250">
                <a:moveTo>
                  <a:pt x="1250" y="2750"/>
                </a:moveTo>
                <a:cubicBezTo>
                  <a:pt x="1250" y="2474"/>
                  <a:pt x="1474" y="2250"/>
                  <a:pt x="1750" y="2250"/>
                </a:cubicBezTo>
                <a:cubicBezTo>
                  <a:pt x="2026" y="2250"/>
                  <a:pt x="2250" y="2474"/>
                  <a:pt x="2250" y="2750"/>
                </a:cubicBezTo>
                <a:moveTo>
                  <a:pt x="2750" y="0"/>
                </a:moveTo>
                <a:cubicBezTo>
                  <a:pt x="750" y="0"/>
                  <a:pt x="750" y="0"/>
                  <a:pt x="750" y="0"/>
                </a:cubicBezTo>
                <a:cubicBezTo>
                  <a:pt x="750" y="1375"/>
                  <a:pt x="750" y="1375"/>
                  <a:pt x="750" y="1375"/>
                </a:cubicBezTo>
                <a:cubicBezTo>
                  <a:pt x="750" y="1858"/>
                  <a:pt x="1198" y="2250"/>
                  <a:pt x="1750" y="2250"/>
                </a:cubicBezTo>
                <a:cubicBezTo>
                  <a:pt x="2302" y="2250"/>
                  <a:pt x="2750" y="1858"/>
                  <a:pt x="2750" y="1375"/>
                </a:cubicBezTo>
                <a:lnTo>
                  <a:pt x="2750" y="0"/>
                </a:lnTo>
                <a:close/>
                <a:moveTo>
                  <a:pt x="2746" y="2750"/>
                </a:moveTo>
                <a:cubicBezTo>
                  <a:pt x="754" y="2750"/>
                  <a:pt x="754" y="2750"/>
                  <a:pt x="754" y="2750"/>
                </a:cubicBezTo>
                <a:cubicBezTo>
                  <a:pt x="752" y="2750"/>
                  <a:pt x="750" y="2752"/>
                  <a:pt x="750" y="2754"/>
                </a:cubicBezTo>
                <a:cubicBezTo>
                  <a:pt x="750" y="3250"/>
                  <a:pt x="750" y="3250"/>
                  <a:pt x="750" y="3250"/>
                </a:cubicBezTo>
                <a:cubicBezTo>
                  <a:pt x="2750" y="3250"/>
                  <a:pt x="2750" y="3250"/>
                  <a:pt x="2750" y="3250"/>
                </a:cubicBezTo>
                <a:cubicBezTo>
                  <a:pt x="2750" y="2754"/>
                  <a:pt x="2750" y="2754"/>
                  <a:pt x="2750" y="2754"/>
                </a:cubicBezTo>
                <a:cubicBezTo>
                  <a:pt x="2750" y="2752"/>
                  <a:pt x="2748" y="2750"/>
                  <a:pt x="2746" y="2750"/>
                </a:cubicBezTo>
                <a:close/>
                <a:moveTo>
                  <a:pt x="750" y="500"/>
                </a:moveTo>
                <a:cubicBezTo>
                  <a:pt x="2750" y="500"/>
                  <a:pt x="2750" y="500"/>
                  <a:pt x="2750" y="500"/>
                </a:cubicBezTo>
                <a:moveTo>
                  <a:pt x="750" y="250"/>
                </a:moveTo>
                <a:cubicBezTo>
                  <a:pt x="125" y="250"/>
                  <a:pt x="125" y="250"/>
                  <a:pt x="125" y="250"/>
                </a:cubicBezTo>
                <a:cubicBezTo>
                  <a:pt x="56" y="250"/>
                  <a:pt x="0" y="306"/>
                  <a:pt x="0" y="375"/>
                </a:cubicBezTo>
                <a:cubicBezTo>
                  <a:pt x="0" y="750"/>
                  <a:pt x="0" y="750"/>
                  <a:pt x="0" y="750"/>
                </a:cubicBezTo>
                <a:cubicBezTo>
                  <a:pt x="0" y="1165"/>
                  <a:pt x="335" y="1500"/>
                  <a:pt x="750" y="1500"/>
                </a:cubicBezTo>
                <a:lnTo>
                  <a:pt x="750" y="250"/>
                </a:lnTo>
                <a:close/>
                <a:moveTo>
                  <a:pt x="2750" y="1500"/>
                </a:moveTo>
                <a:cubicBezTo>
                  <a:pt x="3165" y="1500"/>
                  <a:pt x="3500" y="1165"/>
                  <a:pt x="3500" y="750"/>
                </a:cubicBezTo>
                <a:cubicBezTo>
                  <a:pt x="3500" y="375"/>
                  <a:pt x="3500" y="375"/>
                  <a:pt x="3500" y="375"/>
                </a:cubicBezTo>
                <a:cubicBezTo>
                  <a:pt x="3500" y="306"/>
                  <a:pt x="3444" y="250"/>
                  <a:pt x="3375" y="250"/>
                </a:cubicBezTo>
                <a:cubicBezTo>
                  <a:pt x="2750" y="250"/>
                  <a:pt x="2750" y="250"/>
                  <a:pt x="2750" y="250"/>
                </a:cubicBezTo>
                <a:lnTo>
                  <a:pt x="2750" y="1500"/>
                </a:lnTo>
                <a:close/>
              </a:path>
            </a:pathLst>
          </a:custGeom>
          <a:noFill/>
          <a:ln w="53975" cap="sq">
            <a:gradFill>
              <a:gsLst>
                <a:gs pos="0">
                  <a:srgbClr val="DFB56B"/>
                </a:gs>
                <a:gs pos="100000">
                  <a:srgbClr val="DFB56B">
                    <a:alpha val="24000"/>
                  </a:srgb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>
              <a:gradFill>
                <a:gsLst>
                  <a:gs pos="100000">
                    <a:srgbClr val="B9863B"/>
                  </a:gs>
                  <a:gs pos="59000">
                    <a:srgbClr val="E8C880">
                      <a:lumMod val="99000"/>
                      <a:lumOff val="1000"/>
                    </a:srgbClr>
                  </a:gs>
                  <a:gs pos="14000">
                    <a:srgbClr val="F1D693"/>
                  </a:gs>
                </a:gsLst>
                <a:lin ang="5400000" scaled="1"/>
              </a:gra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16FF481B-38D7-798D-53B0-E4CB58BC977B}"/>
              </a:ext>
            </a:extLst>
          </p:cNvPr>
          <p:cNvSpPr/>
          <p:nvPr/>
        </p:nvSpPr>
        <p:spPr>
          <a:xfrm rot="21016071">
            <a:off x="3183981" y="988793"/>
            <a:ext cx="5491528" cy="5491528"/>
          </a:xfrm>
          <a:prstGeom prst="ellipse">
            <a:avLst/>
          </a:prstGeom>
          <a:noFill/>
          <a:ln>
            <a:gradFill>
              <a:gsLst>
                <a:gs pos="14000">
                  <a:srgbClr val="6B0324">
                    <a:alpha val="0"/>
                  </a:srgbClr>
                </a:gs>
                <a:gs pos="37000">
                  <a:srgbClr val="872423">
                    <a:alpha val="25000"/>
                  </a:srgbClr>
                </a:gs>
                <a:gs pos="57000">
                  <a:srgbClr val="872423">
                    <a:alpha val="22000"/>
                  </a:srgbClr>
                </a:gs>
                <a:gs pos="83000">
                  <a:srgbClr val="8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27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EFCD310-6D1F-1FE6-4D0A-B3DB213478A0}"/>
              </a:ext>
            </a:extLst>
          </p:cNvPr>
          <p:cNvGrpSpPr/>
          <p:nvPr/>
        </p:nvGrpSpPr>
        <p:grpSpPr>
          <a:xfrm>
            <a:off x="-152400" y="1790700"/>
            <a:ext cx="12344400" cy="3238500"/>
            <a:chOff x="-152400" y="1790700"/>
            <a:chExt cx="12344400" cy="32385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7C83EC6-ADA0-133C-F6CE-7EB9E8F9E7CA}"/>
                </a:ext>
              </a:extLst>
            </p:cNvPr>
            <p:cNvSpPr/>
            <p:nvPr/>
          </p:nvSpPr>
          <p:spPr>
            <a:xfrm>
              <a:off x="0" y="2011680"/>
              <a:ext cx="12192000" cy="2812868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7C69023-7552-F692-CCBB-750277F2119D}"/>
                </a:ext>
              </a:extLst>
            </p:cNvPr>
            <p:cNvCxnSpPr/>
            <p:nvPr/>
          </p:nvCxnSpPr>
          <p:spPr>
            <a:xfrm>
              <a:off x="-152400" y="1790700"/>
              <a:ext cx="123444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2E23577-91DA-8047-3DAE-1E4D84B63650}"/>
                </a:ext>
              </a:extLst>
            </p:cNvPr>
            <p:cNvCxnSpPr/>
            <p:nvPr/>
          </p:nvCxnSpPr>
          <p:spPr>
            <a:xfrm>
              <a:off x="-152400" y="5029200"/>
              <a:ext cx="123444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B5A34E-2A32-028D-DC79-1BD5175A9BCF}"/>
              </a:ext>
            </a:extLst>
          </p:cNvPr>
          <p:cNvGrpSpPr/>
          <p:nvPr/>
        </p:nvGrpSpPr>
        <p:grpSpPr>
          <a:xfrm>
            <a:off x="3629268" y="2566670"/>
            <a:ext cx="4933464" cy="1693454"/>
            <a:chOff x="3386546" y="2566670"/>
            <a:chExt cx="4933464" cy="169345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2F6369-6DB9-B8C5-2A93-B34810AAFC8A}"/>
                </a:ext>
              </a:extLst>
            </p:cNvPr>
            <p:cNvGrpSpPr/>
            <p:nvPr/>
          </p:nvGrpSpPr>
          <p:grpSpPr>
            <a:xfrm>
              <a:off x="3386546" y="2566670"/>
              <a:ext cx="1693454" cy="1693454"/>
              <a:chOff x="3170646" y="2528570"/>
              <a:chExt cx="1693454" cy="1693454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5DB54B6B-5784-4357-B2FD-A446E508696A}"/>
                  </a:ext>
                </a:extLst>
              </p:cNvPr>
              <p:cNvSpPr/>
              <p:nvPr/>
            </p:nvSpPr>
            <p:spPr>
              <a:xfrm>
                <a:off x="3170646" y="2528570"/>
                <a:ext cx="1693454" cy="1693454"/>
              </a:xfrm>
              <a:prstGeom prst="ellipse">
                <a:avLst/>
              </a:prstGeom>
              <a:noFill/>
              <a:ln w="19050">
                <a:solidFill>
                  <a:srgbClr val="DFB5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24549A-99A4-C4BF-5DD9-2B93F30A1D8E}"/>
                  </a:ext>
                </a:extLst>
              </p:cNvPr>
              <p:cNvSpPr txBox="1"/>
              <p:nvPr/>
            </p:nvSpPr>
            <p:spPr>
              <a:xfrm>
                <a:off x="3413092" y="2795632"/>
                <a:ext cx="13142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solidFill>
                      <a:srgbClr val="E2BC7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kumimoji="0" lang="zh-CN" altLang="en-US" sz="7200" b="1" i="0" u="none" strike="noStrike" kern="1200" cap="none" spc="0" normalizeH="0" baseline="0" noProof="0" dirty="0"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0F7651D-41C9-B074-694F-23D7350D67C3}"/>
                </a:ext>
              </a:extLst>
            </p:cNvPr>
            <p:cNvSpPr txBox="1"/>
            <p:nvPr/>
          </p:nvSpPr>
          <p:spPr>
            <a:xfrm>
              <a:off x="5485712" y="3029358"/>
              <a:ext cx="28342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特殊内容版式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09233ED-C5AD-B3DD-E4BC-14E116099957}"/>
                </a:ext>
              </a:extLst>
            </p:cNvPr>
            <p:cNvSpPr txBox="1"/>
            <p:nvPr/>
          </p:nvSpPr>
          <p:spPr>
            <a:xfrm>
              <a:off x="5490792" y="3597683"/>
              <a:ext cx="25432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200" dirty="0">
                  <a:solidFill>
                    <a:srgbClr val="E2BC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GRAPHIC CONTENT LAYOUT</a:t>
              </a:r>
              <a:endPara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728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4C70745-2900-D009-5F28-8D665517C3B6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3691E2-337F-EB4B-31A7-5AE5738B1CC1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7E5B129-BD9C-3A45-D191-662F24F5B339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0DB032-1C8D-D4FB-6925-7A6E17AB7C8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67F94AC-5862-5A5C-67A9-BD16A5A1159A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6F3C4E3-CA82-1771-61B6-FC1390062BD8}"/>
              </a:ext>
            </a:extLst>
          </p:cNvPr>
          <p:cNvGrpSpPr/>
          <p:nvPr/>
        </p:nvGrpSpPr>
        <p:grpSpPr>
          <a:xfrm>
            <a:off x="1255487" y="1695607"/>
            <a:ext cx="2574374" cy="946751"/>
            <a:chOff x="660400" y="1681092"/>
            <a:chExt cx="2574374" cy="94675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48609D2-D6A7-EC28-89C9-2FEABC00BDC5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12" name="Freeform 43">
                <a:extLst>
                  <a:ext uri="{FF2B5EF4-FFF2-40B4-BE49-F238E27FC236}">
                    <a16:creationId xmlns:a16="http://schemas.microsoft.com/office/drawing/2014/main" id="{75E0224F-AC25-E9F1-25A7-1C423CD93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44">
                <a:extLst>
                  <a:ext uri="{FF2B5EF4-FFF2-40B4-BE49-F238E27FC236}">
                    <a16:creationId xmlns:a16="http://schemas.microsoft.com/office/drawing/2014/main" id="{512A755D-4AB3-7153-3C67-124DCF607A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603F37C-940C-BF8C-FB73-5FD9E18C4538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14" name="Freeform 45">
                <a:extLst>
                  <a:ext uri="{FF2B5EF4-FFF2-40B4-BE49-F238E27FC236}">
                    <a16:creationId xmlns:a16="http://schemas.microsoft.com/office/drawing/2014/main" id="{95D9311E-9ED9-6919-0CE2-26DB87C4B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46">
                <a:extLst>
                  <a:ext uri="{FF2B5EF4-FFF2-40B4-BE49-F238E27FC236}">
                    <a16:creationId xmlns:a16="http://schemas.microsoft.com/office/drawing/2014/main" id="{7D2C257A-C8BB-2906-B9D8-59E31C1F65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F58B81-CEAC-557D-2571-FEAFB9BD9F6F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CCB012B-518A-8B7C-B8D0-3325F54D4B3C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5281E39-73CD-AC08-68C9-0C12ED732422}"/>
              </a:ext>
            </a:extLst>
          </p:cNvPr>
          <p:cNvGrpSpPr/>
          <p:nvPr/>
        </p:nvGrpSpPr>
        <p:grpSpPr>
          <a:xfrm>
            <a:off x="4724400" y="1695607"/>
            <a:ext cx="2574374" cy="946751"/>
            <a:chOff x="660400" y="1681092"/>
            <a:chExt cx="2574374" cy="94675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D8F974E-29C1-ED0A-0835-9B11C622BF4E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28" name="Freeform 43">
                <a:extLst>
                  <a:ext uri="{FF2B5EF4-FFF2-40B4-BE49-F238E27FC236}">
                    <a16:creationId xmlns:a16="http://schemas.microsoft.com/office/drawing/2014/main" id="{B18C76A6-6DE7-404E-EE38-4BD855EB1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4">
                <a:extLst>
                  <a:ext uri="{FF2B5EF4-FFF2-40B4-BE49-F238E27FC236}">
                    <a16:creationId xmlns:a16="http://schemas.microsoft.com/office/drawing/2014/main" id="{EDEF552C-86FE-5078-4A1B-78E6A5B4C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F576EE7-7816-B11C-087D-BE852DD0C36D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26" name="Freeform 45">
                <a:extLst>
                  <a:ext uri="{FF2B5EF4-FFF2-40B4-BE49-F238E27FC236}">
                    <a16:creationId xmlns:a16="http://schemas.microsoft.com/office/drawing/2014/main" id="{42FAAA19-EB11-55A3-1238-CC926E97C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6">
                <a:extLst>
                  <a:ext uri="{FF2B5EF4-FFF2-40B4-BE49-F238E27FC236}">
                    <a16:creationId xmlns:a16="http://schemas.microsoft.com/office/drawing/2014/main" id="{5C29321D-F75F-6ADE-C588-2FD0C7CEBF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356FBDC-416F-42C6-38A4-61FF421CD2CD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313FA8-9668-5923-034A-CE2A9F651D0D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045AC3-0DF9-4CF8-52A5-3D3D35E50BBE}"/>
              </a:ext>
            </a:extLst>
          </p:cNvPr>
          <p:cNvGrpSpPr/>
          <p:nvPr/>
        </p:nvGrpSpPr>
        <p:grpSpPr>
          <a:xfrm>
            <a:off x="8251372" y="1695607"/>
            <a:ext cx="2574374" cy="946751"/>
            <a:chOff x="660400" y="1681092"/>
            <a:chExt cx="2574374" cy="94675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7DC7C6B-6A6F-187D-E43B-A2EA6C807F0B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37" name="Freeform 43">
                <a:extLst>
                  <a:ext uri="{FF2B5EF4-FFF2-40B4-BE49-F238E27FC236}">
                    <a16:creationId xmlns:a16="http://schemas.microsoft.com/office/drawing/2014/main" id="{91CAE90D-3DBF-7465-CA08-D99618C14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4">
                <a:extLst>
                  <a:ext uri="{FF2B5EF4-FFF2-40B4-BE49-F238E27FC236}">
                    <a16:creationId xmlns:a16="http://schemas.microsoft.com/office/drawing/2014/main" id="{753A72C8-AE8D-A5BA-6D2C-65753A6776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A041F3C-5053-E00D-C493-F328FEE6426F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35" name="Freeform 45">
                <a:extLst>
                  <a:ext uri="{FF2B5EF4-FFF2-40B4-BE49-F238E27FC236}">
                    <a16:creationId xmlns:a16="http://schemas.microsoft.com/office/drawing/2014/main" id="{31A05281-EBCA-B50A-F616-C5CAEC755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6">
                <a:extLst>
                  <a:ext uri="{FF2B5EF4-FFF2-40B4-BE49-F238E27FC236}">
                    <a16:creationId xmlns:a16="http://schemas.microsoft.com/office/drawing/2014/main" id="{88FD669D-ACE3-2179-99AD-1A98B59CD0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8B1C0DC-6103-C9FC-D60B-6BB46BB8608E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E90A23E-A39E-2E74-BDD3-73C0E2C20075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E22091C-62EA-3930-64F6-D50A72C629DC}"/>
              </a:ext>
            </a:extLst>
          </p:cNvPr>
          <p:cNvGrpSpPr/>
          <p:nvPr/>
        </p:nvGrpSpPr>
        <p:grpSpPr>
          <a:xfrm>
            <a:off x="1255487" y="3306693"/>
            <a:ext cx="2574374" cy="946751"/>
            <a:chOff x="660400" y="1681092"/>
            <a:chExt cx="2574374" cy="94675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4E0D2CE-A8C0-800B-2F83-A2D8296E5427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DB6225C6-27E0-5E2C-AB58-85521297D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DB0FE85D-A6A6-8C36-10AF-7C8719D7B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7E7CA6D-DFA5-7735-B34C-142069BE051B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53" name="Freeform 45">
                <a:extLst>
                  <a:ext uri="{FF2B5EF4-FFF2-40B4-BE49-F238E27FC236}">
                    <a16:creationId xmlns:a16="http://schemas.microsoft.com/office/drawing/2014/main" id="{489C1A1F-3390-AC37-74CE-63E750192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6">
                <a:extLst>
                  <a:ext uri="{FF2B5EF4-FFF2-40B4-BE49-F238E27FC236}">
                    <a16:creationId xmlns:a16="http://schemas.microsoft.com/office/drawing/2014/main" id="{53BEAFCE-5D9F-8F4A-6DF7-DA5C0BE03E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05C0DE8-A9B2-DF33-69A3-73F04288F272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1C4EE1D-905A-63F4-57C3-EEF01892F038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54BF7ED-4483-4FE3-ED42-071E1BFACEB4}"/>
              </a:ext>
            </a:extLst>
          </p:cNvPr>
          <p:cNvGrpSpPr/>
          <p:nvPr/>
        </p:nvGrpSpPr>
        <p:grpSpPr>
          <a:xfrm>
            <a:off x="4724400" y="3306693"/>
            <a:ext cx="2574374" cy="946751"/>
            <a:chOff x="660400" y="1681092"/>
            <a:chExt cx="2574374" cy="946751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486CC285-4773-CCFF-72A0-48051FEAF603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64" name="Freeform 43">
                <a:extLst>
                  <a:ext uri="{FF2B5EF4-FFF2-40B4-BE49-F238E27FC236}">
                    <a16:creationId xmlns:a16="http://schemas.microsoft.com/office/drawing/2014/main" id="{FE1579D7-7DE4-D6ED-A4FD-AD4F68923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4">
                <a:extLst>
                  <a:ext uri="{FF2B5EF4-FFF2-40B4-BE49-F238E27FC236}">
                    <a16:creationId xmlns:a16="http://schemas.microsoft.com/office/drawing/2014/main" id="{C32A7FB4-BE25-65CD-2820-41406D2D56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E2CB8CBB-0A6C-C8DD-F3C9-CD5E6ABFFD67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62" name="Freeform 45">
                <a:extLst>
                  <a:ext uri="{FF2B5EF4-FFF2-40B4-BE49-F238E27FC236}">
                    <a16:creationId xmlns:a16="http://schemas.microsoft.com/office/drawing/2014/main" id="{637C4C5B-06DC-21C4-26FC-663EE56DF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6">
                <a:extLst>
                  <a:ext uri="{FF2B5EF4-FFF2-40B4-BE49-F238E27FC236}">
                    <a16:creationId xmlns:a16="http://schemas.microsoft.com/office/drawing/2014/main" id="{95223B38-2C3F-571B-A2AA-18FE9F76FA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D8355C8-C4C8-8FE2-6060-A60507137950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F11DAEE-F46C-0EB4-8B08-3CCB55100015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5FB5F32-45EA-0FDC-6D8A-550EE54BE1ED}"/>
              </a:ext>
            </a:extLst>
          </p:cNvPr>
          <p:cNvGrpSpPr/>
          <p:nvPr/>
        </p:nvGrpSpPr>
        <p:grpSpPr>
          <a:xfrm>
            <a:off x="8251372" y="3306693"/>
            <a:ext cx="2574374" cy="946751"/>
            <a:chOff x="660400" y="1681092"/>
            <a:chExt cx="2574374" cy="946751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541F361-297F-B214-72BD-EE229037210C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73" name="Freeform 43">
                <a:extLst>
                  <a:ext uri="{FF2B5EF4-FFF2-40B4-BE49-F238E27FC236}">
                    <a16:creationId xmlns:a16="http://schemas.microsoft.com/office/drawing/2014/main" id="{0B3CEDAE-AB35-28C2-51EE-3FB180AB9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4">
                <a:extLst>
                  <a:ext uri="{FF2B5EF4-FFF2-40B4-BE49-F238E27FC236}">
                    <a16:creationId xmlns:a16="http://schemas.microsoft.com/office/drawing/2014/main" id="{0535DD9F-EFD4-C6DE-EAD1-3E1F38F4DA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50CFB20-6184-358E-A88B-8BC096D2721B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71" name="Freeform 45">
                <a:extLst>
                  <a:ext uri="{FF2B5EF4-FFF2-40B4-BE49-F238E27FC236}">
                    <a16:creationId xmlns:a16="http://schemas.microsoft.com/office/drawing/2014/main" id="{D3A3ED58-1315-47ED-B4E3-40350B36F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6">
                <a:extLst>
                  <a:ext uri="{FF2B5EF4-FFF2-40B4-BE49-F238E27FC236}">
                    <a16:creationId xmlns:a16="http://schemas.microsoft.com/office/drawing/2014/main" id="{C4256BA5-C14F-62EC-33BC-1B17BAE98B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4144372-686C-5C7C-4D84-1A617AC95CD2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5C6AFCF-4C46-3129-F981-B5DF26287228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83D83AB3-3BAB-8C02-1032-A41DEF2BF11D}"/>
              </a:ext>
            </a:extLst>
          </p:cNvPr>
          <p:cNvGrpSpPr/>
          <p:nvPr/>
        </p:nvGrpSpPr>
        <p:grpSpPr>
          <a:xfrm>
            <a:off x="1255487" y="4969635"/>
            <a:ext cx="2574374" cy="946751"/>
            <a:chOff x="660400" y="1681092"/>
            <a:chExt cx="2574374" cy="946751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26F8C561-7FFB-ACF6-3CCB-94E2E7BC1AE5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82" name="Freeform 43">
                <a:extLst>
                  <a:ext uri="{FF2B5EF4-FFF2-40B4-BE49-F238E27FC236}">
                    <a16:creationId xmlns:a16="http://schemas.microsoft.com/office/drawing/2014/main" id="{D7D6FDDA-D562-DEF2-AAB9-A76F674B9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4">
                <a:extLst>
                  <a:ext uri="{FF2B5EF4-FFF2-40B4-BE49-F238E27FC236}">
                    <a16:creationId xmlns:a16="http://schemas.microsoft.com/office/drawing/2014/main" id="{3FC47EDA-3EA9-277A-C580-81D9640EEB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AA6E64E5-9E1D-28C0-0E2F-8DF2BA2AFEC9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80" name="Freeform 45">
                <a:extLst>
                  <a:ext uri="{FF2B5EF4-FFF2-40B4-BE49-F238E27FC236}">
                    <a16:creationId xmlns:a16="http://schemas.microsoft.com/office/drawing/2014/main" id="{AAF9D8AB-E591-61DA-ED3A-20365F0D4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6">
                <a:extLst>
                  <a:ext uri="{FF2B5EF4-FFF2-40B4-BE49-F238E27FC236}">
                    <a16:creationId xmlns:a16="http://schemas.microsoft.com/office/drawing/2014/main" id="{4397689A-E098-A0FA-8975-1D40CC1F64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3F5C404-4AFD-28DD-339E-66FE8E1EBB39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657D7C2-0EB6-3A02-0CE1-F4953F2AF25C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04C96A3-5CE3-C6C4-7CC0-F6CD631F6CF3}"/>
              </a:ext>
            </a:extLst>
          </p:cNvPr>
          <p:cNvGrpSpPr/>
          <p:nvPr/>
        </p:nvGrpSpPr>
        <p:grpSpPr>
          <a:xfrm>
            <a:off x="4724400" y="4969635"/>
            <a:ext cx="2574374" cy="946751"/>
            <a:chOff x="660400" y="1681092"/>
            <a:chExt cx="2574374" cy="946751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9618973B-301E-8BC2-78F9-6341C6F624E5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91" name="Freeform 43">
                <a:extLst>
                  <a:ext uri="{FF2B5EF4-FFF2-40B4-BE49-F238E27FC236}">
                    <a16:creationId xmlns:a16="http://schemas.microsoft.com/office/drawing/2014/main" id="{7C91ED94-4FEE-C865-BC0B-AA7E193B5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4">
                <a:extLst>
                  <a:ext uri="{FF2B5EF4-FFF2-40B4-BE49-F238E27FC236}">
                    <a16:creationId xmlns:a16="http://schemas.microsoft.com/office/drawing/2014/main" id="{97A233F4-5E23-6CA4-5756-761FD2E5A6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8E19752C-4626-4542-F189-19372A9FAB66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89" name="Freeform 45">
                <a:extLst>
                  <a:ext uri="{FF2B5EF4-FFF2-40B4-BE49-F238E27FC236}">
                    <a16:creationId xmlns:a16="http://schemas.microsoft.com/office/drawing/2014/main" id="{179EB3A1-04A2-0A73-6734-6D87BBA2E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6">
                <a:extLst>
                  <a:ext uri="{FF2B5EF4-FFF2-40B4-BE49-F238E27FC236}">
                    <a16:creationId xmlns:a16="http://schemas.microsoft.com/office/drawing/2014/main" id="{7F38AFF3-13B9-23C6-A1E8-10B34A5FF1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BAB4E31-7475-D9B3-08AB-8510211527E4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4EAF5F41-93E4-C091-2F8B-006598E85983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8652DDF9-BC8D-02F4-F1AC-675FBF9C05E3}"/>
              </a:ext>
            </a:extLst>
          </p:cNvPr>
          <p:cNvGrpSpPr/>
          <p:nvPr/>
        </p:nvGrpSpPr>
        <p:grpSpPr>
          <a:xfrm>
            <a:off x="8251372" y="4969635"/>
            <a:ext cx="2574374" cy="946751"/>
            <a:chOff x="660400" y="1681092"/>
            <a:chExt cx="2574374" cy="946751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7F4AED4B-CBD0-1A16-453D-D93863689F57}"/>
                </a:ext>
              </a:extLst>
            </p:cNvPr>
            <p:cNvGrpSpPr/>
            <p:nvPr/>
          </p:nvGrpSpPr>
          <p:grpSpPr>
            <a:xfrm rot="785376">
              <a:off x="660400" y="2015312"/>
              <a:ext cx="532567" cy="580194"/>
              <a:chOff x="3231833" y="2173356"/>
              <a:chExt cx="532567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100" name="Freeform 43">
                <a:extLst>
                  <a:ext uri="{FF2B5EF4-FFF2-40B4-BE49-F238E27FC236}">
                    <a16:creationId xmlns:a16="http://schemas.microsoft.com/office/drawing/2014/main" id="{BE69CA20-A128-158C-CC42-86B672DAA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285" y="2318404"/>
                <a:ext cx="474115" cy="435146"/>
              </a:xfrm>
              <a:custGeom>
                <a:avLst/>
                <a:gdLst>
                  <a:gd name="T0" fmla="*/ 2 w 105"/>
                  <a:gd name="T1" fmla="*/ 0 h 97"/>
                  <a:gd name="T2" fmla="*/ 6 w 105"/>
                  <a:gd name="T3" fmla="*/ 27 h 97"/>
                  <a:gd name="T4" fmla="*/ 23 w 105"/>
                  <a:gd name="T5" fmla="*/ 56 h 97"/>
                  <a:gd name="T6" fmla="*/ 47 w 105"/>
                  <a:gd name="T7" fmla="*/ 74 h 97"/>
                  <a:gd name="T8" fmla="*/ 105 w 105"/>
                  <a:gd name="T9" fmla="*/ 94 h 97"/>
                  <a:gd name="T10" fmla="*/ 104 w 105"/>
                  <a:gd name="T11" fmla="*/ 97 h 97"/>
                  <a:gd name="T12" fmla="*/ 46 w 105"/>
                  <a:gd name="T13" fmla="*/ 76 h 97"/>
                  <a:gd name="T14" fmla="*/ 22 w 105"/>
                  <a:gd name="T15" fmla="*/ 57 h 97"/>
                  <a:gd name="T16" fmla="*/ 5 w 105"/>
                  <a:gd name="T17" fmla="*/ 28 h 97"/>
                  <a:gd name="T18" fmla="*/ 1 w 105"/>
                  <a:gd name="T19" fmla="*/ 0 h 97"/>
                  <a:gd name="T20" fmla="*/ 2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2" y="0"/>
                    </a:moveTo>
                    <a:cubicBezTo>
                      <a:pt x="2" y="10"/>
                      <a:pt x="3" y="18"/>
                      <a:pt x="6" y="27"/>
                    </a:cubicBezTo>
                    <a:cubicBezTo>
                      <a:pt x="10" y="39"/>
                      <a:pt x="15" y="47"/>
                      <a:pt x="23" y="56"/>
                    </a:cubicBezTo>
                    <a:cubicBezTo>
                      <a:pt x="30" y="64"/>
                      <a:pt x="37" y="68"/>
                      <a:pt x="47" y="74"/>
                    </a:cubicBezTo>
                    <a:cubicBezTo>
                      <a:pt x="66" y="83"/>
                      <a:pt x="85" y="88"/>
                      <a:pt x="105" y="94"/>
                    </a:cubicBezTo>
                    <a:cubicBezTo>
                      <a:pt x="105" y="95"/>
                      <a:pt x="104" y="96"/>
                      <a:pt x="104" y="97"/>
                    </a:cubicBezTo>
                    <a:cubicBezTo>
                      <a:pt x="84" y="90"/>
                      <a:pt x="65" y="85"/>
                      <a:pt x="46" y="76"/>
                    </a:cubicBezTo>
                    <a:cubicBezTo>
                      <a:pt x="36" y="70"/>
                      <a:pt x="29" y="65"/>
                      <a:pt x="22" y="57"/>
                    </a:cubicBezTo>
                    <a:cubicBezTo>
                      <a:pt x="13" y="48"/>
                      <a:pt x="9" y="40"/>
                      <a:pt x="5" y="28"/>
                    </a:cubicBezTo>
                    <a:cubicBezTo>
                      <a:pt x="2" y="18"/>
                      <a:pt x="0" y="1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4">
                <a:extLst>
                  <a:ext uri="{FF2B5EF4-FFF2-40B4-BE49-F238E27FC236}">
                    <a16:creationId xmlns:a16="http://schemas.microsoft.com/office/drawing/2014/main" id="{DE949DD9-947C-F2D0-4EA9-B321ADB13F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1833" y="2173356"/>
                <a:ext cx="391848" cy="567205"/>
              </a:xfrm>
              <a:custGeom>
                <a:avLst/>
                <a:gdLst>
                  <a:gd name="T0" fmla="*/ 5 w 87"/>
                  <a:gd name="T1" fmla="*/ 32 h 126"/>
                  <a:gd name="T2" fmla="*/ 16 w 87"/>
                  <a:gd name="T3" fmla="*/ 50 h 126"/>
                  <a:gd name="T4" fmla="*/ 18 w 87"/>
                  <a:gd name="T5" fmla="*/ 54 h 126"/>
                  <a:gd name="T6" fmla="*/ 16 w 87"/>
                  <a:gd name="T7" fmla="*/ 41 h 126"/>
                  <a:gd name="T8" fmla="*/ 15 w 87"/>
                  <a:gd name="T9" fmla="*/ 47 h 126"/>
                  <a:gd name="T10" fmla="*/ 3 w 87"/>
                  <a:gd name="T11" fmla="*/ 18 h 126"/>
                  <a:gd name="T12" fmla="*/ 16 w 87"/>
                  <a:gd name="T13" fmla="*/ 54 h 126"/>
                  <a:gd name="T14" fmla="*/ 14 w 87"/>
                  <a:gd name="T15" fmla="*/ 32 h 126"/>
                  <a:gd name="T16" fmla="*/ 16 w 87"/>
                  <a:gd name="T17" fmla="*/ 6 h 126"/>
                  <a:gd name="T18" fmla="*/ 15 w 87"/>
                  <a:gd name="T19" fmla="*/ 32 h 126"/>
                  <a:gd name="T20" fmla="*/ 26 w 87"/>
                  <a:gd name="T21" fmla="*/ 78 h 126"/>
                  <a:gd name="T22" fmla="*/ 24 w 87"/>
                  <a:gd name="T23" fmla="*/ 74 h 126"/>
                  <a:gd name="T24" fmla="*/ 26 w 87"/>
                  <a:gd name="T25" fmla="*/ 53 h 126"/>
                  <a:gd name="T26" fmla="*/ 31 w 87"/>
                  <a:gd name="T27" fmla="*/ 58 h 126"/>
                  <a:gd name="T28" fmla="*/ 24 w 87"/>
                  <a:gd name="T29" fmla="*/ 71 h 126"/>
                  <a:gd name="T30" fmla="*/ 16 w 87"/>
                  <a:gd name="T31" fmla="*/ 61 h 126"/>
                  <a:gd name="T32" fmla="*/ 14 w 87"/>
                  <a:gd name="T33" fmla="*/ 74 h 126"/>
                  <a:gd name="T34" fmla="*/ 41 w 87"/>
                  <a:gd name="T35" fmla="*/ 96 h 126"/>
                  <a:gd name="T36" fmla="*/ 39 w 87"/>
                  <a:gd name="T37" fmla="*/ 93 h 126"/>
                  <a:gd name="T38" fmla="*/ 35 w 87"/>
                  <a:gd name="T39" fmla="*/ 73 h 126"/>
                  <a:gd name="T40" fmla="*/ 34 w 87"/>
                  <a:gd name="T41" fmla="*/ 63 h 126"/>
                  <a:gd name="T42" fmla="*/ 37 w 87"/>
                  <a:gd name="T43" fmla="*/ 90 h 126"/>
                  <a:gd name="T44" fmla="*/ 33 w 87"/>
                  <a:gd name="T45" fmla="*/ 87 h 126"/>
                  <a:gd name="T46" fmla="*/ 29 w 87"/>
                  <a:gd name="T47" fmla="*/ 96 h 126"/>
                  <a:gd name="T48" fmla="*/ 62 w 87"/>
                  <a:gd name="T49" fmla="*/ 110 h 126"/>
                  <a:gd name="T50" fmla="*/ 59 w 87"/>
                  <a:gd name="T51" fmla="*/ 107 h 126"/>
                  <a:gd name="T52" fmla="*/ 50 w 87"/>
                  <a:gd name="T53" fmla="*/ 89 h 126"/>
                  <a:gd name="T54" fmla="*/ 45 w 87"/>
                  <a:gd name="T55" fmla="*/ 79 h 126"/>
                  <a:gd name="T56" fmla="*/ 57 w 87"/>
                  <a:gd name="T57" fmla="*/ 105 h 126"/>
                  <a:gd name="T58" fmla="*/ 51 w 87"/>
                  <a:gd name="T59" fmla="*/ 103 h 126"/>
                  <a:gd name="T60" fmla="*/ 56 w 87"/>
                  <a:gd name="T61" fmla="*/ 113 h 126"/>
                  <a:gd name="T62" fmla="*/ 86 w 87"/>
                  <a:gd name="T63" fmla="*/ 119 h 126"/>
                  <a:gd name="T64" fmla="*/ 82 w 87"/>
                  <a:gd name="T65" fmla="*/ 117 h 126"/>
                  <a:gd name="T66" fmla="*/ 69 w 87"/>
                  <a:gd name="T67" fmla="*/ 100 h 126"/>
                  <a:gd name="T68" fmla="*/ 62 w 87"/>
                  <a:gd name="T69" fmla="*/ 92 h 126"/>
                  <a:gd name="T70" fmla="*/ 80 w 87"/>
                  <a:gd name="T71" fmla="*/ 115 h 126"/>
                  <a:gd name="T72" fmla="*/ 55 w 87"/>
                  <a:gd name="T73" fmla="*/ 116 h 126"/>
                  <a:gd name="T74" fmla="*/ 75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16" y="54"/>
                    </a:moveTo>
                    <a:cubicBezTo>
                      <a:pt x="11" y="48"/>
                      <a:pt x="8" y="40"/>
                      <a:pt x="5" y="32"/>
                    </a:cubicBezTo>
                    <a:cubicBezTo>
                      <a:pt x="8" y="38"/>
                      <a:pt x="11" y="45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4"/>
                      <a:pt x="20" y="38"/>
                      <a:pt x="23" y="32"/>
                    </a:cubicBezTo>
                    <a:cubicBezTo>
                      <a:pt x="20" y="39"/>
                      <a:pt x="18" y="46"/>
                      <a:pt x="18" y="54"/>
                    </a:cubicBezTo>
                    <a:cubicBezTo>
                      <a:pt x="25" y="47"/>
                      <a:pt x="28" y="34"/>
                      <a:pt x="28" y="24"/>
                    </a:cubicBezTo>
                    <a:cubicBezTo>
                      <a:pt x="21" y="27"/>
                      <a:pt x="17" y="33"/>
                      <a:pt x="16" y="41"/>
                    </a:cubicBezTo>
                    <a:cubicBezTo>
                      <a:pt x="15" y="43"/>
                      <a:pt x="15" y="45"/>
                      <a:pt x="16" y="47"/>
                    </a:cubicBezTo>
                    <a:cubicBezTo>
                      <a:pt x="16" y="47"/>
                      <a:pt x="15" y="48"/>
                      <a:pt x="15" y="47"/>
                    </a:cubicBezTo>
                    <a:cubicBezTo>
                      <a:pt x="13" y="39"/>
                      <a:pt x="12" y="36"/>
                      <a:pt x="8" y="28"/>
                    </a:cubicBezTo>
                    <a:cubicBezTo>
                      <a:pt x="6" y="25"/>
                      <a:pt x="5" y="22"/>
                      <a:pt x="3" y="18"/>
                    </a:cubicBezTo>
                    <a:cubicBezTo>
                      <a:pt x="0" y="28"/>
                      <a:pt x="1" y="39"/>
                      <a:pt x="6" y="47"/>
                    </a:cubicBezTo>
                    <a:cubicBezTo>
                      <a:pt x="8" y="51"/>
                      <a:pt x="11" y="54"/>
                      <a:pt x="16" y="54"/>
                    </a:cubicBezTo>
                    <a:close/>
                    <a:moveTo>
                      <a:pt x="18" y="11"/>
                    </a:moveTo>
                    <a:cubicBezTo>
                      <a:pt x="15" y="18"/>
                      <a:pt x="14" y="25"/>
                      <a:pt x="14" y="32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0" y="20"/>
                      <a:pt x="12" y="13"/>
                      <a:pt x="16" y="6"/>
                    </a:cubicBezTo>
                    <a:cubicBezTo>
                      <a:pt x="18" y="4"/>
                      <a:pt x="20" y="1"/>
                      <a:pt x="23" y="0"/>
                    </a:cubicBezTo>
                    <a:cubicBezTo>
                      <a:pt x="22" y="9"/>
                      <a:pt x="21" y="25"/>
                      <a:pt x="15" y="32"/>
                    </a:cubicBezTo>
                    <a:cubicBezTo>
                      <a:pt x="15" y="25"/>
                      <a:pt x="16" y="18"/>
                      <a:pt x="18" y="11"/>
                    </a:cubicBezTo>
                    <a:close/>
                    <a:moveTo>
                      <a:pt x="26" y="78"/>
                    </a:moveTo>
                    <a:cubicBezTo>
                      <a:pt x="19" y="72"/>
                      <a:pt x="14" y="66"/>
                      <a:pt x="9" y="59"/>
                    </a:cubicBezTo>
                    <a:cubicBezTo>
                      <a:pt x="13" y="65"/>
                      <a:pt x="18" y="69"/>
                      <a:pt x="24" y="74"/>
                    </a:cubicBezTo>
                    <a:cubicBezTo>
                      <a:pt x="25" y="74"/>
                      <a:pt x="25" y="74"/>
                      <a:pt x="25" y="73"/>
                    </a:cubicBezTo>
                    <a:cubicBezTo>
                      <a:pt x="25" y="67"/>
                      <a:pt x="25" y="59"/>
                      <a:pt x="26" y="53"/>
                    </a:cubicBezTo>
                    <a:cubicBezTo>
                      <a:pt x="25" y="60"/>
                      <a:pt x="26" y="69"/>
                      <a:pt x="28" y="76"/>
                    </a:cubicBezTo>
                    <a:cubicBezTo>
                      <a:pt x="31" y="71"/>
                      <a:pt x="31" y="64"/>
                      <a:pt x="31" y="58"/>
                    </a:cubicBezTo>
                    <a:cubicBezTo>
                      <a:pt x="30" y="53"/>
                      <a:pt x="29" y="47"/>
                      <a:pt x="28" y="43"/>
                    </a:cubicBezTo>
                    <a:cubicBezTo>
                      <a:pt x="20" y="51"/>
                      <a:pt x="19" y="61"/>
                      <a:pt x="24" y="71"/>
                    </a:cubicBezTo>
                    <a:cubicBezTo>
                      <a:pt x="24" y="71"/>
                      <a:pt x="23" y="71"/>
                      <a:pt x="23" y="71"/>
                    </a:cubicBezTo>
                    <a:cubicBezTo>
                      <a:pt x="20" y="67"/>
                      <a:pt x="19" y="64"/>
                      <a:pt x="16" y="61"/>
                    </a:cubicBezTo>
                    <a:cubicBezTo>
                      <a:pt x="11" y="55"/>
                      <a:pt x="7" y="51"/>
                      <a:pt x="2" y="47"/>
                    </a:cubicBezTo>
                    <a:cubicBezTo>
                      <a:pt x="2" y="57"/>
                      <a:pt x="7" y="68"/>
                      <a:pt x="14" y="74"/>
                    </a:cubicBezTo>
                    <a:cubicBezTo>
                      <a:pt x="17" y="77"/>
                      <a:pt x="21" y="78"/>
                      <a:pt x="26" y="78"/>
                    </a:cubicBezTo>
                    <a:close/>
                    <a:moveTo>
                      <a:pt x="41" y="96"/>
                    </a:moveTo>
                    <a:cubicBezTo>
                      <a:pt x="34" y="93"/>
                      <a:pt x="27" y="89"/>
                      <a:pt x="20" y="85"/>
                    </a:cubicBezTo>
                    <a:cubicBezTo>
                      <a:pt x="26" y="88"/>
                      <a:pt x="33" y="91"/>
                      <a:pt x="39" y="9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86"/>
                      <a:pt x="36" y="80"/>
                      <a:pt x="35" y="73"/>
                    </a:cubicBezTo>
                    <a:cubicBezTo>
                      <a:pt x="37" y="81"/>
                      <a:pt x="39" y="87"/>
                      <a:pt x="43" y="94"/>
                    </a:cubicBezTo>
                    <a:cubicBezTo>
                      <a:pt x="45" y="83"/>
                      <a:pt x="40" y="71"/>
                      <a:pt x="34" y="63"/>
                    </a:cubicBezTo>
                    <a:cubicBezTo>
                      <a:pt x="31" y="71"/>
                      <a:pt x="31" y="81"/>
                      <a:pt x="36" y="88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8" y="90"/>
                      <a:pt x="37" y="91"/>
                      <a:pt x="37" y="91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26" y="82"/>
                      <a:pt x="18" y="78"/>
                      <a:pt x="10" y="76"/>
                    </a:cubicBezTo>
                    <a:cubicBezTo>
                      <a:pt x="14" y="85"/>
                      <a:pt x="20" y="93"/>
                      <a:pt x="29" y="96"/>
                    </a:cubicBezTo>
                    <a:cubicBezTo>
                      <a:pt x="33" y="98"/>
                      <a:pt x="37" y="98"/>
                      <a:pt x="41" y="96"/>
                    </a:cubicBezTo>
                    <a:close/>
                    <a:moveTo>
                      <a:pt x="62" y="110"/>
                    </a:moveTo>
                    <a:cubicBezTo>
                      <a:pt x="54" y="109"/>
                      <a:pt x="46" y="107"/>
                      <a:pt x="39" y="105"/>
                    </a:cubicBezTo>
                    <a:cubicBezTo>
                      <a:pt x="45" y="106"/>
                      <a:pt x="53" y="107"/>
                      <a:pt x="59" y="107"/>
                    </a:cubicBezTo>
                    <a:cubicBezTo>
                      <a:pt x="59" y="107"/>
                      <a:pt x="59" y="106"/>
                      <a:pt x="60" y="106"/>
                    </a:cubicBezTo>
                    <a:cubicBezTo>
                      <a:pt x="55" y="100"/>
                      <a:pt x="53" y="96"/>
                      <a:pt x="50" y="89"/>
                    </a:cubicBezTo>
                    <a:cubicBezTo>
                      <a:pt x="54" y="96"/>
                      <a:pt x="58" y="101"/>
                      <a:pt x="63" y="107"/>
                    </a:cubicBezTo>
                    <a:cubicBezTo>
                      <a:pt x="63" y="96"/>
                      <a:pt x="53" y="85"/>
                      <a:pt x="45" y="79"/>
                    </a:cubicBezTo>
                    <a:cubicBezTo>
                      <a:pt x="44" y="87"/>
                      <a:pt x="47" y="96"/>
                      <a:pt x="53" y="101"/>
                    </a:cubicBezTo>
                    <a:cubicBezTo>
                      <a:pt x="54" y="103"/>
                      <a:pt x="55" y="104"/>
                      <a:pt x="57" y="105"/>
                    </a:cubicBezTo>
                    <a:cubicBezTo>
                      <a:pt x="57" y="105"/>
                      <a:pt x="57" y="106"/>
                      <a:pt x="57" y="106"/>
                    </a:cubicBezTo>
                    <a:cubicBezTo>
                      <a:pt x="55" y="105"/>
                      <a:pt x="53" y="104"/>
                      <a:pt x="51" y="103"/>
                    </a:cubicBezTo>
                    <a:cubicBezTo>
                      <a:pt x="44" y="101"/>
                      <a:pt x="34" y="100"/>
                      <a:pt x="27" y="99"/>
                    </a:cubicBezTo>
                    <a:cubicBezTo>
                      <a:pt x="33" y="108"/>
                      <a:pt x="46" y="116"/>
                      <a:pt x="56" y="113"/>
                    </a:cubicBezTo>
                    <a:cubicBezTo>
                      <a:pt x="59" y="112"/>
                      <a:pt x="61" y="111"/>
                      <a:pt x="62" y="110"/>
                    </a:cubicBezTo>
                    <a:close/>
                    <a:moveTo>
                      <a:pt x="86" y="119"/>
                    </a:moveTo>
                    <a:cubicBezTo>
                      <a:pt x="78" y="119"/>
                      <a:pt x="70" y="120"/>
                      <a:pt x="62" y="119"/>
                    </a:cubicBezTo>
                    <a:cubicBezTo>
                      <a:pt x="69" y="119"/>
                      <a:pt x="76" y="118"/>
                      <a:pt x="82" y="117"/>
                    </a:cubicBezTo>
                    <a:cubicBezTo>
                      <a:pt x="82" y="116"/>
                      <a:pt x="82" y="116"/>
                      <a:pt x="82" y="116"/>
                    </a:cubicBezTo>
                    <a:cubicBezTo>
                      <a:pt x="78" y="111"/>
                      <a:pt x="73" y="106"/>
                      <a:pt x="69" y="100"/>
                    </a:cubicBezTo>
                    <a:cubicBezTo>
                      <a:pt x="75" y="106"/>
                      <a:pt x="81" y="111"/>
                      <a:pt x="87" y="116"/>
                    </a:cubicBezTo>
                    <a:cubicBezTo>
                      <a:pt x="85" y="104"/>
                      <a:pt x="72" y="96"/>
                      <a:pt x="62" y="92"/>
                    </a:cubicBezTo>
                    <a:cubicBezTo>
                      <a:pt x="64" y="100"/>
                      <a:pt x="68" y="107"/>
                      <a:pt x="75" y="112"/>
                    </a:cubicBezTo>
                    <a:cubicBezTo>
                      <a:pt x="76" y="113"/>
                      <a:pt x="78" y="114"/>
                      <a:pt x="80" y="115"/>
                    </a:cubicBezTo>
                    <a:cubicBezTo>
                      <a:pt x="80" y="115"/>
                      <a:pt x="80" y="116"/>
                      <a:pt x="79" y="116"/>
                    </a:cubicBezTo>
                    <a:cubicBezTo>
                      <a:pt x="70" y="113"/>
                      <a:pt x="64" y="114"/>
                      <a:pt x="55" y="116"/>
                    </a:cubicBezTo>
                    <a:cubicBezTo>
                      <a:pt x="53" y="116"/>
                      <a:pt x="51" y="117"/>
                      <a:pt x="49" y="118"/>
                    </a:cubicBezTo>
                    <a:cubicBezTo>
                      <a:pt x="57" y="123"/>
                      <a:pt x="66" y="126"/>
                      <a:pt x="75" y="125"/>
                    </a:cubicBezTo>
                    <a:cubicBezTo>
                      <a:pt x="79" y="124"/>
                      <a:pt x="83" y="122"/>
                      <a:pt x="8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43BA6AAD-3D4C-45F9-466C-4F912E3AE04F}"/>
                </a:ext>
              </a:extLst>
            </p:cNvPr>
            <p:cNvGrpSpPr/>
            <p:nvPr/>
          </p:nvGrpSpPr>
          <p:grpSpPr>
            <a:xfrm rot="20576185">
              <a:off x="2704373" y="2015312"/>
              <a:ext cx="530401" cy="580194"/>
              <a:chOff x="4149632" y="2173356"/>
              <a:chExt cx="530401" cy="580194"/>
            </a:xfrm>
            <a:gradFill>
              <a:gsLst>
                <a:gs pos="0">
                  <a:srgbClr val="872423"/>
                </a:gs>
                <a:gs pos="100000">
                  <a:srgbClr val="800000"/>
                </a:gs>
              </a:gsLst>
              <a:lin ang="5400000" scaled="0"/>
            </a:gradFill>
          </p:grpSpPr>
          <p:sp>
            <p:nvSpPr>
              <p:cNvPr id="98" name="Freeform 45">
                <a:extLst>
                  <a:ext uri="{FF2B5EF4-FFF2-40B4-BE49-F238E27FC236}">
                    <a16:creationId xmlns:a16="http://schemas.microsoft.com/office/drawing/2014/main" id="{9FD5F019-8758-8D4C-0608-1B55639D8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632" y="2318404"/>
                <a:ext cx="471949" cy="435146"/>
              </a:xfrm>
              <a:custGeom>
                <a:avLst/>
                <a:gdLst>
                  <a:gd name="T0" fmla="*/ 103 w 105"/>
                  <a:gd name="T1" fmla="*/ 0 h 97"/>
                  <a:gd name="T2" fmla="*/ 99 w 105"/>
                  <a:gd name="T3" fmla="*/ 27 h 97"/>
                  <a:gd name="T4" fmla="*/ 82 w 105"/>
                  <a:gd name="T5" fmla="*/ 56 h 97"/>
                  <a:gd name="T6" fmla="*/ 58 w 105"/>
                  <a:gd name="T7" fmla="*/ 74 h 97"/>
                  <a:gd name="T8" fmla="*/ 0 w 105"/>
                  <a:gd name="T9" fmla="*/ 94 h 97"/>
                  <a:gd name="T10" fmla="*/ 1 w 105"/>
                  <a:gd name="T11" fmla="*/ 97 h 97"/>
                  <a:gd name="T12" fmla="*/ 59 w 105"/>
                  <a:gd name="T13" fmla="*/ 76 h 97"/>
                  <a:gd name="T14" fmla="*/ 83 w 105"/>
                  <a:gd name="T15" fmla="*/ 57 h 97"/>
                  <a:gd name="T16" fmla="*/ 100 w 105"/>
                  <a:gd name="T17" fmla="*/ 28 h 97"/>
                  <a:gd name="T18" fmla="*/ 104 w 105"/>
                  <a:gd name="T19" fmla="*/ 0 h 97"/>
                  <a:gd name="T20" fmla="*/ 103 w 105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97">
                    <a:moveTo>
                      <a:pt x="103" y="0"/>
                    </a:moveTo>
                    <a:cubicBezTo>
                      <a:pt x="103" y="10"/>
                      <a:pt x="102" y="18"/>
                      <a:pt x="99" y="27"/>
                    </a:cubicBezTo>
                    <a:cubicBezTo>
                      <a:pt x="95" y="39"/>
                      <a:pt x="90" y="47"/>
                      <a:pt x="82" y="56"/>
                    </a:cubicBezTo>
                    <a:cubicBezTo>
                      <a:pt x="75" y="64"/>
                      <a:pt x="68" y="68"/>
                      <a:pt x="58" y="74"/>
                    </a:cubicBezTo>
                    <a:cubicBezTo>
                      <a:pt x="39" y="83"/>
                      <a:pt x="20" y="88"/>
                      <a:pt x="0" y="94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1" y="90"/>
                      <a:pt x="40" y="85"/>
                      <a:pt x="59" y="76"/>
                    </a:cubicBezTo>
                    <a:cubicBezTo>
                      <a:pt x="69" y="70"/>
                      <a:pt x="76" y="65"/>
                      <a:pt x="83" y="57"/>
                    </a:cubicBezTo>
                    <a:cubicBezTo>
                      <a:pt x="92" y="48"/>
                      <a:pt x="96" y="40"/>
                      <a:pt x="100" y="28"/>
                    </a:cubicBezTo>
                    <a:cubicBezTo>
                      <a:pt x="103" y="18"/>
                      <a:pt x="105" y="10"/>
                      <a:pt x="104" y="0"/>
                    </a:cubicBezTo>
                    <a:cubicBezTo>
                      <a:pt x="104" y="0"/>
                      <a:pt x="104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6">
                <a:extLst>
                  <a:ext uri="{FF2B5EF4-FFF2-40B4-BE49-F238E27FC236}">
                    <a16:creationId xmlns:a16="http://schemas.microsoft.com/office/drawing/2014/main" id="{D33245D8-FADC-A4BF-0383-67F11BE8E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185" y="2173356"/>
                <a:ext cx="391848" cy="567205"/>
              </a:xfrm>
              <a:custGeom>
                <a:avLst/>
                <a:gdLst>
                  <a:gd name="T0" fmla="*/ 82 w 87"/>
                  <a:gd name="T1" fmla="*/ 32 h 126"/>
                  <a:gd name="T2" fmla="*/ 71 w 87"/>
                  <a:gd name="T3" fmla="*/ 50 h 126"/>
                  <a:gd name="T4" fmla="*/ 69 w 87"/>
                  <a:gd name="T5" fmla="*/ 54 h 126"/>
                  <a:gd name="T6" fmla="*/ 71 w 87"/>
                  <a:gd name="T7" fmla="*/ 41 h 126"/>
                  <a:gd name="T8" fmla="*/ 72 w 87"/>
                  <a:gd name="T9" fmla="*/ 47 h 126"/>
                  <a:gd name="T10" fmla="*/ 84 w 87"/>
                  <a:gd name="T11" fmla="*/ 18 h 126"/>
                  <a:gd name="T12" fmla="*/ 71 w 87"/>
                  <a:gd name="T13" fmla="*/ 54 h 126"/>
                  <a:gd name="T14" fmla="*/ 73 w 87"/>
                  <a:gd name="T15" fmla="*/ 32 h 126"/>
                  <a:gd name="T16" fmla="*/ 71 w 87"/>
                  <a:gd name="T17" fmla="*/ 6 h 126"/>
                  <a:gd name="T18" fmla="*/ 72 w 87"/>
                  <a:gd name="T19" fmla="*/ 32 h 126"/>
                  <a:gd name="T20" fmla="*/ 61 w 87"/>
                  <a:gd name="T21" fmla="*/ 78 h 126"/>
                  <a:gd name="T22" fmla="*/ 63 w 87"/>
                  <a:gd name="T23" fmla="*/ 74 h 126"/>
                  <a:gd name="T24" fmla="*/ 61 w 87"/>
                  <a:gd name="T25" fmla="*/ 53 h 126"/>
                  <a:gd name="T26" fmla="*/ 56 w 87"/>
                  <a:gd name="T27" fmla="*/ 58 h 126"/>
                  <a:gd name="T28" fmla="*/ 63 w 87"/>
                  <a:gd name="T29" fmla="*/ 71 h 126"/>
                  <a:gd name="T30" fmla="*/ 71 w 87"/>
                  <a:gd name="T31" fmla="*/ 61 h 126"/>
                  <a:gd name="T32" fmla="*/ 73 w 87"/>
                  <a:gd name="T33" fmla="*/ 74 h 126"/>
                  <a:gd name="T34" fmla="*/ 46 w 87"/>
                  <a:gd name="T35" fmla="*/ 96 h 126"/>
                  <a:gd name="T36" fmla="*/ 48 w 87"/>
                  <a:gd name="T37" fmla="*/ 93 h 126"/>
                  <a:gd name="T38" fmla="*/ 52 w 87"/>
                  <a:gd name="T39" fmla="*/ 73 h 126"/>
                  <a:gd name="T40" fmla="*/ 53 w 87"/>
                  <a:gd name="T41" fmla="*/ 63 h 126"/>
                  <a:gd name="T42" fmla="*/ 50 w 87"/>
                  <a:gd name="T43" fmla="*/ 90 h 126"/>
                  <a:gd name="T44" fmla="*/ 54 w 87"/>
                  <a:gd name="T45" fmla="*/ 87 h 126"/>
                  <a:gd name="T46" fmla="*/ 58 w 87"/>
                  <a:gd name="T47" fmla="*/ 96 h 126"/>
                  <a:gd name="T48" fmla="*/ 25 w 87"/>
                  <a:gd name="T49" fmla="*/ 110 h 126"/>
                  <a:gd name="T50" fmla="*/ 28 w 87"/>
                  <a:gd name="T51" fmla="*/ 107 h 126"/>
                  <a:gd name="T52" fmla="*/ 37 w 87"/>
                  <a:gd name="T53" fmla="*/ 89 h 126"/>
                  <a:gd name="T54" fmla="*/ 42 w 87"/>
                  <a:gd name="T55" fmla="*/ 79 h 126"/>
                  <a:gd name="T56" fmla="*/ 30 w 87"/>
                  <a:gd name="T57" fmla="*/ 105 h 126"/>
                  <a:gd name="T58" fmla="*/ 36 w 87"/>
                  <a:gd name="T59" fmla="*/ 103 h 126"/>
                  <a:gd name="T60" fmla="*/ 31 w 87"/>
                  <a:gd name="T61" fmla="*/ 113 h 126"/>
                  <a:gd name="T62" fmla="*/ 1 w 87"/>
                  <a:gd name="T63" fmla="*/ 119 h 126"/>
                  <a:gd name="T64" fmla="*/ 5 w 87"/>
                  <a:gd name="T65" fmla="*/ 117 h 126"/>
                  <a:gd name="T66" fmla="*/ 18 w 87"/>
                  <a:gd name="T67" fmla="*/ 100 h 126"/>
                  <a:gd name="T68" fmla="*/ 25 w 87"/>
                  <a:gd name="T69" fmla="*/ 92 h 126"/>
                  <a:gd name="T70" fmla="*/ 7 w 87"/>
                  <a:gd name="T71" fmla="*/ 115 h 126"/>
                  <a:gd name="T72" fmla="*/ 32 w 87"/>
                  <a:gd name="T73" fmla="*/ 116 h 126"/>
                  <a:gd name="T74" fmla="*/ 12 w 87"/>
                  <a:gd name="T7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126">
                    <a:moveTo>
                      <a:pt x="71" y="54"/>
                    </a:moveTo>
                    <a:cubicBezTo>
                      <a:pt x="76" y="48"/>
                      <a:pt x="79" y="40"/>
                      <a:pt x="82" y="32"/>
                    </a:cubicBezTo>
                    <a:cubicBezTo>
                      <a:pt x="79" y="38"/>
                      <a:pt x="76" y="45"/>
                      <a:pt x="72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4"/>
                      <a:pt x="67" y="38"/>
                      <a:pt x="64" y="32"/>
                    </a:cubicBezTo>
                    <a:cubicBezTo>
                      <a:pt x="67" y="39"/>
                      <a:pt x="69" y="46"/>
                      <a:pt x="69" y="54"/>
                    </a:cubicBezTo>
                    <a:cubicBezTo>
                      <a:pt x="62" y="47"/>
                      <a:pt x="59" y="34"/>
                      <a:pt x="59" y="24"/>
                    </a:cubicBezTo>
                    <a:cubicBezTo>
                      <a:pt x="66" y="27"/>
                      <a:pt x="70" y="33"/>
                      <a:pt x="71" y="41"/>
                    </a:cubicBezTo>
                    <a:cubicBezTo>
                      <a:pt x="72" y="43"/>
                      <a:pt x="72" y="45"/>
                      <a:pt x="71" y="47"/>
                    </a:cubicBezTo>
                    <a:cubicBezTo>
                      <a:pt x="71" y="47"/>
                      <a:pt x="72" y="48"/>
                      <a:pt x="72" y="47"/>
                    </a:cubicBezTo>
                    <a:cubicBezTo>
                      <a:pt x="74" y="39"/>
                      <a:pt x="75" y="36"/>
                      <a:pt x="79" y="28"/>
                    </a:cubicBezTo>
                    <a:cubicBezTo>
                      <a:pt x="81" y="25"/>
                      <a:pt x="83" y="22"/>
                      <a:pt x="84" y="18"/>
                    </a:cubicBezTo>
                    <a:cubicBezTo>
                      <a:pt x="87" y="28"/>
                      <a:pt x="86" y="39"/>
                      <a:pt x="81" y="47"/>
                    </a:cubicBezTo>
                    <a:cubicBezTo>
                      <a:pt x="79" y="51"/>
                      <a:pt x="76" y="54"/>
                      <a:pt x="71" y="54"/>
                    </a:cubicBezTo>
                    <a:close/>
                    <a:moveTo>
                      <a:pt x="69" y="11"/>
                    </a:moveTo>
                    <a:cubicBezTo>
                      <a:pt x="72" y="18"/>
                      <a:pt x="73" y="25"/>
                      <a:pt x="73" y="32"/>
                    </a:cubicBezTo>
                    <a:cubicBezTo>
                      <a:pt x="74" y="31"/>
                      <a:pt x="75" y="30"/>
                      <a:pt x="75" y="28"/>
                    </a:cubicBezTo>
                    <a:cubicBezTo>
                      <a:pt x="77" y="20"/>
                      <a:pt x="75" y="13"/>
                      <a:pt x="71" y="6"/>
                    </a:cubicBezTo>
                    <a:cubicBezTo>
                      <a:pt x="69" y="4"/>
                      <a:pt x="67" y="1"/>
                      <a:pt x="64" y="0"/>
                    </a:cubicBezTo>
                    <a:cubicBezTo>
                      <a:pt x="65" y="9"/>
                      <a:pt x="66" y="25"/>
                      <a:pt x="72" y="32"/>
                    </a:cubicBezTo>
                    <a:cubicBezTo>
                      <a:pt x="72" y="25"/>
                      <a:pt x="71" y="18"/>
                      <a:pt x="69" y="11"/>
                    </a:cubicBezTo>
                    <a:close/>
                    <a:moveTo>
                      <a:pt x="61" y="78"/>
                    </a:moveTo>
                    <a:cubicBezTo>
                      <a:pt x="68" y="72"/>
                      <a:pt x="73" y="66"/>
                      <a:pt x="78" y="59"/>
                    </a:cubicBezTo>
                    <a:cubicBezTo>
                      <a:pt x="74" y="65"/>
                      <a:pt x="69" y="69"/>
                      <a:pt x="63" y="74"/>
                    </a:cubicBezTo>
                    <a:cubicBezTo>
                      <a:pt x="62" y="74"/>
                      <a:pt x="62" y="74"/>
                      <a:pt x="62" y="73"/>
                    </a:cubicBezTo>
                    <a:cubicBezTo>
                      <a:pt x="63" y="67"/>
                      <a:pt x="62" y="59"/>
                      <a:pt x="61" y="53"/>
                    </a:cubicBezTo>
                    <a:cubicBezTo>
                      <a:pt x="62" y="60"/>
                      <a:pt x="61" y="69"/>
                      <a:pt x="59" y="76"/>
                    </a:cubicBezTo>
                    <a:cubicBezTo>
                      <a:pt x="56" y="71"/>
                      <a:pt x="56" y="64"/>
                      <a:pt x="56" y="58"/>
                    </a:cubicBezTo>
                    <a:cubicBezTo>
                      <a:pt x="57" y="53"/>
                      <a:pt x="58" y="47"/>
                      <a:pt x="59" y="43"/>
                    </a:cubicBezTo>
                    <a:cubicBezTo>
                      <a:pt x="67" y="51"/>
                      <a:pt x="68" y="61"/>
                      <a:pt x="63" y="71"/>
                    </a:cubicBezTo>
                    <a:cubicBezTo>
                      <a:pt x="63" y="71"/>
                      <a:pt x="64" y="71"/>
                      <a:pt x="64" y="71"/>
                    </a:cubicBezTo>
                    <a:cubicBezTo>
                      <a:pt x="67" y="67"/>
                      <a:pt x="68" y="64"/>
                      <a:pt x="71" y="61"/>
                    </a:cubicBezTo>
                    <a:cubicBezTo>
                      <a:pt x="76" y="55"/>
                      <a:pt x="80" y="51"/>
                      <a:pt x="85" y="47"/>
                    </a:cubicBezTo>
                    <a:cubicBezTo>
                      <a:pt x="85" y="57"/>
                      <a:pt x="80" y="68"/>
                      <a:pt x="73" y="74"/>
                    </a:cubicBezTo>
                    <a:cubicBezTo>
                      <a:pt x="70" y="77"/>
                      <a:pt x="66" y="78"/>
                      <a:pt x="61" y="78"/>
                    </a:cubicBezTo>
                    <a:close/>
                    <a:moveTo>
                      <a:pt x="46" y="96"/>
                    </a:moveTo>
                    <a:cubicBezTo>
                      <a:pt x="53" y="93"/>
                      <a:pt x="60" y="89"/>
                      <a:pt x="67" y="85"/>
                    </a:cubicBezTo>
                    <a:cubicBezTo>
                      <a:pt x="61" y="88"/>
                      <a:pt x="54" y="91"/>
                      <a:pt x="48" y="9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0" y="86"/>
                      <a:pt x="51" y="80"/>
                      <a:pt x="52" y="73"/>
                    </a:cubicBezTo>
                    <a:cubicBezTo>
                      <a:pt x="50" y="81"/>
                      <a:pt x="48" y="87"/>
                      <a:pt x="44" y="94"/>
                    </a:cubicBezTo>
                    <a:cubicBezTo>
                      <a:pt x="42" y="83"/>
                      <a:pt x="48" y="71"/>
                      <a:pt x="53" y="63"/>
                    </a:cubicBezTo>
                    <a:cubicBezTo>
                      <a:pt x="56" y="71"/>
                      <a:pt x="56" y="81"/>
                      <a:pt x="51" y="88"/>
                    </a:cubicBezTo>
                    <a:cubicBezTo>
                      <a:pt x="51" y="89"/>
                      <a:pt x="50" y="89"/>
                      <a:pt x="50" y="90"/>
                    </a:cubicBezTo>
                    <a:cubicBezTo>
                      <a:pt x="49" y="90"/>
                      <a:pt x="50" y="91"/>
                      <a:pt x="50" y="9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1" y="82"/>
                      <a:pt x="69" y="78"/>
                      <a:pt x="77" y="76"/>
                    </a:cubicBezTo>
                    <a:cubicBezTo>
                      <a:pt x="73" y="85"/>
                      <a:pt x="67" y="93"/>
                      <a:pt x="58" y="96"/>
                    </a:cubicBezTo>
                    <a:cubicBezTo>
                      <a:pt x="54" y="98"/>
                      <a:pt x="50" y="98"/>
                      <a:pt x="46" y="96"/>
                    </a:cubicBezTo>
                    <a:close/>
                    <a:moveTo>
                      <a:pt x="25" y="110"/>
                    </a:moveTo>
                    <a:cubicBezTo>
                      <a:pt x="33" y="109"/>
                      <a:pt x="41" y="107"/>
                      <a:pt x="48" y="105"/>
                    </a:cubicBezTo>
                    <a:cubicBezTo>
                      <a:pt x="42" y="106"/>
                      <a:pt x="34" y="107"/>
                      <a:pt x="28" y="107"/>
                    </a:cubicBezTo>
                    <a:cubicBezTo>
                      <a:pt x="28" y="107"/>
                      <a:pt x="28" y="106"/>
                      <a:pt x="28" y="106"/>
                    </a:cubicBezTo>
                    <a:cubicBezTo>
                      <a:pt x="32" y="100"/>
                      <a:pt x="34" y="96"/>
                      <a:pt x="37" y="89"/>
                    </a:cubicBezTo>
                    <a:cubicBezTo>
                      <a:pt x="33" y="96"/>
                      <a:pt x="29" y="101"/>
                      <a:pt x="24" y="107"/>
                    </a:cubicBezTo>
                    <a:cubicBezTo>
                      <a:pt x="24" y="96"/>
                      <a:pt x="34" y="85"/>
                      <a:pt x="42" y="79"/>
                    </a:cubicBezTo>
                    <a:cubicBezTo>
                      <a:pt x="43" y="87"/>
                      <a:pt x="40" y="96"/>
                      <a:pt x="34" y="101"/>
                    </a:cubicBezTo>
                    <a:cubicBezTo>
                      <a:pt x="33" y="103"/>
                      <a:pt x="32" y="104"/>
                      <a:pt x="30" y="105"/>
                    </a:cubicBezTo>
                    <a:cubicBezTo>
                      <a:pt x="30" y="105"/>
                      <a:pt x="30" y="106"/>
                      <a:pt x="30" y="106"/>
                    </a:cubicBezTo>
                    <a:cubicBezTo>
                      <a:pt x="32" y="105"/>
                      <a:pt x="34" y="104"/>
                      <a:pt x="36" y="103"/>
                    </a:cubicBezTo>
                    <a:cubicBezTo>
                      <a:pt x="43" y="101"/>
                      <a:pt x="53" y="100"/>
                      <a:pt x="61" y="99"/>
                    </a:cubicBezTo>
                    <a:cubicBezTo>
                      <a:pt x="54" y="108"/>
                      <a:pt x="41" y="116"/>
                      <a:pt x="31" y="113"/>
                    </a:cubicBezTo>
                    <a:cubicBezTo>
                      <a:pt x="29" y="112"/>
                      <a:pt x="26" y="111"/>
                      <a:pt x="25" y="110"/>
                    </a:cubicBezTo>
                    <a:close/>
                    <a:moveTo>
                      <a:pt x="1" y="119"/>
                    </a:moveTo>
                    <a:cubicBezTo>
                      <a:pt x="9" y="119"/>
                      <a:pt x="17" y="120"/>
                      <a:pt x="25" y="119"/>
                    </a:cubicBezTo>
                    <a:cubicBezTo>
                      <a:pt x="18" y="119"/>
                      <a:pt x="11" y="118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9" y="111"/>
                      <a:pt x="14" y="106"/>
                      <a:pt x="18" y="100"/>
                    </a:cubicBezTo>
                    <a:cubicBezTo>
                      <a:pt x="12" y="106"/>
                      <a:pt x="6" y="111"/>
                      <a:pt x="0" y="116"/>
                    </a:cubicBezTo>
                    <a:cubicBezTo>
                      <a:pt x="2" y="104"/>
                      <a:pt x="15" y="96"/>
                      <a:pt x="25" y="92"/>
                    </a:cubicBezTo>
                    <a:cubicBezTo>
                      <a:pt x="23" y="100"/>
                      <a:pt x="19" y="107"/>
                      <a:pt x="12" y="112"/>
                    </a:cubicBezTo>
                    <a:cubicBezTo>
                      <a:pt x="11" y="113"/>
                      <a:pt x="9" y="114"/>
                      <a:pt x="7" y="115"/>
                    </a:cubicBezTo>
                    <a:cubicBezTo>
                      <a:pt x="7" y="115"/>
                      <a:pt x="7" y="116"/>
                      <a:pt x="8" y="116"/>
                    </a:cubicBezTo>
                    <a:cubicBezTo>
                      <a:pt x="17" y="113"/>
                      <a:pt x="23" y="114"/>
                      <a:pt x="32" y="116"/>
                    </a:cubicBezTo>
                    <a:cubicBezTo>
                      <a:pt x="34" y="116"/>
                      <a:pt x="36" y="117"/>
                      <a:pt x="38" y="118"/>
                    </a:cubicBezTo>
                    <a:cubicBezTo>
                      <a:pt x="30" y="123"/>
                      <a:pt x="21" y="126"/>
                      <a:pt x="12" y="125"/>
                    </a:cubicBezTo>
                    <a:cubicBezTo>
                      <a:pt x="8" y="124"/>
                      <a:pt x="4" y="122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56EC0110-D048-41AB-E6E5-60E47538AAA8}"/>
                </a:ext>
              </a:extLst>
            </p:cNvPr>
            <p:cNvSpPr txBox="1"/>
            <p:nvPr/>
          </p:nvSpPr>
          <p:spPr>
            <a:xfrm>
              <a:off x="1327613" y="1681092"/>
              <a:ext cx="1156891" cy="370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8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b="1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A8B187F9-767F-CFB1-B1CD-37D8058B0410}"/>
                </a:ext>
              </a:extLst>
            </p:cNvPr>
            <p:cNvSpPr txBox="1"/>
            <p:nvPr/>
          </p:nvSpPr>
          <p:spPr>
            <a:xfrm>
              <a:off x="1107722" y="2201965"/>
              <a:ext cx="1695451" cy="4258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在这里输入你的正文，阐述相关的具体内容</a:t>
              </a:r>
            </a:p>
          </p:txBody>
        </p:sp>
      </p:grpSp>
      <p:pic>
        <p:nvPicPr>
          <p:cNvPr id="102" name="图片 101">
            <a:extLst>
              <a:ext uri="{FF2B5EF4-FFF2-40B4-BE49-F238E27FC236}">
                <a16:creationId xmlns:a16="http://schemas.microsoft.com/office/drawing/2014/main" id="{57512435-8F48-47EC-6A1F-822B965B1B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38DBBE0D-02E0-7D85-E39D-9DB54B3F65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8132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4C70745-2900-D009-5F28-8D665517C3B6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3691E2-337F-EB4B-31A7-5AE5738B1CC1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7E5B129-BD9C-3A45-D191-662F24F5B339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0DB032-1C8D-D4FB-6925-7A6E17AB7C8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67F94AC-5862-5A5C-67A9-BD16A5A1159A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pic>
        <p:nvPicPr>
          <p:cNvPr id="102" name="图片 101">
            <a:extLst>
              <a:ext uri="{FF2B5EF4-FFF2-40B4-BE49-F238E27FC236}">
                <a16:creationId xmlns:a16="http://schemas.microsoft.com/office/drawing/2014/main" id="{57512435-8F48-47EC-6A1F-822B965B1B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38DBBE0D-02E0-7D85-E39D-9DB54B3F65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graphicFrame>
        <p:nvGraphicFramePr>
          <p:cNvPr id="104" name="公众号：叶宏泽演示研究所-2">
            <a:extLst>
              <a:ext uri="{FF2B5EF4-FFF2-40B4-BE49-F238E27FC236}">
                <a16:creationId xmlns:a16="http://schemas.microsoft.com/office/drawing/2014/main" id="{1C1BB680-4C82-4EEC-10E3-F0A805C0FB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585240"/>
              </p:ext>
            </p:extLst>
          </p:nvPr>
        </p:nvGraphicFramePr>
        <p:xfrm>
          <a:off x="660398" y="2251881"/>
          <a:ext cx="10858500" cy="376708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val="3705011755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346465819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159929574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1347490456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03642232"/>
                    </a:ext>
                  </a:extLst>
                </a:gridCol>
              </a:tblGrid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在此输入标题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在此输入标题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在此输入标题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在此输入标题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在此输入标题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04480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6074139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792568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529104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689982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1966017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106518"/>
                  </a:ext>
                </a:extLst>
              </a:tr>
              <a:tr h="4708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928662"/>
                  </a:ext>
                </a:extLst>
              </a:tr>
            </a:tbl>
          </a:graphicData>
        </a:graphic>
      </p:graphicFrame>
      <p:sp>
        <p:nvSpPr>
          <p:cNvPr id="105" name="文本框 104">
            <a:extLst>
              <a:ext uri="{FF2B5EF4-FFF2-40B4-BE49-F238E27FC236}">
                <a16:creationId xmlns:a16="http://schemas.microsoft.com/office/drawing/2014/main" id="{9D086E59-F0C1-C750-BC13-A6E6979628C9}"/>
              </a:ext>
            </a:extLst>
          </p:cNvPr>
          <p:cNvSpPr txBox="1"/>
          <p:nvPr/>
        </p:nvSpPr>
        <p:spPr>
          <a:xfrm>
            <a:off x="4689841" y="1412700"/>
            <a:ext cx="2812318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</a:t>
            </a:r>
            <a:r>
              <a:rPr lang="zh-CN" altLang="en-US" sz="28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7968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64BAE72-93CC-D547-11C8-58303B2E1218}"/>
              </a:ext>
            </a:extLst>
          </p:cNvPr>
          <p:cNvSpPr txBox="1"/>
          <p:nvPr/>
        </p:nvSpPr>
        <p:spPr>
          <a:xfrm>
            <a:off x="660400" y="1598692"/>
            <a:ext cx="24616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kern="100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4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C27CACF-E11D-98AA-EF54-48236486CA6D}"/>
              </a:ext>
            </a:extLst>
          </p:cNvPr>
          <p:cNvCxnSpPr>
            <a:cxnSpLocks/>
          </p:cNvCxnSpPr>
          <p:nvPr/>
        </p:nvCxnSpPr>
        <p:spPr>
          <a:xfrm>
            <a:off x="761045" y="2171215"/>
            <a:ext cx="4812441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68A6FCA-0014-448D-3FE1-344CD2ED94B1}"/>
              </a:ext>
            </a:extLst>
          </p:cNvPr>
          <p:cNvGrpSpPr/>
          <p:nvPr/>
        </p:nvGrpSpPr>
        <p:grpSpPr>
          <a:xfrm>
            <a:off x="660400" y="2565408"/>
            <a:ext cx="5283003" cy="3568692"/>
            <a:chOff x="643745" y="2395609"/>
            <a:chExt cx="5847497" cy="389723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B262729-4B40-1AD3-97EF-C6CA00AB292B}"/>
                </a:ext>
              </a:extLst>
            </p:cNvPr>
            <p:cNvSpPr txBox="1"/>
            <p:nvPr/>
          </p:nvSpPr>
          <p:spPr>
            <a:xfrm>
              <a:off x="651559" y="4286426"/>
              <a:ext cx="1070832" cy="3365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872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F56B0C0-7CBA-F1DA-F0B1-437F09D0AD63}"/>
                </a:ext>
              </a:extLst>
            </p:cNvPr>
            <p:cNvSpPr txBox="1"/>
            <p:nvPr/>
          </p:nvSpPr>
          <p:spPr>
            <a:xfrm>
              <a:off x="651559" y="3507366"/>
              <a:ext cx="1062824" cy="3361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872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EC509EB-32B8-6B12-AE4D-CE859478B1D1}"/>
                </a:ext>
              </a:extLst>
            </p:cNvPr>
            <p:cNvCxnSpPr>
              <a:cxnSpLocks/>
            </p:cNvCxnSpPr>
            <p:nvPr/>
          </p:nvCxnSpPr>
          <p:spPr>
            <a:xfrm>
              <a:off x="1682532" y="2395609"/>
              <a:ext cx="0" cy="389723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AF258C5-D742-E348-EEE0-E88DDE4D8714}"/>
                </a:ext>
              </a:extLst>
            </p:cNvPr>
            <p:cNvSpPr/>
            <p:nvPr/>
          </p:nvSpPr>
          <p:spPr>
            <a:xfrm>
              <a:off x="1682531" y="4303189"/>
              <a:ext cx="3070443" cy="296492"/>
            </a:xfrm>
            <a:prstGeom prst="rect">
              <a:avLst/>
            </a:prstGeom>
            <a:solidFill>
              <a:srgbClr val="BE7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DCC6074-6AD9-E5FA-C066-7BB7184C7D98}"/>
                </a:ext>
              </a:extLst>
            </p:cNvPr>
            <p:cNvSpPr/>
            <p:nvPr/>
          </p:nvSpPr>
          <p:spPr>
            <a:xfrm>
              <a:off x="1682810" y="3536953"/>
              <a:ext cx="2590454" cy="307775"/>
            </a:xfrm>
            <a:prstGeom prst="rect">
              <a:avLst/>
            </a:prstGeom>
            <a:solidFill>
              <a:srgbClr val="F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6FAE2BA-3DC0-A930-49F4-7DB5914E6EE1}"/>
                </a:ext>
              </a:extLst>
            </p:cNvPr>
            <p:cNvSpPr/>
            <p:nvPr/>
          </p:nvSpPr>
          <p:spPr>
            <a:xfrm>
              <a:off x="1682533" y="5058142"/>
              <a:ext cx="1738847" cy="296492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749E9B0-FE8C-613D-4F34-58DBCE8ED81C}"/>
                </a:ext>
              </a:extLst>
            </p:cNvPr>
            <p:cNvSpPr/>
            <p:nvPr/>
          </p:nvSpPr>
          <p:spPr>
            <a:xfrm>
              <a:off x="1682532" y="5827104"/>
              <a:ext cx="2405179" cy="313189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A7025C6-67CC-5152-AE1C-CE35D23341C7}"/>
                </a:ext>
              </a:extLst>
            </p:cNvPr>
            <p:cNvSpPr txBox="1"/>
            <p:nvPr/>
          </p:nvSpPr>
          <p:spPr>
            <a:xfrm>
              <a:off x="651559" y="5845443"/>
              <a:ext cx="1070832" cy="3365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872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69AF9-9715-66DC-D4CB-E1340AFE4BD9}"/>
                </a:ext>
              </a:extLst>
            </p:cNvPr>
            <p:cNvSpPr txBox="1"/>
            <p:nvPr/>
          </p:nvSpPr>
          <p:spPr>
            <a:xfrm>
              <a:off x="643745" y="5065934"/>
              <a:ext cx="1162220" cy="3365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872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AF97FB8-8DF8-252C-030A-D6E1B3537006}"/>
                </a:ext>
              </a:extLst>
            </p:cNvPr>
            <p:cNvGrpSpPr/>
            <p:nvPr/>
          </p:nvGrpSpPr>
          <p:grpSpPr>
            <a:xfrm>
              <a:off x="3433528" y="2501814"/>
              <a:ext cx="1524189" cy="654237"/>
              <a:chOff x="881108" y="3273636"/>
              <a:chExt cx="1114547" cy="65423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920CD26C-BEC1-B4E4-52A4-F410CCE826B8}"/>
                  </a:ext>
                </a:extLst>
              </p:cNvPr>
              <p:cNvGrpSpPr/>
              <p:nvPr/>
            </p:nvGrpSpPr>
            <p:grpSpPr>
              <a:xfrm>
                <a:off x="881108" y="3273636"/>
                <a:ext cx="1114547" cy="654237"/>
                <a:chOff x="882150" y="2106544"/>
                <a:chExt cx="1114547" cy="654237"/>
              </a:xfrm>
            </p:grpSpPr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F68364C4-5B01-D233-D4FB-DDD9511EE571}"/>
                    </a:ext>
                  </a:extLst>
                </p:cNvPr>
                <p:cNvSpPr txBox="1"/>
                <p:nvPr/>
              </p:nvSpPr>
              <p:spPr>
                <a:xfrm>
                  <a:off x="882150" y="2106544"/>
                  <a:ext cx="5560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kern="0" dirty="0">
                      <a:gradFill>
                        <a:gsLst>
                          <a:gs pos="0">
                            <a:srgbClr val="872423"/>
                          </a:gs>
                          <a:gs pos="100000">
                            <a:srgbClr val="800000"/>
                          </a:gs>
                        </a:gsLst>
                        <a:lin ang="5400000" scaled="0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60</a:t>
                  </a:r>
                  <a:endParaRPr lang="zh-CN" altLang="en-US" sz="2400" b="1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6E0A6A1B-62DD-70D6-CA83-D51D94285816}"/>
                    </a:ext>
                  </a:extLst>
                </p:cNvPr>
                <p:cNvSpPr txBox="1"/>
                <p:nvPr/>
              </p:nvSpPr>
              <p:spPr>
                <a:xfrm>
                  <a:off x="898446" y="2458281"/>
                  <a:ext cx="1098251" cy="3025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在此输入标题</a:t>
                  </a: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3001AB4-E160-0AFA-3DD8-4B6A9A2B76BC}"/>
                  </a:ext>
                </a:extLst>
              </p:cNvPr>
              <p:cNvSpPr txBox="1"/>
              <p:nvPr/>
            </p:nvSpPr>
            <p:spPr>
              <a:xfrm>
                <a:off x="1257697" y="3377545"/>
                <a:ext cx="29909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1400" dirty="0">
                  <a:gradFill>
                    <a:gsLst>
                      <a:gs pos="0">
                        <a:srgbClr val="872423"/>
                      </a:gs>
                      <a:gs pos="100000">
                        <a:srgbClr val="8000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7AD4FAE-3ACE-2FC7-A356-01F2CC5F110E}"/>
                </a:ext>
              </a:extLst>
            </p:cNvPr>
            <p:cNvSpPr/>
            <p:nvPr/>
          </p:nvSpPr>
          <p:spPr>
            <a:xfrm>
              <a:off x="1682810" y="2746378"/>
              <a:ext cx="1494730" cy="307775"/>
            </a:xfrm>
            <a:prstGeom prst="rect">
              <a:avLst/>
            </a:prstGeom>
            <a:solidFill>
              <a:srgbClr val="6B03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0694FAE-44E2-7EC6-34AC-BE3388FCB767}"/>
                </a:ext>
              </a:extLst>
            </p:cNvPr>
            <p:cNvSpPr txBox="1"/>
            <p:nvPr/>
          </p:nvSpPr>
          <p:spPr>
            <a:xfrm>
              <a:off x="651559" y="2728307"/>
              <a:ext cx="1062824" cy="3361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872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988146B-AFFB-EAC5-5D8E-B324444C7CDF}"/>
                </a:ext>
              </a:extLst>
            </p:cNvPr>
            <p:cNvGrpSpPr/>
            <p:nvPr/>
          </p:nvGrpSpPr>
          <p:grpSpPr>
            <a:xfrm>
              <a:off x="4476330" y="3311439"/>
              <a:ext cx="1524189" cy="654237"/>
              <a:chOff x="1016791" y="3273636"/>
              <a:chExt cx="1114547" cy="654237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9C3424AD-459E-F3C4-3C2B-9859DDC6E306}"/>
                  </a:ext>
                </a:extLst>
              </p:cNvPr>
              <p:cNvGrpSpPr/>
              <p:nvPr/>
            </p:nvGrpSpPr>
            <p:grpSpPr>
              <a:xfrm>
                <a:off x="1016791" y="3273636"/>
                <a:ext cx="1114547" cy="654237"/>
                <a:chOff x="1017833" y="2106544"/>
                <a:chExt cx="1114547" cy="654237"/>
              </a:xfrm>
            </p:grpSpPr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D87F5A8A-11EA-CE4D-6B2C-C50EBA0672A1}"/>
                    </a:ext>
                  </a:extLst>
                </p:cNvPr>
                <p:cNvSpPr txBox="1"/>
                <p:nvPr/>
              </p:nvSpPr>
              <p:spPr>
                <a:xfrm>
                  <a:off x="1017833" y="2106544"/>
                  <a:ext cx="5560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kern="0" dirty="0">
                      <a:gradFill>
                        <a:gsLst>
                          <a:gs pos="0">
                            <a:srgbClr val="872423"/>
                          </a:gs>
                          <a:gs pos="100000">
                            <a:srgbClr val="800000"/>
                          </a:gs>
                        </a:gsLst>
                        <a:lin ang="5400000" scaled="0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80</a:t>
                  </a:r>
                  <a:endParaRPr lang="zh-CN" altLang="en-US" sz="2400" b="1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1018D8A0-D41D-5E9B-AF44-80BB121575CC}"/>
                    </a:ext>
                  </a:extLst>
                </p:cNvPr>
                <p:cNvSpPr txBox="1"/>
                <p:nvPr/>
              </p:nvSpPr>
              <p:spPr>
                <a:xfrm>
                  <a:off x="1034129" y="2458281"/>
                  <a:ext cx="1098251" cy="3025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在此输入标题</a:t>
                  </a:r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4DAAD9C-B16C-B507-E3CB-62C19B36278A}"/>
                  </a:ext>
                </a:extLst>
              </p:cNvPr>
              <p:cNvSpPr txBox="1"/>
              <p:nvPr/>
            </p:nvSpPr>
            <p:spPr>
              <a:xfrm>
                <a:off x="1393380" y="3377545"/>
                <a:ext cx="29909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1400" dirty="0">
                  <a:gradFill>
                    <a:gsLst>
                      <a:gs pos="0">
                        <a:srgbClr val="872423"/>
                      </a:gs>
                      <a:gs pos="100000">
                        <a:srgbClr val="8000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C681987-E9F0-0625-168C-1A51203DB3A5}"/>
                </a:ext>
              </a:extLst>
            </p:cNvPr>
            <p:cNvGrpSpPr/>
            <p:nvPr/>
          </p:nvGrpSpPr>
          <p:grpSpPr>
            <a:xfrm>
              <a:off x="4967053" y="4044864"/>
              <a:ext cx="1524189" cy="654237"/>
              <a:chOff x="881108" y="3273636"/>
              <a:chExt cx="1114547" cy="654237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C4AA15C4-B82E-D15C-DE2D-397025259078}"/>
                  </a:ext>
                </a:extLst>
              </p:cNvPr>
              <p:cNvGrpSpPr/>
              <p:nvPr/>
            </p:nvGrpSpPr>
            <p:grpSpPr>
              <a:xfrm>
                <a:off x="881108" y="3273636"/>
                <a:ext cx="1114547" cy="654237"/>
                <a:chOff x="882150" y="2106544"/>
                <a:chExt cx="1114547" cy="654237"/>
              </a:xfrm>
            </p:grpSpPr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0FC216ED-1FB6-8FCE-7C3F-74516107C8F5}"/>
                    </a:ext>
                  </a:extLst>
                </p:cNvPr>
                <p:cNvSpPr txBox="1"/>
                <p:nvPr/>
              </p:nvSpPr>
              <p:spPr>
                <a:xfrm>
                  <a:off x="882150" y="2106544"/>
                  <a:ext cx="5560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kern="0" dirty="0">
                      <a:gradFill>
                        <a:gsLst>
                          <a:gs pos="0">
                            <a:srgbClr val="872423"/>
                          </a:gs>
                          <a:gs pos="100000">
                            <a:srgbClr val="800000"/>
                          </a:gs>
                        </a:gsLst>
                        <a:lin ang="5400000" scaled="0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90</a:t>
                  </a:r>
                  <a:endParaRPr lang="zh-CN" altLang="en-US" sz="2400" b="1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BCB62312-BB02-34F9-D510-6BF83BC83AB8}"/>
                    </a:ext>
                  </a:extLst>
                </p:cNvPr>
                <p:cNvSpPr txBox="1"/>
                <p:nvPr/>
              </p:nvSpPr>
              <p:spPr>
                <a:xfrm>
                  <a:off x="898446" y="2458281"/>
                  <a:ext cx="1098251" cy="3025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在此输入标题</a:t>
                  </a:r>
                </a:p>
              </p:txBody>
            </p:sp>
          </p:grp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A8E9046-E599-B49D-425C-76DF3E89B6C2}"/>
                  </a:ext>
                </a:extLst>
              </p:cNvPr>
              <p:cNvSpPr txBox="1"/>
              <p:nvPr/>
            </p:nvSpPr>
            <p:spPr>
              <a:xfrm>
                <a:off x="1257697" y="3377545"/>
                <a:ext cx="29909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1400" dirty="0">
                  <a:gradFill>
                    <a:gsLst>
                      <a:gs pos="0">
                        <a:srgbClr val="872423"/>
                      </a:gs>
                      <a:gs pos="100000">
                        <a:srgbClr val="8000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C485B65-1017-C80A-80CA-8E0C40B0424C}"/>
                </a:ext>
              </a:extLst>
            </p:cNvPr>
            <p:cNvGrpSpPr/>
            <p:nvPr/>
          </p:nvGrpSpPr>
          <p:grpSpPr>
            <a:xfrm>
              <a:off x="3690703" y="4854489"/>
              <a:ext cx="1524189" cy="654237"/>
              <a:chOff x="881108" y="3273636"/>
              <a:chExt cx="1114547" cy="654237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EF9461D5-D7E2-04F1-F158-13E3FF3A8CD3}"/>
                  </a:ext>
                </a:extLst>
              </p:cNvPr>
              <p:cNvGrpSpPr/>
              <p:nvPr/>
            </p:nvGrpSpPr>
            <p:grpSpPr>
              <a:xfrm>
                <a:off x="881108" y="3273636"/>
                <a:ext cx="1114547" cy="654237"/>
                <a:chOff x="882150" y="2106544"/>
                <a:chExt cx="1114547" cy="654237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D1FE7F1F-A770-81B6-A530-5B5021ED0B1C}"/>
                    </a:ext>
                  </a:extLst>
                </p:cNvPr>
                <p:cNvSpPr txBox="1"/>
                <p:nvPr/>
              </p:nvSpPr>
              <p:spPr>
                <a:xfrm>
                  <a:off x="882150" y="2106544"/>
                  <a:ext cx="5560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kern="0" dirty="0">
                      <a:gradFill>
                        <a:gsLst>
                          <a:gs pos="0">
                            <a:srgbClr val="872423"/>
                          </a:gs>
                          <a:gs pos="100000">
                            <a:srgbClr val="800000"/>
                          </a:gs>
                        </a:gsLst>
                        <a:lin ang="5400000" scaled="0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65</a:t>
                  </a:r>
                  <a:endParaRPr lang="zh-CN" altLang="en-US" sz="2400" b="1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08EC17BC-6D69-1A10-ADDF-C4C29F9765F7}"/>
                    </a:ext>
                  </a:extLst>
                </p:cNvPr>
                <p:cNvSpPr txBox="1"/>
                <p:nvPr/>
              </p:nvSpPr>
              <p:spPr>
                <a:xfrm>
                  <a:off x="898446" y="2458281"/>
                  <a:ext cx="1098251" cy="3025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在此输入标题</a:t>
                  </a:r>
                </a:p>
              </p:txBody>
            </p:sp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1319D76A-9078-5467-6DA1-36090D09D02B}"/>
                  </a:ext>
                </a:extLst>
              </p:cNvPr>
              <p:cNvSpPr txBox="1"/>
              <p:nvPr/>
            </p:nvSpPr>
            <p:spPr>
              <a:xfrm>
                <a:off x="1257697" y="3377545"/>
                <a:ext cx="29909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1400" dirty="0">
                  <a:gradFill>
                    <a:gsLst>
                      <a:gs pos="0">
                        <a:srgbClr val="872423"/>
                      </a:gs>
                      <a:gs pos="100000">
                        <a:srgbClr val="8000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F30BF0A-A4FE-1B87-7E8A-968B9F8F8277}"/>
                </a:ext>
              </a:extLst>
            </p:cNvPr>
            <p:cNvGrpSpPr/>
            <p:nvPr/>
          </p:nvGrpSpPr>
          <p:grpSpPr>
            <a:xfrm>
              <a:off x="4300120" y="5606964"/>
              <a:ext cx="1524189" cy="654237"/>
              <a:chOff x="634411" y="3273636"/>
              <a:chExt cx="1114547" cy="654237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D8716961-7C3F-7C8C-11B0-0C0AD6F1C84D}"/>
                  </a:ext>
                </a:extLst>
              </p:cNvPr>
              <p:cNvGrpSpPr/>
              <p:nvPr/>
            </p:nvGrpSpPr>
            <p:grpSpPr>
              <a:xfrm>
                <a:off x="634411" y="3273636"/>
                <a:ext cx="1114547" cy="654237"/>
                <a:chOff x="635453" y="2106544"/>
                <a:chExt cx="1114547" cy="654237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5DC11CA7-78C9-D431-57CD-BE89146DE724}"/>
                    </a:ext>
                  </a:extLst>
                </p:cNvPr>
                <p:cNvSpPr txBox="1"/>
                <p:nvPr/>
              </p:nvSpPr>
              <p:spPr>
                <a:xfrm>
                  <a:off x="635453" y="2106544"/>
                  <a:ext cx="5560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kern="0" dirty="0">
                      <a:gradFill>
                        <a:gsLst>
                          <a:gs pos="0">
                            <a:srgbClr val="872423"/>
                          </a:gs>
                          <a:gs pos="100000">
                            <a:srgbClr val="800000"/>
                          </a:gs>
                        </a:gsLst>
                        <a:lin ang="5400000" scaled="0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70</a:t>
                  </a:r>
                  <a:endParaRPr lang="zh-CN" altLang="en-US" sz="2400" b="1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0C5B99C9-8CC1-6AD5-E6BB-0283F5039CB4}"/>
                    </a:ext>
                  </a:extLst>
                </p:cNvPr>
                <p:cNvSpPr txBox="1"/>
                <p:nvPr/>
              </p:nvSpPr>
              <p:spPr>
                <a:xfrm>
                  <a:off x="651749" y="2458281"/>
                  <a:ext cx="1098251" cy="3025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在此输入标题</a:t>
                  </a: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6A2B6A9E-F03E-AB9F-410A-52AF5EC4D685}"/>
                  </a:ext>
                </a:extLst>
              </p:cNvPr>
              <p:cNvSpPr txBox="1"/>
              <p:nvPr/>
            </p:nvSpPr>
            <p:spPr>
              <a:xfrm>
                <a:off x="1011000" y="3377545"/>
                <a:ext cx="29909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kern="0" dirty="0">
                    <a:gradFill>
                      <a:gsLst>
                        <a:gs pos="0">
                          <a:srgbClr val="872423"/>
                        </a:gs>
                        <a:gs pos="100000">
                          <a:srgbClr val="800000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1400" dirty="0">
                  <a:gradFill>
                    <a:gsLst>
                      <a:gs pos="0">
                        <a:srgbClr val="872423"/>
                      </a:gs>
                      <a:gs pos="100000">
                        <a:srgbClr val="800000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D20004AC-D910-85EC-A459-2D6D0E077C6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6116E95-F485-5634-64F4-794249DD7F61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1A2B5FDB-DA0C-AC9E-6E6F-1F75C6CF306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A67FBCC-1AF2-8BA4-15C8-DD3F28410408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A5C4E60-8A81-4C5C-9B40-AAAA17C7E90E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E17F70A1-0874-6C4E-841B-B987057F8B00}"/>
              </a:ext>
            </a:extLst>
          </p:cNvPr>
          <p:cNvSpPr txBox="1"/>
          <p:nvPr/>
        </p:nvSpPr>
        <p:spPr>
          <a:xfrm>
            <a:off x="6482640" y="1598692"/>
            <a:ext cx="24616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kern="100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4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9F0A83F3-A866-46A8-99FE-C4F001760BA5}"/>
              </a:ext>
            </a:extLst>
          </p:cNvPr>
          <p:cNvCxnSpPr>
            <a:cxnSpLocks/>
          </p:cNvCxnSpPr>
          <p:nvPr/>
        </p:nvCxnSpPr>
        <p:spPr>
          <a:xfrm>
            <a:off x="6583285" y="2171215"/>
            <a:ext cx="4812441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A99D3C72-7F49-61CE-16A0-BECA9AF7515A}"/>
              </a:ext>
            </a:extLst>
          </p:cNvPr>
          <p:cNvGrpSpPr/>
          <p:nvPr/>
        </p:nvGrpSpPr>
        <p:grpSpPr>
          <a:xfrm>
            <a:off x="6603999" y="2705626"/>
            <a:ext cx="4441370" cy="3821603"/>
            <a:chOff x="6583550" y="2468880"/>
            <a:chExt cx="4517257" cy="3886900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561849C9-FE21-637D-A4BB-35DE02A63263}"/>
                </a:ext>
              </a:extLst>
            </p:cNvPr>
            <p:cNvSpPr/>
            <p:nvPr/>
          </p:nvSpPr>
          <p:spPr>
            <a:xfrm>
              <a:off x="8130540" y="2468880"/>
              <a:ext cx="1447800" cy="335280"/>
            </a:xfrm>
            <a:prstGeom prst="roundRect">
              <a:avLst/>
            </a:prstGeom>
            <a:noFill/>
            <a:ln w="9525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18EFEDFA-FC25-130F-3028-EA95D5B471E2}"/>
                </a:ext>
              </a:extLst>
            </p:cNvPr>
            <p:cNvSpPr txBox="1"/>
            <p:nvPr/>
          </p:nvSpPr>
          <p:spPr>
            <a:xfrm>
              <a:off x="8065233" y="2482800"/>
              <a:ext cx="1576415" cy="313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3F5D14D1-2E51-0A8A-D152-28C667D1B5B1}"/>
                </a:ext>
              </a:extLst>
            </p:cNvPr>
            <p:cNvSpPr txBox="1"/>
            <p:nvPr/>
          </p:nvSpPr>
          <p:spPr>
            <a:xfrm>
              <a:off x="6583550" y="3004869"/>
              <a:ext cx="1020444" cy="313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21ECD28F-CF2B-8AD7-0A14-3A8DBF09662F}"/>
                </a:ext>
              </a:extLst>
            </p:cNvPr>
            <p:cNvSpPr txBox="1"/>
            <p:nvPr/>
          </p:nvSpPr>
          <p:spPr>
            <a:xfrm>
              <a:off x="6639710" y="4756239"/>
              <a:ext cx="1010770" cy="532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01986399-66E1-9EA0-AD9F-82F8C3319D05}"/>
                </a:ext>
              </a:extLst>
            </p:cNvPr>
            <p:cNvGrpSpPr/>
            <p:nvPr/>
          </p:nvGrpSpPr>
          <p:grpSpPr>
            <a:xfrm>
              <a:off x="7407732" y="2718140"/>
              <a:ext cx="3637639" cy="3637640"/>
              <a:chOff x="-2568487" y="-399072"/>
              <a:chExt cx="4397800" cy="4397799"/>
            </a:xfrm>
            <a:effectLst>
              <a:outerShdw blurRad="190500" sx="102000" sy="102000" algn="ctr" rotWithShape="0">
                <a:srgbClr val="872423">
                  <a:alpha val="10000"/>
                </a:srgbClr>
              </a:outerShdw>
            </a:effectLst>
          </p:grpSpPr>
          <p:sp>
            <p:nvSpPr>
              <p:cNvPr id="124" name="不完整圆 123">
                <a:extLst>
                  <a:ext uri="{FF2B5EF4-FFF2-40B4-BE49-F238E27FC236}">
                    <a16:creationId xmlns:a16="http://schemas.microsoft.com/office/drawing/2014/main" id="{8EC14D84-0C6F-0494-E101-3EB5E91A7BDE}"/>
                  </a:ext>
                </a:extLst>
              </p:cNvPr>
              <p:cNvSpPr/>
              <p:nvPr/>
            </p:nvSpPr>
            <p:spPr>
              <a:xfrm>
                <a:off x="-2568487" y="-399072"/>
                <a:ext cx="4397800" cy="4397799"/>
              </a:xfrm>
              <a:prstGeom prst="pie">
                <a:avLst>
                  <a:gd name="adj1" fmla="val 17826509"/>
                  <a:gd name="adj2" fmla="val 3375525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不完整圆 124">
                <a:extLst>
                  <a:ext uri="{FF2B5EF4-FFF2-40B4-BE49-F238E27FC236}">
                    <a16:creationId xmlns:a16="http://schemas.microsoft.com/office/drawing/2014/main" id="{A10C0A1E-4990-B29C-C18D-979075BCF09E}"/>
                  </a:ext>
                </a:extLst>
              </p:cNvPr>
              <p:cNvSpPr/>
              <p:nvPr/>
            </p:nvSpPr>
            <p:spPr>
              <a:xfrm rot="1624254">
                <a:off x="-1521710" y="647708"/>
                <a:ext cx="2304243" cy="2304243"/>
              </a:xfrm>
              <a:prstGeom prst="pie">
                <a:avLst>
                  <a:gd name="adj1" fmla="val 14180100"/>
                  <a:gd name="adj2" fmla="val 16161444"/>
                </a:avLst>
              </a:prstGeom>
              <a:solidFill>
                <a:srgbClr val="6B03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不完整圆 125">
                <a:extLst>
                  <a:ext uri="{FF2B5EF4-FFF2-40B4-BE49-F238E27FC236}">
                    <a16:creationId xmlns:a16="http://schemas.microsoft.com/office/drawing/2014/main" id="{E87C18B8-1418-31C1-04F8-3469FAD9E149}"/>
                  </a:ext>
                </a:extLst>
              </p:cNvPr>
              <p:cNvSpPr/>
              <p:nvPr/>
            </p:nvSpPr>
            <p:spPr>
              <a:xfrm rot="19651501">
                <a:off x="-1780547" y="388870"/>
                <a:ext cx="2821919" cy="2821916"/>
              </a:xfrm>
              <a:prstGeom prst="pie">
                <a:avLst>
                  <a:gd name="adj1" fmla="val 14180100"/>
                  <a:gd name="adj2" fmla="val 17770794"/>
                </a:avLst>
              </a:prstGeom>
              <a:solidFill>
                <a:srgbClr val="F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不完整圆 126">
                <a:extLst>
                  <a:ext uri="{FF2B5EF4-FFF2-40B4-BE49-F238E27FC236}">
                    <a16:creationId xmlns:a16="http://schemas.microsoft.com/office/drawing/2014/main" id="{9DF37395-95DE-C3A3-84AB-9AE2B5A89AA7}"/>
                  </a:ext>
                </a:extLst>
              </p:cNvPr>
              <p:cNvSpPr/>
              <p:nvPr/>
            </p:nvSpPr>
            <p:spPr>
              <a:xfrm rot="17702398">
                <a:off x="-2059967" y="109448"/>
                <a:ext cx="3380758" cy="3380760"/>
              </a:xfrm>
              <a:prstGeom prst="pie">
                <a:avLst>
                  <a:gd name="adj1" fmla="val 12541058"/>
                  <a:gd name="adj2" fmla="val 16146173"/>
                </a:avLst>
              </a:prstGeom>
              <a:solidFill>
                <a:srgbClr val="BE7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8" name="不完整圆 127">
                <a:extLst>
                  <a:ext uri="{FF2B5EF4-FFF2-40B4-BE49-F238E27FC236}">
                    <a16:creationId xmlns:a16="http://schemas.microsoft.com/office/drawing/2014/main" id="{35F4810D-3311-D464-370E-A533D2D9D41F}"/>
                  </a:ext>
                </a:extLst>
              </p:cNvPr>
              <p:cNvSpPr/>
              <p:nvPr/>
            </p:nvSpPr>
            <p:spPr>
              <a:xfrm rot="13181434">
                <a:off x="-2254125" y="-84711"/>
                <a:ext cx="3769076" cy="3769077"/>
              </a:xfrm>
              <a:prstGeom prst="pie">
                <a:avLst>
                  <a:gd name="adj1" fmla="val 11807414"/>
                  <a:gd name="adj2" fmla="val 17057532"/>
                </a:avLst>
              </a:prstGeom>
              <a:solidFill>
                <a:srgbClr val="872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FCF701AC-E94F-FBFD-FFDC-F950106FC9C5}"/>
                </a:ext>
              </a:extLst>
            </p:cNvPr>
            <p:cNvSpPr txBox="1"/>
            <p:nvPr/>
          </p:nvSpPr>
          <p:spPr>
            <a:xfrm>
              <a:off x="9434481" y="4208829"/>
              <a:ext cx="166632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在此输入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30%</a:t>
              </a:r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2077C80A-AD13-ABEC-4EE2-033FE38E68A7}"/>
                </a:ext>
              </a:extLst>
            </p:cNvPr>
            <p:cNvCxnSpPr>
              <a:cxnSpLocks/>
              <a:stCxn id="121" idx="3"/>
            </p:cNvCxnSpPr>
            <p:nvPr/>
          </p:nvCxnSpPr>
          <p:spPr>
            <a:xfrm>
              <a:off x="7603994" y="3161388"/>
              <a:ext cx="1042373" cy="385877"/>
            </a:xfrm>
            <a:prstGeom prst="line">
              <a:avLst/>
            </a:prstGeom>
            <a:ln>
              <a:solidFill>
                <a:srgbClr val="6B0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37A67811-5DE2-9CFC-EF55-1964A1A1DD14}"/>
                </a:ext>
              </a:extLst>
            </p:cNvPr>
            <p:cNvCxnSpPr>
              <a:cxnSpLocks/>
            </p:cNvCxnSpPr>
            <p:nvPr/>
          </p:nvCxnSpPr>
          <p:spPr>
            <a:xfrm>
              <a:off x="9295583" y="2833597"/>
              <a:ext cx="179392" cy="822854"/>
            </a:xfrm>
            <a:prstGeom prst="line">
              <a:avLst/>
            </a:prstGeom>
            <a:ln>
              <a:solidFill>
                <a:srgbClr val="6B0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525513F3-9CD5-CACB-0EAA-FA35AE4B25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03820" y="4617720"/>
              <a:ext cx="556260" cy="388620"/>
            </a:xfrm>
            <a:prstGeom prst="line">
              <a:avLst/>
            </a:prstGeom>
            <a:ln>
              <a:solidFill>
                <a:srgbClr val="6B0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871582D-0626-252B-ED5F-486E93C8A91E}"/>
                </a:ext>
              </a:extLst>
            </p:cNvPr>
            <p:cNvSpPr txBox="1"/>
            <p:nvPr/>
          </p:nvSpPr>
          <p:spPr>
            <a:xfrm>
              <a:off x="8461826" y="5099789"/>
              <a:ext cx="13779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在此输入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25%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5BFEFA5F-D0EA-D06E-7921-67E04035DB07}"/>
                </a:ext>
              </a:extLst>
            </p:cNvPr>
            <p:cNvSpPr/>
            <p:nvPr/>
          </p:nvSpPr>
          <p:spPr>
            <a:xfrm>
              <a:off x="6591300" y="2979420"/>
              <a:ext cx="1021080" cy="335280"/>
            </a:xfrm>
            <a:prstGeom prst="roundRect">
              <a:avLst/>
            </a:prstGeom>
            <a:noFill/>
            <a:ln w="9525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6E781208-4A6A-8C9F-1408-B132E878FA20}"/>
                </a:ext>
              </a:extLst>
            </p:cNvPr>
            <p:cNvSpPr/>
            <p:nvPr/>
          </p:nvSpPr>
          <p:spPr>
            <a:xfrm>
              <a:off x="6591300" y="4732020"/>
              <a:ext cx="1021080" cy="563880"/>
            </a:xfrm>
            <a:prstGeom prst="roundRect">
              <a:avLst>
                <a:gd name="adj" fmla="val 9910"/>
              </a:avLst>
            </a:prstGeom>
            <a:noFill/>
            <a:ln w="9525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8FFC382-49D3-8CB2-507A-96619E8A67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E420D0A8-9FFB-2470-5F60-771072A0AB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89056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7AC96F5D-FD46-B3A4-EC76-4CD8CFDA9C76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63D75CCE-D993-F865-AF88-E0FED4D85115}"/>
              </a:ext>
            </a:extLst>
          </p:cNvPr>
          <p:cNvSpPr/>
          <p:nvPr/>
        </p:nvSpPr>
        <p:spPr>
          <a:xfrm>
            <a:off x="0" y="2481943"/>
            <a:ext cx="12192000" cy="4376056"/>
          </a:xfrm>
          <a:custGeom>
            <a:avLst/>
            <a:gdLst>
              <a:gd name="connsiteX0" fmla="*/ 12192000 w 12192000"/>
              <a:gd name="connsiteY0" fmla="*/ 0 h 4801460"/>
              <a:gd name="connsiteX1" fmla="*/ 12192000 w 12192000"/>
              <a:gd name="connsiteY1" fmla="*/ 4801460 h 4801460"/>
              <a:gd name="connsiteX2" fmla="*/ 0 w 12192000"/>
              <a:gd name="connsiteY2" fmla="*/ 4801460 h 4801460"/>
              <a:gd name="connsiteX3" fmla="*/ 0 w 12192000"/>
              <a:gd name="connsiteY3" fmla="*/ 3254331 h 4801460"/>
              <a:gd name="connsiteX4" fmla="*/ 41728 w 12192000"/>
              <a:gd name="connsiteY4" fmla="*/ 3224932 h 4801460"/>
              <a:gd name="connsiteX5" fmla="*/ 928914 w 12192000"/>
              <a:gd name="connsiteY5" fmla="*/ 2762204 h 4801460"/>
              <a:gd name="connsiteX6" fmla="*/ 3106057 w 12192000"/>
              <a:gd name="connsiteY6" fmla="*/ 2863804 h 4801460"/>
              <a:gd name="connsiteX7" fmla="*/ 4920343 w 12192000"/>
              <a:gd name="connsiteY7" fmla="*/ 2297746 h 4801460"/>
              <a:gd name="connsiteX8" fmla="*/ 6560457 w 12192000"/>
              <a:gd name="connsiteY8" fmla="*/ 2268718 h 4801460"/>
              <a:gd name="connsiteX9" fmla="*/ 8781143 w 12192000"/>
              <a:gd name="connsiteY9" fmla="*/ 1455918 h 4801460"/>
              <a:gd name="connsiteX10" fmla="*/ 10435771 w 12192000"/>
              <a:gd name="connsiteY10" fmla="*/ 1310775 h 4801460"/>
              <a:gd name="connsiteX11" fmla="*/ 12098082 w 12192000"/>
              <a:gd name="connsiteY11" fmla="*/ 43553 h 480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801460">
                <a:moveTo>
                  <a:pt x="12192000" y="0"/>
                </a:moveTo>
                <a:lnTo>
                  <a:pt x="12192000" y="4801460"/>
                </a:lnTo>
                <a:lnTo>
                  <a:pt x="0" y="4801460"/>
                </a:lnTo>
                <a:lnTo>
                  <a:pt x="0" y="3254331"/>
                </a:lnTo>
                <a:lnTo>
                  <a:pt x="41728" y="3224932"/>
                </a:lnTo>
                <a:cubicBezTo>
                  <a:pt x="348003" y="3021533"/>
                  <a:pt x="663121" y="2850197"/>
                  <a:pt x="928914" y="2762204"/>
                </a:cubicBezTo>
                <a:cubicBezTo>
                  <a:pt x="1637695" y="2527557"/>
                  <a:pt x="2440819" y="2941214"/>
                  <a:pt x="3106057" y="2863804"/>
                </a:cubicBezTo>
                <a:cubicBezTo>
                  <a:pt x="3771295" y="2786394"/>
                  <a:pt x="4344610" y="2396927"/>
                  <a:pt x="4920343" y="2297746"/>
                </a:cubicBezTo>
                <a:cubicBezTo>
                  <a:pt x="5496076" y="2198565"/>
                  <a:pt x="5916991" y="2409023"/>
                  <a:pt x="6560457" y="2268718"/>
                </a:cubicBezTo>
                <a:cubicBezTo>
                  <a:pt x="7203924" y="2128413"/>
                  <a:pt x="8135257" y="1615575"/>
                  <a:pt x="8781143" y="1455918"/>
                </a:cubicBezTo>
                <a:cubicBezTo>
                  <a:pt x="9427029" y="1296261"/>
                  <a:pt x="9852781" y="1557518"/>
                  <a:pt x="10435771" y="1310775"/>
                </a:cubicBezTo>
                <a:cubicBezTo>
                  <a:pt x="10945887" y="1094875"/>
                  <a:pt x="11639361" y="290013"/>
                  <a:pt x="12098082" y="43553"/>
                </a:cubicBezTo>
                <a:close/>
              </a:path>
            </a:pathLst>
          </a:custGeom>
          <a:gradFill>
            <a:gsLst>
              <a:gs pos="50000">
                <a:srgbClr val="800000">
                  <a:alpha val="7000"/>
                </a:srgbClr>
              </a:gs>
              <a:gs pos="100000">
                <a:srgbClr val="800000">
                  <a:alpha val="1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06B5E0-062F-2C73-E791-6C38AFEB5B86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B6C79E5-56EC-02B2-11F2-B66131533F4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EBED590-4751-2287-AFB6-DFAA0BDDA7B8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1F31F6-2557-2A6C-A098-9D7699FF3D09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6B975D8-4D68-372A-66AB-8CB9F17CC266}"/>
              </a:ext>
            </a:extLst>
          </p:cNvPr>
          <p:cNvGrpSpPr/>
          <p:nvPr/>
        </p:nvGrpSpPr>
        <p:grpSpPr>
          <a:xfrm>
            <a:off x="786794" y="2423886"/>
            <a:ext cx="362858" cy="2420457"/>
            <a:chOff x="958950" y="2275721"/>
            <a:chExt cx="362858" cy="242045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C7A35DC-4D90-DC6C-3DF6-7C98C97F2E22}"/>
                </a:ext>
              </a:extLst>
            </p:cNvPr>
            <p:cNvSpPr/>
            <p:nvPr/>
          </p:nvSpPr>
          <p:spPr>
            <a:xfrm>
              <a:off x="958950" y="3384450"/>
              <a:ext cx="362858" cy="943428"/>
            </a:xfrm>
            <a:prstGeom prst="rect">
              <a:avLst/>
            </a:prstGeom>
            <a:noFill/>
            <a:ln w="25400">
              <a:solidFill>
                <a:srgbClr val="872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038C86C-2651-DC81-108A-B19DFC93DA11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1140379" y="4327878"/>
              <a:ext cx="0" cy="368300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CDB2909-3A74-5236-E393-C02BAC5BC1CA}"/>
                </a:ext>
              </a:extLst>
            </p:cNvPr>
            <p:cNvCxnSpPr>
              <a:cxnSpLocks/>
            </p:cNvCxnSpPr>
            <p:nvPr/>
          </p:nvCxnSpPr>
          <p:spPr>
            <a:xfrm>
              <a:off x="1140379" y="2275721"/>
              <a:ext cx="0" cy="1099657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4623F90-BEF6-7876-C6ED-C097DFDC3F90}"/>
              </a:ext>
            </a:extLst>
          </p:cNvPr>
          <p:cNvGrpSpPr/>
          <p:nvPr/>
        </p:nvGrpSpPr>
        <p:grpSpPr>
          <a:xfrm>
            <a:off x="2596565" y="3097386"/>
            <a:ext cx="362858" cy="2317447"/>
            <a:chOff x="2861290" y="3025422"/>
            <a:chExt cx="362858" cy="231744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595B88B-5107-A936-C72C-C94D68685BA4}"/>
                </a:ext>
              </a:extLst>
            </p:cNvPr>
            <p:cNvSpPr/>
            <p:nvPr/>
          </p:nvSpPr>
          <p:spPr>
            <a:xfrm>
              <a:off x="2861290" y="3145770"/>
              <a:ext cx="362858" cy="1611085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54ED1D4-B84B-8582-9479-886B236BE0F7}"/>
                </a:ext>
              </a:extLst>
            </p:cNvPr>
            <p:cNvCxnSpPr>
              <a:cxnSpLocks/>
            </p:cNvCxnSpPr>
            <p:nvPr/>
          </p:nvCxnSpPr>
          <p:spPr>
            <a:xfrm>
              <a:off x="3041348" y="3025422"/>
              <a:ext cx="0" cy="2317447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CAA6D0E-158C-75B5-00FB-3A47AE3E9C0B}"/>
              </a:ext>
            </a:extLst>
          </p:cNvPr>
          <p:cNvGrpSpPr/>
          <p:nvPr/>
        </p:nvGrpSpPr>
        <p:grpSpPr>
          <a:xfrm>
            <a:off x="6396729" y="3990620"/>
            <a:ext cx="362858" cy="1854200"/>
            <a:chOff x="6790146" y="4102100"/>
            <a:chExt cx="362858" cy="185420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9DB3AFE-BEEE-6225-304F-3D2A3C2CE10C}"/>
                </a:ext>
              </a:extLst>
            </p:cNvPr>
            <p:cNvSpPr/>
            <p:nvPr/>
          </p:nvSpPr>
          <p:spPr>
            <a:xfrm>
              <a:off x="6790146" y="4252686"/>
              <a:ext cx="362858" cy="1271816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E4794B1-0465-F36C-BBA0-62ED00A751D3}"/>
                </a:ext>
              </a:extLst>
            </p:cNvPr>
            <p:cNvCxnSpPr>
              <a:cxnSpLocks/>
            </p:cNvCxnSpPr>
            <p:nvPr/>
          </p:nvCxnSpPr>
          <p:spPr>
            <a:xfrm>
              <a:off x="6969882" y="4102100"/>
              <a:ext cx="0" cy="1854200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FB7C1C9-2890-269D-2BB3-1D4CA7F10444}"/>
              </a:ext>
            </a:extLst>
          </p:cNvPr>
          <p:cNvGrpSpPr/>
          <p:nvPr/>
        </p:nvGrpSpPr>
        <p:grpSpPr>
          <a:xfrm>
            <a:off x="10151735" y="2597854"/>
            <a:ext cx="362858" cy="2764368"/>
            <a:chOff x="10459358" y="2291644"/>
            <a:chExt cx="362858" cy="276436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35CFCE7-74AF-9D5F-565E-C16A64A637F4}"/>
                </a:ext>
              </a:extLst>
            </p:cNvPr>
            <p:cNvSpPr/>
            <p:nvPr/>
          </p:nvSpPr>
          <p:spPr>
            <a:xfrm>
              <a:off x="10459358" y="2602292"/>
              <a:ext cx="362858" cy="2453720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2F10C6F-BA5C-571E-DDD5-239184CC7907}"/>
                </a:ext>
              </a:extLst>
            </p:cNvPr>
            <p:cNvCxnSpPr>
              <a:cxnSpLocks/>
            </p:cNvCxnSpPr>
            <p:nvPr/>
          </p:nvCxnSpPr>
          <p:spPr>
            <a:xfrm>
              <a:off x="10638771" y="2291644"/>
              <a:ext cx="0" cy="2664178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60C9E2BD-80AF-13B9-6CDB-10ADD9D5994F}"/>
              </a:ext>
            </a:extLst>
          </p:cNvPr>
          <p:cNvSpPr txBox="1"/>
          <p:nvPr/>
        </p:nvSpPr>
        <p:spPr>
          <a:xfrm>
            <a:off x="660400" y="5018518"/>
            <a:ext cx="717834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24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9EB0DF6-3F51-0737-FCEF-1398C7A3BDDF}"/>
              </a:ext>
            </a:extLst>
          </p:cNvPr>
          <p:cNvGrpSpPr/>
          <p:nvPr/>
        </p:nvGrpSpPr>
        <p:grpSpPr>
          <a:xfrm>
            <a:off x="4496647" y="3149597"/>
            <a:ext cx="362858" cy="1941692"/>
            <a:chOff x="4955540" y="4457700"/>
            <a:chExt cx="362858" cy="1941692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5B8227A-E93A-251F-6FC5-33F2C4809CEC}"/>
                </a:ext>
              </a:extLst>
            </p:cNvPr>
            <p:cNvSpPr/>
            <p:nvPr/>
          </p:nvSpPr>
          <p:spPr>
            <a:xfrm>
              <a:off x="4955540" y="4653642"/>
              <a:ext cx="362858" cy="1161143"/>
            </a:xfrm>
            <a:prstGeom prst="rect">
              <a:avLst/>
            </a:prstGeom>
            <a:noFill/>
            <a:ln w="25400">
              <a:solidFill>
                <a:srgbClr val="872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E1F974C-B9E7-227E-6EB4-01EB4DAF6C5C}"/>
                </a:ext>
              </a:extLst>
            </p:cNvPr>
            <p:cNvCxnSpPr>
              <a:cxnSpLocks/>
            </p:cNvCxnSpPr>
            <p:nvPr/>
          </p:nvCxnSpPr>
          <p:spPr>
            <a:xfrm>
              <a:off x="5129792" y="4457700"/>
              <a:ext cx="0" cy="193322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99D7DE81-C40E-A1E6-4BB4-E0AFB1C73FDE}"/>
                </a:ext>
              </a:extLst>
            </p:cNvPr>
            <p:cNvCxnSpPr>
              <a:cxnSpLocks/>
            </p:cNvCxnSpPr>
            <p:nvPr/>
          </p:nvCxnSpPr>
          <p:spPr>
            <a:xfrm>
              <a:off x="5129792" y="5801078"/>
              <a:ext cx="0" cy="598314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4409E78-39EE-9A12-E3B9-F397B8E8ABB4}"/>
              </a:ext>
            </a:extLst>
          </p:cNvPr>
          <p:cNvGrpSpPr/>
          <p:nvPr/>
        </p:nvGrpSpPr>
        <p:grpSpPr>
          <a:xfrm>
            <a:off x="8296811" y="2856087"/>
            <a:ext cx="362858" cy="2036938"/>
            <a:chOff x="8432841" y="2990145"/>
            <a:chExt cx="362858" cy="2036938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873149F-3E94-B0EC-E500-69AB2B6BC11F}"/>
                </a:ext>
              </a:extLst>
            </p:cNvPr>
            <p:cNvSpPr/>
            <p:nvPr/>
          </p:nvSpPr>
          <p:spPr>
            <a:xfrm>
              <a:off x="8432841" y="3454399"/>
              <a:ext cx="362858" cy="1150865"/>
            </a:xfrm>
            <a:prstGeom prst="rect">
              <a:avLst/>
            </a:prstGeom>
            <a:noFill/>
            <a:ln w="25400">
              <a:solidFill>
                <a:srgbClr val="872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22815069-12E5-6C19-3E21-31E7CC9F7142}"/>
                </a:ext>
              </a:extLst>
            </p:cNvPr>
            <p:cNvCxnSpPr>
              <a:cxnSpLocks/>
              <a:endCxn id="47" idx="0"/>
            </p:cNvCxnSpPr>
            <p:nvPr/>
          </p:nvCxnSpPr>
          <p:spPr>
            <a:xfrm>
              <a:off x="8614270" y="2990145"/>
              <a:ext cx="0" cy="464254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40DFCEE0-ECC8-8B4B-8090-EFCDDCD0A7B8}"/>
                </a:ext>
              </a:extLst>
            </p:cNvPr>
            <p:cNvCxnSpPr>
              <a:cxnSpLocks/>
            </p:cNvCxnSpPr>
            <p:nvPr/>
          </p:nvCxnSpPr>
          <p:spPr>
            <a:xfrm>
              <a:off x="8624056" y="4592461"/>
              <a:ext cx="0" cy="434622"/>
            </a:xfrm>
            <a:prstGeom prst="line">
              <a:avLst/>
            </a:prstGeom>
            <a:ln w="15875">
              <a:solidFill>
                <a:srgbClr val="872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58E71DBD-1477-D467-779E-89A6E00B8468}"/>
              </a:ext>
            </a:extLst>
          </p:cNvPr>
          <p:cNvSpPr txBox="1"/>
          <p:nvPr/>
        </p:nvSpPr>
        <p:spPr>
          <a:xfrm>
            <a:off x="666609" y="5425777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4EBD2478-18AC-A2B9-C930-E1645563FA85}"/>
              </a:ext>
            </a:extLst>
          </p:cNvPr>
          <p:cNvSpPr txBox="1"/>
          <p:nvPr/>
        </p:nvSpPr>
        <p:spPr>
          <a:xfrm>
            <a:off x="2444044" y="1936651"/>
            <a:ext cx="717834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24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F63C306-E54F-EB3F-0E1F-AB2E2B0AD11D}"/>
              </a:ext>
            </a:extLst>
          </p:cNvPr>
          <p:cNvSpPr txBox="1"/>
          <p:nvPr/>
        </p:nvSpPr>
        <p:spPr>
          <a:xfrm>
            <a:off x="2450253" y="2318510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A72CCF3-71F5-7143-00C2-C60E39D656B1}"/>
              </a:ext>
            </a:extLst>
          </p:cNvPr>
          <p:cNvSpPr txBox="1"/>
          <p:nvPr/>
        </p:nvSpPr>
        <p:spPr>
          <a:xfrm>
            <a:off x="4257322" y="5224763"/>
            <a:ext cx="717834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24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DF7ABCC-E5A6-CADF-EA02-A3749E5BAFE0}"/>
              </a:ext>
            </a:extLst>
          </p:cNvPr>
          <p:cNvSpPr txBox="1"/>
          <p:nvPr/>
        </p:nvSpPr>
        <p:spPr>
          <a:xfrm>
            <a:off x="4263531" y="5606622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ADD818C5-D4B0-F34A-C446-A85D074C810A}"/>
              </a:ext>
            </a:extLst>
          </p:cNvPr>
          <p:cNvSpPr txBox="1"/>
          <p:nvPr/>
        </p:nvSpPr>
        <p:spPr>
          <a:xfrm>
            <a:off x="8106833" y="5034263"/>
            <a:ext cx="717834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24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7E72D23-7EEE-E350-4C7F-FECAB3D53FA4}"/>
              </a:ext>
            </a:extLst>
          </p:cNvPr>
          <p:cNvSpPr txBox="1"/>
          <p:nvPr/>
        </p:nvSpPr>
        <p:spPr>
          <a:xfrm>
            <a:off x="8113042" y="5416122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BFE2F41A-0581-F45E-8A36-8AA86E1F6A47}"/>
              </a:ext>
            </a:extLst>
          </p:cNvPr>
          <p:cNvSpPr txBox="1"/>
          <p:nvPr/>
        </p:nvSpPr>
        <p:spPr>
          <a:xfrm>
            <a:off x="6214533" y="2805896"/>
            <a:ext cx="717834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24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E0DCA1B5-5F4A-95B0-59C1-6E55BBB6DCBF}"/>
              </a:ext>
            </a:extLst>
          </p:cNvPr>
          <p:cNvSpPr txBox="1"/>
          <p:nvPr/>
        </p:nvSpPr>
        <p:spPr>
          <a:xfrm>
            <a:off x="6220742" y="3187755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E573627-8E7D-0580-CEDA-0C73CF815757}"/>
              </a:ext>
            </a:extLst>
          </p:cNvPr>
          <p:cNvSpPr txBox="1"/>
          <p:nvPr/>
        </p:nvSpPr>
        <p:spPr>
          <a:xfrm>
            <a:off x="9952706" y="1547987"/>
            <a:ext cx="717834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24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172485CA-7446-8D98-AB0F-107AE56E464A}"/>
              </a:ext>
            </a:extLst>
          </p:cNvPr>
          <p:cNvSpPr txBox="1"/>
          <p:nvPr/>
        </p:nvSpPr>
        <p:spPr>
          <a:xfrm>
            <a:off x="9958915" y="1929846"/>
            <a:ext cx="1695451" cy="425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在这里输入你的正文，阐述相关的具体内容</a:t>
            </a:r>
          </a:p>
        </p:txBody>
      </p:sp>
    </p:spTree>
    <p:extLst>
      <p:ext uri="{BB962C8B-B14F-4D97-AF65-F5344CB8AC3E}">
        <p14:creationId xmlns:p14="http://schemas.microsoft.com/office/powerpoint/2010/main" val="2996446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8BD6039-2A2F-F8B4-520F-F5987A9096F8}"/>
              </a:ext>
            </a:extLst>
          </p:cNvPr>
          <p:cNvGrpSpPr/>
          <p:nvPr/>
        </p:nvGrpSpPr>
        <p:grpSpPr>
          <a:xfrm>
            <a:off x="0" y="1790700"/>
            <a:ext cx="12192000" cy="3238500"/>
            <a:chOff x="0" y="1790700"/>
            <a:chExt cx="12192000" cy="32385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B81F0E8-E09F-8612-4287-3C7CE5E11D4E}"/>
                </a:ext>
              </a:extLst>
            </p:cNvPr>
            <p:cNvSpPr/>
            <p:nvPr/>
          </p:nvSpPr>
          <p:spPr>
            <a:xfrm>
              <a:off x="0" y="2011680"/>
              <a:ext cx="12192000" cy="2812868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541F4B2-1829-43B1-1699-99D55F0C988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90700"/>
              <a:ext cx="121920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D2A7381-76EA-1779-0011-B4225F5179C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29200"/>
              <a:ext cx="121920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B5A34E-2A32-028D-DC79-1BD5175A9BCF}"/>
              </a:ext>
            </a:extLst>
          </p:cNvPr>
          <p:cNvGrpSpPr/>
          <p:nvPr/>
        </p:nvGrpSpPr>
        <p:grpSpPr>
          <a:xfrm>
            <a:off x="3629268" y="2566670"/>
            <a:ext cx="4933464" cy="1693454"/>
            <a:chOff x="3386546" y="2566670"/>
            <a:chExt cx="4933464" cy="169345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2F6369-6DB9-B8C5-2A93-B34810AAFC8A}"/>
                </a:ext>
              </a:extLst>
            </p:cNvPr>
            <p:cNvGrpSpPr/>
            <p:nvPr/>
          </p:nvGrpSpPr>
          <p:grpSpPr>
            <a:xfrm>
              <a:off x="3386546" y="2566670"/>
              <a:ext cx="1693454" cy="1693454"/>
              <a:chOff x="3170646" y="2528570"/>
              <a:chExt cx="1693454" cy="1693454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5DB54B6B-5784-4357-B2FD-A446E508696A}"/>
                  </a:ext>
                </a:extLst>
              </p:cNvPr>
              <p:cNvSpPr/>
              <p:nvPr/>
            </p:nvSpPr>
            <p:spPr>
              <a:xfrm>
                <a:off x="3170646" y="2528570"/>
                <a:ext cx="1693454" cy="1693454"/>
              </a:xfrm>
              <a:prstGeom prst="ellipse">
                <a:avLst/>
              </a:prstGeom>
              <a:noFill/>
              <a:ln w="19050">
                <a:solidFill>
                  <a:srgbClr val="DFB5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24549A-99A4-C4BF-5DD9-2B93F30A1D8E}"/>
                  </a:ext>
                </a:extLst>
              </p:cNvPr>
              <p:cNvSpPr txBox="1"/>
              <p:nvPr/>
            </p:nvSpPr>
            <p:spPr>
              <a:xfrm>
                <a:off x="3413092" y="2795632"/>
                <a:ext cx="13142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solidFill>
                      <a:srgbClr val="E2BC7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kumimoji="0" lang="zh-CN" altLang="en-US" sz="7200" b="1" i="0" u="none" strike="noStrike" kern="1200" cap="none" spc="0" normalizeH="0" baseline="0" noProof="0" dirty="0"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0F7651D-41C9-B074-694F-23D7350D67C3}"/>
                </a:ext>
              </a:extLst>
            </p:cNvPr>
            <p:cNvSpPr txBox="1"/>
            <p:nvPr/>
          </p:nvSpPr>
          <p:spPr>
            <a:xfrm>
              <a:off x="5485712" y="3029358"/>
              <a:ext cx="28342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dirty="0">
                  <a:solidFill>
                    <a:srgbClr val="E2BC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样机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内容版式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09233ED-C5AD-B3DD-E4BC-14E116099957}"/>
                </a:ext>
              </a:extLst>
            </p:cNvPr>
            <p:cNvSpPr txBox="1"/>
            <p:nvPr/>
          </p:nvSpPr>
          <p:spPr>
            <a:xfrm>
              <a:off x="5490792" y="3597683"/>
              <a:ext cx="25432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200" dirty="0">
                  <a:solidFill>
                    <a:srgbClr val="E2BC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GRAPHIC CONTENT LAYOUT</a:t>
              </a:r>
              <a:endPara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690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C3E442B-31F4-C8CD-0567-094A6E6AFC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8A3F9BA6-55C5-5762-8F8B-025169664E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898324">
            <a:off x="9580434" y="-344414"/>
            <a:ext cx="2984644" cy="2682323"/>
          </a:xfrm>
          <a:custGeom>
            <a:avLst/>
            <a:gdLst>
              <a:gd name="connsiteX0" fmla="*/ 2973006 w 5694227"/>
              <a:gd name="connsiteY0" fmla="*/ 0 h 5117447"/>
              <a:gd name="connsiteX1" fmla="*/ 5694227 w 5694227"/>
              <a:gd name="connsiteY1" fmla="*/ 2723876 h 5117447"/>
              <a:gd name="connsiteX2" fmla="*/ 3298320 w 5694227"/>
              <a:gd name="connsiteY2" fmla="*/ 5117447 h 5117447"/>
              <a:gd name="connsiteX3" fmla="*/ 0 w 5694227"/>
              <a:gd name="connsiteY3" fmla="*/ 5117447 h 5117447"/>
              <a:gd name="connsiteX4" fmla="*/ 0 w 5694227"/>
              <a:gd name="connsiteY4" fmla="*/ 0 h 511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4227" h="5117447">
                <a:moveTo>
                  <a:pt x="2973006" y="0"/>
                </a:moveTo>
                <a:lnTo>
                  <a:pt x="5694227" y="2723876"/>
                </a:lnTo>
                <a:lnTo>
                  <a:pt x="3298320" y="5117447"/>
                </a:lnTo>
                <a:lnTo>
                  <a:pt x="0" y="511744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F8B09246-7A6B-C9B1-6CE5-E2A321F2AC35}"/>
              </a:ext>
            </a:extLst>
          </p:cNvPr>
          <p:cNvSpPr/>
          <p:nvPr/>
        </p:nvSpPr>
        <p:spPr>
          <a:xfrm rot="5400000">
            <a:off x="-72458" y="362742"/>
            <a:ext cx="6858000" cy="6132513"/>
          </a:xfrm>
          <a:custGeom>
            <a:avLst/>
            <a:gdLst>
              <a:gd name="connsiteX0" fmla="*/ 0 w 6858000"/>
              <a:gd name="connsiteY0" fmla="*/ 6449352 h 6449352"/>
              <a:gd name="connsiteX1" fmla="*/ 0 w 6858000"/>
              <a:gd name="connsiteY1" fmla="*/ 461483 h 6449352"/>
              <a:gd name="connsiteX2" fmla="*/ 30783 w 6858000"/>
              <a:gd name="connsiteY2" fmla="*/ 449383 h 6449352"/>
              <a:gd name="connsiteX3" fmla="*/ 3256610 w 6858000"/>
              <a:gd name="connsiteY3" fmla="*/ 639273 h 6449352"/>
              <a:gd name="connsiteX4" fmla="*/ 6610685 w 6858000"/>
              <a:gd name="connsiteY4" fmla="*/ 197187 h 6449352"/>
              <a:gd name="connsiteX5" fmla="*/ 6767805 w 6858000"/>
              <a:gd name="connsiteY5" fmla="*/ 75715 h 6449352"/>
              <a:gd name="connsiteX6" fmla="*/ 6858000 w 6858000"/>
              <a:gd name="connsiteY6" fmla="*/ 0 h 6449352"/>
              <a:gd name="connsiteX7" fmla="*/ 6858000 w 6858000"/>
              <a:gd name="connsiteY7" fmla="*/ 6449352 h 644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6449352">
                <a:moveTo>
                  <a:pt x="0" y="6449352"/>
                </a:moveTo>
                <a:lnTo>
                  <a:pt x="0" y="461483"/>
                </a:lnTo>
                <a:lnTo>
                  <a:pt x="30783" y="449383"/>
                </a:lnTo>
                <a:cubicBezTo>
                  <a:pt x="1102834" y="73749"/>
                  <a:pt x="2179721" y="280078"/>
                  <a:pt x="3256610" y="639273"/>
                </a:cubicBezTo>
                <a:cubicBezTo>
                  <a:pt x="4392669" y="1018206"/>
                  <a:pt x="5510693" y="997155"/>
                  <a:pt x="6610685" y="197187"/>
                </a:cubicBezTo>
                <a:cubicBezTo>
                  <a:pt x="6663445" y="158044"/>
                  <a:pt x="6715827" y="117578"/>
                  <a:pt x="6767805" y="75715"/>
                </a:cubicBezTo>
                <a:lnTo>
                  <a:pt x="6858000" y="0"/>
                </a:lnTo>
                <a:lnTo>
                  <a:pt x="6858000" y="6449352"/>
                </a:lnTo>
                <a:close/>
              </a:path>
            </a:pathLst>
          </a:custGeom>
          <a:solidFill>
            <a:srgbClr val="E2BC78">
              <a:alpha val="15000"/>
            </a:srgbClr>
          </a:solidFill>
          <a:ln w="51722" cap="flat">
            <a:noFill/>
            <a:prstDash val="solid"/>
            <a:miter/>
          </a:ln>
          <a:effectLst>
            <a:outerShdw blurRad="711200" dist="279400" algn="l" rotWithShape="0">
              <a:srgbClr val="800000">
                <a:alpha val="4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B03DD39-C5C5-326F-4916-8AFBEBD0919D}"/>
              </a:ext>
            </a:extLst>
          </p:cNvPr>
          <p:cNvSpPr/>
          <p:nvPr/>
        </p:nvSpPr>
        <p:spPr>
          <a:xfrm rot="5400000">
            <a:off x="3485796" y="3002317"/>
            <a:ext cx="6858000" cy="853366"/>
          </a:xfrm>
          <a:custGeom>
            <a:avLst/>
            <a:gdLst>
              <a:gd name="connsiteX0" fmla="*/ 0 w 6858000"/>
              <a:gd name="connsiteY0" fmla="*/ 6449352 h 6449352"/>
              <a:gd name="connsiteX1" fmla="*/ 0 w 6858000"/>
              <a:gd name="connsiteY1" fmla="*/ 461483 h 6449352"/>
              <a:gd name="connsiteX2" fmla="*/ 30783 w 6858000"/>
              <a:gd name="connsiteY2" fmla="*/ 449383 h 6449352"/>
              <a:gd name="connsiteX3" fmla="*/ 3256610 w 6858000"/>
              <a:gd name="connsiteY3" fmla="*/ 639273 h 6449352"/>
              <a:gd name="connsiteX4" fmla="*/ 6610685 w 6858000"/>
              <a:gd name="connsiteY4" fmla="*/ 197187 h 6449352"/>
              <a:gd name="connsiteX5" fmla="*/ 6767805 w 6858000"/>
              <a:gd name="connsiteY5" fmla="*/ 75715 h 6449352"/>
              <a:gd name="connsiteX6" fmla="*/ 6858000 w 6858000"/>
              <a:gd name="connsiteY6" fmla="*/ 0 h 6449352"/>
              <a:gd name="connsiteX7" fmla="*/ 6858000 w 6858000"/>
              <a:gd name="connsiteY7" fmla="*/ 6449352 h 6449352"/>
              <a:gd name="connsiteX0" fmla="*/ 0 w 6858000"/>
              <a:gd name="connsiteY0" fmla="*/ 6449352 h 6449352"/>
              <a:gd name="connsiteX1" fmla="*/ 30783 w 6858000"/>
              <a:gd name="connsiteY1" fmla="*/ 449383 h 6449352"/>
              <a:gd name="connsiteX2" fmla="*/ 3256610 w 6858000"/>
              <a:gd name="connsiteY2" fmla="*/ 639273 h 6449352"/>
              <a:gd name="connsiteX3" fmla="*/ 6610685 w 6858000"/>
              <a:gd name="connsiteY3" fmla="*/ 197187 h 6449352"/>
              <a:gd name="connsiteX4" fmla="*/ 6767805 w 6858000"/>
              <a:gd name="connsiteY4" fmla="*/ 75715 h 6449352"/>
              <a:gd name="connsiteX5" fmla="*/ 6858000 w 6858000"/>
              <a:gd name="connsiteY5" fmla="*/ 0 h 6449352"/>
              <a:gd name="connsiteX6" fmla="*/ 6858000 w 6858000"/>
              <a:gd name="connsiteY6" fmla="*/ 6449352 h 6449352"/>
              <a:gd name="connsiteX7" fmla="*/ 0 w 6858000"/>
              <a:gd name="connsiteY7" fmla="*/ 6449352 h 6449352"/>
              <a:gd name="connsiteX0" fmla="*/ 6827217 w 6827217"/>
              <a:gd name="connsiteY0" fmla="*/ 6449352 h 6449352"/>
              <a:gd name="connsiteX1" fmla="*/ 0 w 6827217"/>
              <a:gd name="connsiteY1" fmla="*/ 449383 h 6449352"/>
              <a:gd name="connsiteX2" fmla="*/ 3225827 w 6827217"/>
              <a:gd name="connsiteY2" fmla="*/ 639273 h 6449352"/>
              <a:gd name="connsiteX3" fmla="*/ 6579902 w 6827217"/>
              <a:gd name="connsiteY3" fmla="*/ 197187 h 6449352"/>
              <a:gd name="connsiteX4" fmla="*/ 6737022 w 6827217"/>
              <a:gd name="connsiteY4" fmla="*/ 75715 h 6449352"/>
              <a:gd name="connsiteX5" fmla="*/ 6827217 w 6827217"/>
              <a:gd name="connsiteY5" fmla="*/ 0 h 6449352"/>
              <a:gd name="connsiteX6" fmla="*/ 6827217 w 6827217"/>
              <a:gd name="connsiteY6" fmla="*/ 6449352 h 6449352"/>
              <a:gd name="connsiteX0" fmla="*/ 6827217 w 6917135"/>
              <a:gd name="connsiteY0" fmla="*/ 6449352 h 6543405"/>
              <a:gd name="connsiteX1" fmla="*/ 0 w 6917135"/>
              <a:gd name="connsiteY1" fmla="*/ 449383 h 6543405"/>
              <a:gd name="connsiteX2" fmla="*/ 3225827 w 6917135"/>
              <a:gd name="connsiteY2" fmla="*/ 639273 h 6543405"/>
              <a:gd name="connsiteX3" fmla="*/ 6579902 w 6917135"/>
              <a:gd name="connsiteY3" fmla="*/ 197187 h 6543405"/>
              <a:gd name="connsiteX4" fmla="*/ 6737022 w 6917135"/>
              <a:gd name="connsiteY4" fmla="*/ 75715 h 6543405"/>
              <a:gd name="connsiteX5" fmla="*/ 6827217 w 6917135"/>
              <a:gd name="connsiteY5" fmla="*/ 0 h 6543405"/>
              <a:gd name="connsiteX6" fmla="*/ 6917135 w 6917135"/>
              <a:gd name="connsiteY6" fmla="*/ 6543405 h 6543405"/>
              <a:gd name="connsiteX0" fmla="*/ 6827217 w 6827217"/>
              <a:gd name="connsiteY0" fmla="*/ 6449352 h 6449352"/>
              <a:gd name="connsiteX1" fmla="*/ 0 w 6827217"/>
              <a:gd name="connsiteY1" fmla="*/ 449383 h 6449352"/>
              <a:gd name="connsiteX2" fmla="*/ 3225827 w 6827217"/>
              <a:gd name="connsiteY2" fmla="*/ 639273 h 6449352"/>
              <a:gd name="connsiteX3" fmla="*/ 6579902 w 6827217"/>
              <a:gd name="connsiteY3" fmla="*/ 197187 h 6449352"/>
              <a:gd name="connsiteX4" fmla="*/ 6737022 w 6827217"/>
              <a:gd name="connsiteY4" fmla="*/ 75715 h 6449352"/>
              <a:gd name="connsiteX5" fmla="*/ 6827217 w 6827217"/>
              <a:gd name="connsiteY5" fmla="*/ 0 h 6449352"/>
              <a:gd name="connsiteX0" fmla="*/ 0 w 6827217"/>
              <a:gd name="connsiteY0" fmla="*/ 449383 h 877752"/>
              <a:gd name="connsiteX1" fmla="*/ 3225827 w 6827217"/>
              <a:gd name="connsiteY1" fmla="*/ 639273 h 877752"/>
              <a:gd name="connsiteX2" fmla="*/ 6579902 w 6827217"/>
              <a:gd name="connsiteY2" fmla="*/ 197187 h 877752"/>
              <a:gd name="connsiteX3" fmla="*/ 6737022 w 6827217"/>
              <a:gd name="connsiteY3" fmla="*/ 75715 h 877752"/>
              <a:gd name="connsiteX4" fmla="*/ 6827217 w 6827217"/>
              <a:gd name="connsiteY4" fmla="*/ 0 h 877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7217" h="877752">
                <a:moveTo>
                  <a:pt x="0" y="449383"/>
                </a:moveTo>
                <a:cubicBezTo>
                  <a:pt x="1072051" y="73749"/>
                  <a:pt x="2148938" y="280078"/>
                  <a:pt x="3225827" y="639273"/>
                </a:cubicBezTo>
                <a:cubicBezTo>
                  <a:pt x="4361886" y="1018206"/>
                  <a:pt x="5479910" y="997155"/>
                  <a:pt x="6579902" y="197187"/>
                </a:cubicBezTo>
                <a:cubicBezTo>
                  <a:pt x="6632662" y="158044"/>
                  <a:pt x="6685044" y="117578"/>
                  <a:pt x="6737022" y="75715"/>
                </a:cubicBezTo>
                <a:lnTo>
                  <a:pt x="6827217" y="0"/>
                </a:lnTo>
              </a:path>
            </a:pathLst>
          </a:custGeom>
          <a:noFill/>
          <a:ln w="15875" cap="flat">
            <a:solidFill>
              <a:srgbClr val="DFB56B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E75D5068-A16F-B88F-CD9E-F0C2D0815E5E}"/>
              </a:ext>
            </a:extLst>
          </p:cNvPr>
          <p:cNvSpPr/>
          <p:nvPr/>
        </p:nvSpPr>
        <p:spPr>
          <a:xfrm rot="5400000">
            <a:off x="-362744" y="362743"/>
            <a:ext cx="6858000" cy="6132513"/>
          </a:xfrm>
          <a:custGeom>
            <a:avLst/>
            <a:gdLst>
              <a:gd name="connsiteX0" fmla="*/ 0 w 6858000"/>
              <a:gd name="connsiteY0" fmla="*/ 6449352 h 6449352"/>
              <a:gd name="connsiteX1" fmla="*/ 0 w 6858000"/>
              <a:gd name="connsiteY1" fmla="*/ 461483 h 6449352"/>
              <a:gd name="connsiteX2" fmla="*/ 30783 w 6858000"/>
              <a:gd name="connsiteY2" fmla="*/ 449383 h 6449352"/>
              <a:gd name="connsiteX3" fmla="*/ 3256610 w 6858000"/>
              <a:gd name="connsiteY3" fmla="*/ 639273 h 6449352"/>
              <a:gd name="connsiteX4" fmla="*/ 6610685 w 6858000"/>
              <a:gd name="connsiteY4" fmla="*/ 197187 h 6449352"/>
              <a:gd name="connsiteX5" fmla="*/ 6767805 w 6858000"/>
              <a:gd name="connsiteY5" fmla="*/ 75715 h 6449352"/>
              <a:gd name="connsiteX6" fmla="*/ 6858000 w 6858000"/>
              <a:gd name="connsiteY6" fmla="*/ 0 h 6449352"/>
              <a:gd name="connsiteX7" fmla="*/ 6858000 w 6858000"/>
              <a:gd name="connsiteY7" fmla="*/ 6449352 h 644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6449352">
                <a:moveTo>
                  <a:pt x="0" y="6449352"/>
                </a:moveTo>
                <a:lnTo>
                  <a:pt x="0" y="461483"/>
                </a:lnTo>
                <a:lnTo>
                  <a:pt x="30783" y="449383"/>
                </a:lnTo>
                <a:cubicBezTo>
                  <a:pt x="1102834" y="73749"/>
                  <a:pt x="2179721" y="280078"/>
                  <a:pt x="3256610" y="639273"/>
                </a:cubicBezTo>
                <a:cubicBezTo>
                  <a:pt x="4392669" y="1018206"/>
                  <a:pt x="5510693" y="997155"/>
                  <a:pt x="6610685" y="197187"/>
                </a:cubicBezTo>
                <a:cubicBezTo>
                  <a:pt x="6663445" y="158044"/>
                  <a:pt x="6715827" y="117578"/>
                  <a:pt x="6767805" y="75715"/>
                </a:cubicBezTo>
                <a:lnTo>
                  <a:pt x="6858000" y="0"/>
                </a:lnTo>
                <a:lnTo>
                  <a:pt x="6858000" y="6449352"/>
                </a:lnTo>
                <a:close/>
              </a:path>
            </a:pathLst>
          </a:custGeom>
          <a:gradFill>
            <a:gsLst>
              <a:gs pos="0">
                <a:srgbClr val="DFB56B"/>
              </a:gs>
              <a:gs pos="100000">
                <a:srgbClr val="E2BC78"/>
              </a:gs>
            </a:gsLst>
            <a:lin ang="5400000" scaled="1"/>
          </a:gradFill>
          <a:ln w="51722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0C4CD24-7720-4DF3-0B79-211521FC0470}"/>
              </a:ext>
            </a:extLst>
          </p:cNvPr>
          <p:cNvSpPr txBox="1"/>
          <p:nvPr/>
        </p:nvSpPr>
        <p:spPr>
          <a:xfrm>
            <a:off x="8700477" y="1220484"/>
            <a:ext cx="2534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4E88173-F177-5F70-A825-7DB62B5671EF}"/>
              </a:ext>
            </a:extLst>
          </p:cNvPr>
          <p:cNvSpPr txBox="1"/>
          <p:nvPr/>
        </p:nvSpPr>
        <p:spPr>
          <a:xfrm>
            <a:off x="8700477" y="16321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目录内容描述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C7329E-F2B6-242C-3959-635C944C507B}"/>
              </a:ext>
            </a:extLst>
          </p:cNvPr>
          <p:cNvSpPr txBox="1"/>
          <p:nvPr/>
        </p:nvSpPr>
        <p:spPr>
          <a:xfrm>
            <a:off x="8700477" y="2529474"/>
            <a:ext cx="2534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07F112A-39E4-921D-CFC6-72339113DCCE}"/>
              </a:ext>
            </a:extLst>
          </p:cNvPr>
          <p:cNvSpPr txBox="1"/>
          <p:nvPr/>
        </p:nvSpPr>
        <p:spPr>
          <a:xfrm>
            <a:off x="8700477" y="294115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目录内容描述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49AABE-07A1-6382-845A-6DB3752907F6}"/>
              </a:ext>
            </a:extLst>
          </p:cNvPr>
          <p:cNvSpPr txBox="1"/>
          <p:nvPr/>
        </p:nvSpPr>
        <p:spPr>
          <a:xfrm>
            <a:off x="8700477" y="5147453"/>
            <a:ext cx="2534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B519BCB-2F2D-F570-C825-8A212674DB9E}"/>
              </a:ext>
            </a:extLst>
          </p:cNvPr>
          <p:cNvSpPr txBox="1"/>
          <p:nvPr/>
        </p:nvSpPr>
        <p:spPr>
          <a:xfrm>
            <a:off x="8700477" y="555913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目录内容描述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B7F52FB-C248-B319-4EAE-E7982046CD7C}"/>
              </a:ext>
            </a:extLst>
          </p:cNvPr>
          <p:cNvSpPr txBox="1"/>
          <p:nvPr/>
        </p:nvSpPr>
        <p:spPr>
          <a:xfrm>
            <a:off x="8700477" y="3838464"/>
            <a:ext cx="2534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885219E-0F03-3F2F-9860-DB306308B546}"/>
              </a:ext>
            </a:extLst>
          </p:cNvPr>
          <p:cNvSpPr txBox="1"/>
          <p:nvPr/>
        </p:nvSpPr>
        <p:spPr>
          <a:xfrm>
            <a:off x="8700477" y="42501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目录内容描述</a:t>
            </a:r>
          </a:p>
        </p:txBody>
      </p:sp>
      <p:sp>
        <p:nvSpPr>
          <p:cNvPr id="50" name="Education" title="Icon of a rolled paper with a ribbon stamped on it">
            <a:extLst>
              <a:ext uri="{FF2B5EF4-FFF2-40B4-BE49-F238E27FC236}">
                <a16:creationId xmlns:a16="http://schemas.microsoft.com/office/drawing/2014/main" id="{B7D2C288-C0E4-8FCD-D4A4-40C3F23795D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958665" y="5208123"/>
            <a:ext cx="375575" cy="375575"/>
          </a:xfrm>
          <a:custGeom>
            <a:avLst/>
            <a:gdLst>
              <a:gd name="T0" fmla="*/ 35 w 350"/>
              <a:gd name="T1" fmla="*/ 350 h 350"/>
              <a:gd name="T2" fmla="*/ 10 w 350"/>
              <a:gd name="T3" fmla="*/ 340 h 350"/>
              <a:gd name="T4" fmla="*/ 0 w 350"/>
              <a:gd name="T5" fmla="*/ 315 h 350"/>
              <a:gd name="T6" fmla="*/ 10 w 350"/>
              <a:gd name="T7" fmla="*/ 290 h 350"/>
              <a:gd name="T8" fmla="*/ 35 w 350"/>
              <a:gd name="T9" fmla="*/ 280 h 350"/>
              <a:gd name="T10" fmla="*/ 175 w 350"/>
              <a:gd name="T11" fmla="*/ 280 h 350"/>
              <a:gd name="T12" fmla="*/ 245 w 350"/>
              <a:gd name="T13" fmla="*/ 280 h 350"/>
              <a:gd name="T14" fmla="*/ 220 w 350"/>
              <a:gd name="T15" fmla="*/ 290 h 350"/>
              <a:gd name="T16" fmla="*/ 210 w 350"/>
              <a:gd name="T17" fmla="*/ 315 h 350"/>
              <a:gd name="T18" fmla="*/ 220 w 350"/>
              <a:gd name="T19" fmla="*/ 340 h 350"/>
              <a:gd name="T20" fmla="*/ 245 w 350"/>
              <a:gd name="T21" fmla="*/ 350 h 350"/>
              <a:gd name="T22" fmla="*/ 280 w 350"/>
              <a:gd name="T23" fmla="*/ 70 h 350"/>
              <a:gd name="T24" fmla="*/ 315 w 350"/>
              <a:gd name="T25" fmla="*/ 70 h 350"/>
              <a:gd name="T26" fmla="*/ 350 w 350"/>
              <a:gd name="T27" fmla="*/ 35 h 350"/>
              <a:gd name="T28" fmla="*/ 315 w 350"/>
              <a:gd name="T29" fmla="*/ 0 h 350"/>
              <a:gd name="T30" fmla="*/ 280 w 350"/>
              <a:gd name="T31" fmla="*/ 35 h 350"/>
              <a:gd name="T32" fmla="*/ 280 w 350"/>
              <a:gd name="T33" fmla="*/ 222 h 350"/>
              <a:gd name="T34" fmla="*/ 314 w 350"/>
              <a:gd name="T35" fmla="*/ 0 h 350"/>
              <a:gd name="T36" fmla="*/ 82 w 350"/>
              <a:gd name="T37" fmla="*/ 0 h 350"/>
              <a:gd name="T38" fmla="*/ 47 w 350"/>
              <a:gd name="T39" fmla="*/ 35 h 350"/>
              <a:gd name="T40" fmla="*/ 47 w 350"/>
              <a:gd name="T41" fmla="*/ 268 h 350"/>
              <a:gd name="T42" fmla="*/ 280 w 350"/>
              <a:gd name="T43" fmla="*/ 222 h 350"/>
              <a:gd name="T44" fmla="*/ 280 w 350"/>
              <a:gd name="T45" fmla="*/ 315 h 350"/>
              <a:gd name="T46" fmla="*/ 35 w 350"/>
              <a:gd name="T47" fmla="*/ 350 h 350"/>
              <a:gd name="T48" fmla="*/ 245 w 350"/>
              <a:gd name="T49" fmla="*/ 350 h 350"/>
              <a:gd name="T50" fmla="*/ 280 w 350"/>
              <a:gd name="T51" fmla="*/ 315 h 350"/>
              <a:gd name="T52" fmla="*/ 82 w 350"/>
              <a:gd name="T53" fmla="*/ 70 h 350"/>
              <a:gd name="T54" fmla="*/ 245 w 350"/>
              <a:gd name="T55" fmla="*/ 70 h 350"/>
              <a:gd name="T56" fmla="*/ 82 w 350"/>
              <a:gd name="T57" fmla="*/ 117 h 350"/>
              <a:gd name="T58" fmla="*/ 128 w 350"/>
              <a:gd name="T59" fmla="*/ 117 h 350"/>
              <a:gd name="T60" fmla="*/ 82 w 350"/>
              <a:gd name="T61" fmla="*/ 163 h 350"/>
              <a:gd name="T62" fmla="*/ 128 w 350"/>
              <a:gd name="T63" fmla="*/ 163 h 350"/>
              <a:gd name="T64" fmla="*/ 82 w 350"/>
              <a:gd name="T65" fmla="*/ 210 h 350"/>
              <a:gd name="T66" fmla="*/ 128 w 350"/>
              <a:gd name="T67" fmla="*/ 210 h 350"/>
              <a:gd name="T68" fmla="*/ 163 w 350"/>
              <a:gd name="T69" fmla="*/ 152 h 350"/>
              <a:gd name="T70" fmla="*/ 163 w 350"/>
              <a:gd name="T71" fmla="*/ 245 h 350"/>
              <a:gd name="T72" fmla="*/ 198 w 350"/>
              <a:gd name="T73" fmla="*/ 228 h 350"/>
              <a:gd name="T74" fmla="*/ 233 w 350"/>
              <a:gd name="T75" fmla="*/ 245 h 350"/>
              <a:gd name="T76" fmla="*/ 233 w 350"/>
              <a:gd name="T77" fmla="*/ 152 h 350"/>
              <a:gd name="T78" fmla="*/ 198 w 350"/>
              <a:gd name="T79" fmla="*/ 117 h 350"/>
              <a:gd name="T80" fmla="*/ 163 w 350"/>
              <a:gd name="T81" fmla="*/ 152 h 350"/>
              <a:gd name="T82" fmla="*/ 198 w 350"/>
              <a:gd name="T83" fmla="*/ 187 h 350"/>
              <a:gd name="T84" fmla="*/ 233 w 350"/>
              <a:gd name="T85" fmla="*/ 152 h 350"/>
              <a:gd name="T86" fmla="*/ 198 w 350"/>
              <a:gd name="T87" fmla="*/ 11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0" h="350">
                <a:moveTo>
                  <a:pt x="35" y="350"/>
                </a:moveTo>
                <a:cubicBezTo>
                  <a:pt x="25" y="350"/>
                  <a:pt x="17" y="346"/>
                  <a:pt x="10" y="340"/>
                </a:cubicBezTo>
                <a:cubicBezTo>
                  <a:pt x="4" y="333"/>
                  <a:pt x="0" y="325"/>
                  <a:pt x="0" y="315"/>
                </a:cubicBezTo>
                <a:cubicBezTo>
                  <a:pt x="0" y="305"/>
                  <a:pt x="4" y="297"/>
                  <a:pt x="10" y="290"/>
                </a:cubicBezTo>
                <a:cubicBezTo>
                  <a:pt x="17" y="284"/>
                  <a:pt x="25" y="280"/>
                  <a:pt x="35" y="280"/>
                </a:cubicBezTo>
                <a:cubicBezTo>
                  <a:pt x="175" y="280"/>
                  <a:pt x="175" y="280"/>
                  <a:pt x="175" y="280"/>
                </a:cubicBezTo>
                <a:cubicBezTo>
                  <a:pt x="245" y="280"/>
                  <a:pt x="245" y="280"/>
                  <a:pt x="245" y="280"/>
                </a:cubicBezTo>
                <a:cubicBezTo>
                  <a:pt x="235" y="280"/>
                  <a:pt x="227" y="284"/>
                  <a:pt x="220" y="290"/>
                </a:cubicBezTo>
                <a:cubicBezTo>
                  <a:pt x="214" y="297"/>
                  <a:pt x="210" y="305"/>
                  <a:pt x="210" y="315"/>
                </a:cubicBezTo>
                <a:cubicBezTo>
                  <a:pt x="210" y="325"/>
                  <a:pt x="214" y="333"/>
                  <a:pt x="220" y="340"/>
                </a:cubicBezTo>
                <a:cubicBezTo>
                  <a:pt x="227" y="346"/>
                  <a:pt x="235" y="350"/>
                  <a:pt x="245" y="350"/>
                </a:cubicBezTo>
                <a:moveTo>
                  <a:pt x="280" y="70"/>
                </a:moveTo>
                <a:cubicBezTo>
                  <a:pt x="315" y="70"/>
                  <a:pt x="315" y="70"/>
                  <a:pt x="315" y="70"/>
                </a:cubicBezTo>
                <a:cubicBezTo>
                  <a:pt x="334" y="70"/>
                  <a:pt x="350" y="54"/>
                  <a:pt x="350" y="35"/>
                </a:cubicBezTo>
                <a:cubicBezTo>
                  <a:pt x="350" y="16"/>
                  <a:pt x="334" y="0"/>
                  <a:pt x="315" y="0"/>
                </a:cubicBezTo>
                <a:cubicBezTo>
                  <a:pt x="296" y="0"/>
                  <a:pt x="280" y="16"/>
                  <a:pt x="280" y="35"/>
                </a:cubicBezTo>
                <a:cubicBezTo>
                  <a:pt x="280" y="222"/>
                  <a:pt x="280" y="222"/>
                  <a:pt x="280" y="222"/>
                </a:cubicBezTo>
                <a:moveTo>
                  <a:pt x="314" y="0"/>
                </a:moveTo>
                <a:cubicBezTo>
                  <a:pt x="82" y="0"/>
                  <a:pt x="82" y="0"/>
                  <a:pt x="82" y="0"/>
                </a:cubicBezTo>
                <a:cubicBezTo>
                  <a:pt x="62" y="0"/>
                  <a:pt x="47" y="16"/>
                  <a:pt x="47" y="35"/>
                </a:cubicBezTo>
                <a:cubicBezTo>
                  <a:pt x="47" y="268"/>
                  <a:pt x="47" y="268"/>
                  <a:pt x="47" y="268"/>
                </a:cubicBezTo>
                <a:moveTo>
                  <a:pt x="280" y="222"/>
                </a:moveTo>
                <a:cubicBezTo>
                  <a:pt x="280" y="315"/>
                  <a:pt x="280" y="315"/>
                  <a:pt x="280" y="315"/>
                </a:cubicBezTo>
                <a:moveTo>
                  <a:pt x="35" y="350"/>
                </a:moveTo>
                <a:cubicBezTo>
                  <a:pt x="245" y="350"/>
                  <a:pt x="245" y="350"/>
                  <a:pt x="245" y="350"/>
                </a:cubicBezTo>
                <a:cubicBezTo>
                  <a:pt x="264" y="350"/>
                  <a:pt x="280" y="334"/>
                  <a:pt x="280" y="315"/>
                </a:cubicBezTo>
                <a:moveTo>
                  <a:pt x="82" y="70"/>
                </a:moveTo>
                <a:cubicBezTo>
                  <a:pt x="245" y="70"/>
                  <a:pt x="245" y="70"/>
                  <a:pt x="245" y="70"/>
                </a:cubicBezTo>
                <a:moveTo>
                  <a:pt x="82" y="117"/>
                </a:moveTo>
                <a:cubicBezTo>
                  <a:pt x="128" y="117"/>
                  <a:pt x="128" y="117"/>
                  <a:pt x="128" y="117"/>
                </a:cubicBezTo>
                <a:moveTo>
                  <a:pt x="82" y="163"/>
                </a:moveTo>
                <a:cubicBezTo>
                  <a:pt x="128" y="163"/>
                  <a:pt x="128" y="163"/>
                  <a:pt x="128" y="163"/>
                </a:cubicBezTo>
                <a:moveTo>
                  <a:pt x="82" y="210"/>
                </a:moveTo>
                <a:cubicBezTo>
                  <a:pt x="128" y="210"/>
                  <a:pt x="128" y="210"/>
                  <a:pt x="128" y="210"/>
                </a:cubicBezTo>
                <a:moveTo>
                  <a:pt x="163" y="152"/>
                </a:moveTo>
                <a:cubicBezTo>
                  <a:pt x="163" y="245"/>
                  <a:pt x="163" y="245"/>
                  <a:pt x="163" y="245"/>
                </a:cubicBezTo>
                <a:cubicBezTo>
                  <a:pt x="198" y="228"/>
                  <a:pt x="198" y="228"/>
                  <a:pt x="198" y="228"/>
                </a:cubicBezTo>
                <a:cubicBezTo>
                  <a:pt x="233" y="245"/>
                  <a:pt x="233" y="245"/>
                  <a:pt x="233" y="245"/>
                </a:cubicBezTo>
                <a:cubicBezTo>
                  <a:pt x="233" y="152"/>
                  <a:pt x="233" y="152"/>
                  <a:pt x="233" y="152"/>
                </a:cubicBezTo>
                <a:moveTo>
                  <a:pt x="198" y="117"/>
                </a:moveTo>
                <a:cubicBezTo>
                  <a:pt x="179" y="117"/>
                  <a:pt x="163" y="132"/>
                  <a:pt x="163" y="152"/>
                </a:cubicBezTo>
                <a:cubicBezTo>
                  <a:pt x="163" y="171"/>
                  <a:pt x="179" y="187"/>
                  <a:pt x="198" y="187"/>
                </a:cubicBezTo>
                <a:cubicBezTo>
                  <a:pt x="218" y="187"/>
                  <a:pt x="233" y="171"/>
                  <a:pt x="233" y="152"/>
                </a:cubicBezTo>
                <a:cubicBezTo>
                  <a:pt x="233" y="132"/>
                  <a:pt x="218" y="117"/>
                  <a:pt x="198" y="117"/>
                </a:cubicBezTo>
                <a:close/>
              </a:path>
            </a:pathLst>
          </a:custGeom>
          <a:noFill/>
          <a:ln w="15875" cap="sq">
            <a:solidFill>
              <a:srgbClr val="DFB56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>
              <a:solidFill>
                <a:srgbClr val="E2BC78"/>
              </a:solidFill>
            </a:endParaRPr>
          </a:p>
        </p:txBody>
      </p:sp>
      <p:sp>
        <p:nvSpPr>
          <p:cNvPr id="51" name="building_11" title="Icon og a school house">
            <a:extLst>
              <a:ext uri="{FF2B5EF4-FFF2-40B4-BE49-F238E27FC236}">
                <a16:creationId xmlns:a16="http://schemas.microsoft.com/office/drawing/2014/main" id="{31C166E5-BE8F-2652-8AC6-E8D4B3D4226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896617" y="1257837"/>
            <a:ext cx="499670" cy="304263"/>
          </a:xfrm>
          <a:custGeom>
            <a:avLst/>
            <a:gdLst>
              <a:gd name="T0" fmla="*/ 164 w 361"/>
              <a:gd name="T1" fmla="*/ 94 h 193"/>
              <a:gd name="T2" fmla="*/ 66 w 361"/>
              <a:gd name="T3" fmla="*/ 193 h 193"/>
              <a:gd name="T4" fmla="*/ 98 w 361"/>
              <a:gd name="T5" fmla="*/ 124 h 193"/>
              <a:gd name="T6" fmla="*/ 93 w 361"/>
              <a:gd name="T7" fmla="*/ 129 h 193"/>
              <a:gd name="T8" fmla="*/ 98 w 361"/>
              <a:gd name="T9" fmla="*/ 124 h 193"/>
              <a:gd name="T10" fmla="*/ 93 w 361"/>
              <a:gd name="T11" fmla="*/ 160 h 193"/>
              <a:gd name="T12" fmla="*/ 98 w 361"/>
              <a:gd name="T13" fmla="*/ 165 h 193"/>
              <a:gd name="T14" fmla="*/ 135 w 361"/>
              <a:gd name="T15" fmla="*/ 124 h 193"/>
              <a:gd name="T16" fmla="*/ 130 w 361"/>
              <a:gd name="T17" fmla="*/ 129 h 193"/>
              <a:gd name="T18" fmla="*/ 135 w 361"/>
              <a:gd name="T19" fmla="*/ 124 h 193"/>
              <a:gd name="T20" fmla="*/ 130 w 361"/>
              <a:gd name="T21" fmla="*/ 160 h 193"/>
              <a:gd name="T22" fmla="*/ 135 w 361"/>
              <a:gd name="T23" fmla="*/ 165 h 193"/>
              <a:gd name="T24" fmla="*/ 295 w 361"/>
              <a:gd name="T25" fmla="*/ 124 h 193"/>
              <a:gd name="T26" fmla="*/ 291 w 361"/>
              <a:gd name="T27" fmla="*/ 129 h 193"/>
              <a:gd name="T28" fmla="*/ 295 w 361"/>
              <a:gd name="T29" fmla="*/ 124 h 193"/>
              <a:gd name="T30" fmla="*/ 291 w 361"/>
              <a:gd name="T31" fmla="*/ 160 h 193"/>
              <a:gd name="T32" fmla="*/ 295 w 361"/>
              <a:gd name="T33" fmla="*/ 165 h 193"/>
              <a:gd name="T34" fmla="*/ 333 w 361"/>
              <a:gd name="T35" fmla="*/ 124 h 193"/>
              <a:gd name="T36" fmla="*/ 328 w 361"/>
              <a:gd name="T37" fmla="*/ 129 h 193"/>
              <a:gd name="T38" fmla="*/ 333 w 361"/>
              <a:gd name="T39" fmla="*/ 124 h 193"/>
              <a:gd name="T40" fmla="*/ 328 w 361"/>
              <a:gd name="T41" fmla="*/ 160 h 193"/>
              <a:gd name="T42" fmla="*/ 333 w 361"/>
              <a:gd name="T43" fmla="*/ 165 h 193"/>
              <a:gd name="T44" fmla="*/ 263 w 361"/>
              <a:gd name="T45" fmla="*/ 193 h 193"/>
              <a:gd name="T46" fmla="*/ 361 w 361"/>
              <a:gd name="T47" fmla="*/ 94 h 193"/>
              <a:gd name="T48" fmla="*/ 263 w 361"/>
              <a:gd name="T49" fmla="*/ 193 h 193"/>
              <a:gd name="T50" fmla="*/ 164 w 361"/>
              <a:gd name="T51" fmla="*/ 45 h 193"/>
              <a:gd name="T52" fmla="*/ 263 w 361"/>
              <a:gd name="T53" fmla="*/ 193 h 193"/>
              <a:gd name="T54" fmla="*/ 214 w 361"/>
              <a:gd name="T55" fmla="*/ 0 h 193"/>
              <a:gd name="T56" fmla="*/ 185 w 361"/>
              <a:gd name="T57" fmla="*/ 58 h 193"/>
              <a:gd name="T58" fmla="*/ 241 w 361"/>
              <a:gd name="T59" fmla="*/ 84 h 193"/>
              <a:gd name="T60" fmla="*/ 241 w 361"/>
              <a:gd name="T61" fmla="*/ 193 h 193"/>
              <a:gd name="T62" fmla="*/ 213 w 361"/>
              <a:gd name="T63" fmla="*/ 144 h 193"/>
              <a:gd name="T64" fmla="*/ 213 w 361"/>
              <a:gd name="T65" fmla="*/ 144 h 193"/>
              <a:gd name="T66" fmla="*/ 185 w 361"/>
              <a:gd name="T67" fmla="*/ 193 h 193"/>
              <a:gd name="T68" fmla="*/ 207 w 361"/>
              <a:gd name="T69" fmla="*/ 115 h 193"/>
              <a:gd name="T70" fmla="*/ 219 w 361"/>
              <a:gd name="T71" fmla="*/ 115 h 193"/>
              <a:gd name="T72" fmla="*/ 19 w 361"/>
              <a:gd name="T73" fmla="*/ 75 h 193"/>
              <a:gd name="T74" fmla="*/ 19 w 361"/>
              <a:gd name="T75" fmla="*/ 45 h 193"/>
              <a:gd name="T76" fmla="*/ 0 w 361"/>
              <a:gd name="T77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1" h="193">
                <a:moveTo>
                  <a:pt x="66" y="94"/>
                </a:moveTo>
                <a:cubicBezTo>
                  <a:pt x="164" y="94"/>
                  <a:pt x="164" y="94"/>
                  <a:pt x="164" y="94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66" y="193"/>
                  <a:pt x="66" y="193"/>
                  <a:pt x="66" y="193"/>
                </a:cubicBezTo>
                <a:lnTo>
                  <a:pt x="66" y="94"/>
                </a:lnTo>
                <a:close/>
                <a:moveTo>
                  <a:pt x="98" y="124"/>
                </a:moveTo>
                <a:cubicBezTo>
                  <a:pt x="93" y="124"/>
                  <a:pt x="93" y="124"/>
                  <a:pt x="93" y="124"/>
                </a:cubicBezTo>
                <a:cubicBezTo>
                  <a:pt x="93" y="129"/>
                  <a:pt x="93" y="129"/>
                  <a:pt x="93" y="129"/>
                </a:cubicBezTo>
                <a:cubicBezTo>
                  <a:pt x="98" y="129"/>
                  <a:pt x="98" y="129"/>
                  <a:pt x="98" y="129"/>
                </a:cubicBezTo>
                <a:lnTo>
                  <a:pt x="98" y="124"/>
                </a:lnTo>
                <a:close/>
                <a:moveTo>
                  <a:pt x="98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5"/>
                  <a:pt x="98" y="165"/>
                  <a:pt x="98" y="165"/>
                </a:cubicBezTo>
                <a:lnTo>
                  <a:pt x="98" y="160"/>
                </a:lnTo>
                <a:close/>
                <a:moveTo>
                  <a:pt x="135" y="124"/>
                </a:moveTo>
                <a:cubicBezTo>
                  <a:pt x="130" y="124"/>
                  <a:pt x="130" y="124"/>
                  <a:pt x="130" y="124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5" y="129"/>
                  <a:pt x="135" y="129"/>
                  <a:pt x="135" y="129"/>
                </a:cubicBezTo>
                <a:lnTo>
                  <a:pt x="135" y="124"/>
                </a:lnTo>
                <a:close/>
                <a:moveTo>
                  <a:pt x="135" y="160"/>
                </a:moveTo>
                <a:cubicBezTo>
                  <a:pt x="130" y="160"/>
                  <a:pt x="130" y="160"/>
                  <a:pt x="130" y="160"/>
                </a:cubicBezTo>
                <a:cubicBezTo>
                  <a:pt x="130" y="165"/>
                  <a:pt x="130" y="165"/>
                  <a:pt x="130" y="165"/>
                </a:cubicBezTo>
                <a:cubicBezTo>
                  <a:pt x="135" y="165"/>
                  <a:pt x="135" y="165"/>
                  <a:pt x="135" y="165"/>
                </a:cubicBezTo>
                <a:lnTo>
                  <a:pt x="135" y="160"/>
                </a:lnTo>
                <a:close/>
                <a:moveTo>
                  <a:pt x="295" y="124"/>
                </a:moveTo>
                <a:cubicBezTo>
                  <a:pt x="291" y="124"/>
                  <a:pt x="291" y="124"/>
                  <a:pt x="291" y="124"/>
                </a:cubicBezTo>
                <a:cubicBezTo>
                  <a:pt x="291" y="129"/>
                  <a:pt x="291" y="129"/>
                  <a:pt x="291" y="129"/>
                </a:cubicBezTo>
                <a:cubicBezTo>
                  <a:pt x="295" y="129"/>
                  <a:pt x="295" y="129"/>
                  <a:pt x="295" y="129"/>
                </a:cubicBezTo>
                <a:lnTo>
                  <a:pt x="295" y="124"/>
                </a:lnTo>
                <a:close/>
                <a:moveTo>
                  <a:pt x="295" y="160"/>
                </a:moveTo>
                <a:cubicBezTo>
                  <a:pt x="291" y="160"/>
                  <a:pt x="291" y="160"/>
                  <a:pt x="291" y="160"/>
                </a:cubicBezTo>
                <a:cubicBezTo>
                  <a:pt x="291" y="165"/>
                  <a:pt x="291" y="165"/>
                  <a:pt x="291" y="165"/>
                </a:cubicBezTo>
                <a:cubicBezTo>
                  <a:pt x="295" y="165"/>
                  <a:pt x="295" y="165"/>
                  <a:pt x="295" y="165"/>
                </a:cubicBezTo>
                <a:lnTo>
                  <a:pt x="295" y="160"/>
                </a:lnTo>
                <a:close/>
                <a:moveTo>
                  <a:pt x="333" y="124"/>
                </a:moveTo>
                <a:cubicBezTo>
                  <a:pt x="328" y="124"/>
                  <a:pt x="328" y="124"/>
                  <a:pt x="328" y="124"/>
                </a:cubicBezTo>
                <a:cubicBezTo>
                  <a:pt x="328" y="129"/>
                  <a:pt x="328" y="129"/>
                  <a:pt x="328" y="129"/>
                </a:cubicBezTo>
                <a:cubicBezTo>
                  <a:pt x="333" y="129"/>
                  <a:pt x="333" y="129"/>
                  <a:pt x="333" y="129"/>
                </a:cubicBezTo>
                <a:lnTo>
                  <a:pt x="333" y="124"/>
                </a:lnTo>
                <a:close/>
                <a:moveTo>
                  <a:pt x="333" y="160"/>
                </a:moveTo>
                <a:cubicBezTo>
                  <a:pt x="328" y="160"/>
                  <a:pt x="328" y="160"/>
                  <a:pt x="328" y="160"/>
                </a:cubicBezTo>
                <a:cubicBezTo>
                  <a:pt x="328" y="165"/>
                  <a:pt x="328" y="165"/>
                  <a:pt x="328" y="165"/>
                </a:cubicBezTo>
                <a:cubicBezTo>
                  <a:pt x="333" y="165"/>
                  <a:pt x="333" y="165"/>
                  <a:pt x="333" y="165"/>
                </a:cubicBezTo>
                <a:lnTo>
                  <a:pt x="333" y="160"/>
                </a:lnTo>
                <a:close/>
                <a:moveTo>
                  <a:pt x="263" y="193"/>
                </a:moveTo>
                <a:cubicBezTo>
                  <a:pt x="361" y="193"/>
                  <a:pt x="361" y="193"/>
                  <a:pt x="361" y="193"/>
                </a:cubicBezTo>
                <a:cubicBezTo>
                  <a:pt x="361" y="94"/>
                  <a:pt x="361" y="94"/>
                  <a:pt x="361" y="94"/>
                </a:cubicBezTo>
                <a:cubicBezTo>
                  <a:pt x="263" y="94"/>
                  <a:pt x="263" y="94"/>
                  <a:pt x="263" y="94"/>
                </a:cubicBezTo>
                <a:lnTo>
                  <a:pt x="263" y="193"/>
                </a:lnTo>
                <a:close/>
                <a:moveTo>
                  <a:pt x="214" y="0"/>
                </a:moveTo>
                <a:cubicBezTo>
                  <a:pt x="164" y="45"/>
                  <a:pt x="164" y="45"/>
                  <a:pt x="164" y="4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3" y="45"/>
                  <a:pt x="263" y="45"/>
                  <a:pt x="263" y="45"/>
                </a:cubicBezTo>
                <a:lnTo>
                  <a:pt x="214" y="0"/>
                </a:lnTo>
                <a:close/>
                <a:moveTo>
                  <a:pt x="241" y="58"/>
                </a:moveTo>
                <a:cubicBezTo>
                  <a:pt x="185" y="58"/>
                  <a:pt x="185" y="58"/>
                  <a:pt x="185" y="58"/>
                </a:cubicBezTo>
                <a:cubicBezTo>
                  <a:pt x="185" y="84"/>
                  <a:pt x="185" y="84"/>
                  <a:pt x="185" y="84"/>
                </a:cubicBezTo>
                <a:cubicBezTo>
                  <a:pt x="241" y="84"/>
                  <a:pt x="241" y="84"/>
                  <a:pt x="241" y="84"/>
                </a:cubicBezTo>
                <a:lnTo>
                  <a:pt x="241" y="58"/>
                </a:lnTo>
                <a:close/>
                <a:moveTo>
                  <a:pt x="241" y="193"/>
                </a:moveTo>
                <a:cubicBezTo>
                  <a:pt x="241" y="144"/>
                  <a:pt x="241" y="144"/>
                  <a:pt x="241" y="144"/>
                </a:cubicBezTo>
                <a:cubicBezTo>
                  <a:pt x="213" y="144"/>
                  <a:pt x="213" y="144"/>
                  <a:pt x="213" y="144"/>
                </a:cubicBezTo>
                <a:cubicBezTo>
                  <a:pt x="213" y="193"/>
                  <a:pt x="213" y="193"/>
                  <a:pt x="213" y="193"/>
                </a:cubicBezTo>
                <a:moveTo>
                  <a:pt x="213" y="144"/>
                </a:moveTo>
                <a:cubicBezTo>
                  <a:pt x="185" y="144"/>
                  <a:pt x="185" y="144"/>
                  <a:pt x="185" y="144"/>
                </a:cubicBezTo>
                <a:cubicBezTo>
                  <a:pt x="185" y="193"/>
                  <a:pt x="185" y="193"/>
                  <a:pt x="185" y="193"/>
                </a:cubicBezTo>
                <a:moveTo>
                  <a:pt x="213" y="109"/>
                </a:moveTo>
                <a:cubicBezTo>
                  <a:pt x="210" y="109"/>
                  <a:pt x="207" y="112"/>
                  <a:pt x="207" y="115"/>
                </a:cubicBezTo>
                <a:cubicBezTo>
                  <a:pt x="207" y="119"/>
                  <a:pt x="210" y="122"/>
                  <a:pt x="213" y="122"/>
                </a:cubicBezTo>
                <a:cubicBezTo>
                  <a:pt x="217" y="122"/>
                  <a:pt x="219" y="119"/>
                  <a:pt x="219" y="115"/>
                </a:cubicBezTo>
                <a:cubicBezTo>
                  <a:pt x="219" y="112"/>
                  <a:pt x="217" y="109"/>
                  <a:pt x="213" y="109"/>
                </a:cubicBezTo>
                <a:close/>
                <a:moveTo>
                  <a:pt x="19" y="75"/>
                </a:moveTo>
                <a:cubicBezTo>
                  <a:pt x="50" y="62"/>
                  <a:pt x="50" y="62"/>
                  <a:pt x="50" y="62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193"/>
                  <a:pt x="19" y="193"/>
                  <a:pt x="19" y="193"/>
                </a:cubicBezTo>
                <a:moveTo>
                  <a:pt x="0" y="193"/>
                </a:moveTo>
                <a:cubicBezTo>
                  <a:pt x="38" y="193"/>
                  <a:pt x="38" y="193"/>
                  <a:pt x="38" y="193"/>
                </a:cubicBezTo>
              </a:path>
            </a:pathLst>
          </a:custGeom>
          <a:noFill/>
          <a:ln w="15875" cap="sq">
            <a:solidFill>
              <a:srgbClr val="DFB56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 dirty="0">
              <a:solidFill>
                <a:srgbClr val="E2BC78"/>
              </a:solidFill>
            </a:endParaRPr>
          </a:p>
        </p:txBody>
      </p:sp>
      <p:sp>
        <p:nvSpPr>
          <p:cNvPr id="52" name="graduate" title="Icon of a graduation cap">
            <a:extLst>
              <a:ext uri="{FF2B5EF4-FFF2-40B4-BE49-F238E27FC236}">
                <a16:creationId xmlns:a16="http://schemas.microsoft.com/office/drawing/2014/main" id="{AEAA7331-CFD5-659A-52A7-F9BC40CEFB0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912737" y="2548352"/>
            <a:ext cx="467430" cy="400966"/>
          </a:xfrm>
          <a:custGeom>
            <a:avLst/>
            <a:gdLst>
              <a:gd name="T0" fmla="*/ 103 w 312"/>
              <a:gd name="T1" fmla="*/ 32 h 268"/>
              <a:gd name="T2" fmla="*/ 165 w 312"/>
              <a:gd name="T3" fmla="*/ 0 h 268"/>
              <a:gd name="T4" fmla="*/ 312 w 312"/>
              <a:gd name="T5" fmla="*/ 74 h 268"/>
              <a:gd name="T6" fmla="*/ 165 w 312"/>
              <a:gd name="T7" fmla="*/ 147 h 268"/>
              <a:gd name="T8" fmla="*/ 21 w 312"/>
              <a:gd name="T9" fmla="*/ 74 h 268"/>
              <a:gd name="T10" fmla="*/ 103 w 312"/>
              <a:gd name="T11" fmla="*/ 32 h 268"/>
              <a:gd name="T12" fmla="*/ 87 w 312"/>
              <a:gd name="T13" fmla="*/ 108 h 268"/>
              <a:gd name="T14" fmla="*/ 69 w 312"/>
              <a:gd name="T15" fmla="*/ 174 h 268"/>
              <a:gd name="T16" fmla="*/ 165 w 312"/>
              <a:gd name="T17" fmla="*/ 224 h 268"/>
              <a:gd name="T18" fmla="*/ 260 w 312"/>
              <a:gd name="T19" fmla="*/ 174 h 268"/>
              <a:gd name="T20" fmla="*/ 243 w 312"/>
              <a:gd name="T21" fmla="*/ 108 h 268"/>
              <a:gd name="T22" fmla="*/ 53 w 312"/>
              <a:gd name="T23" fmla="*/ 268 h 268"/>
              <a:gd name="T24" fmla="*/ 53 w 312"/>
              <a:gd name="T25" fmla="*/ 226 h 268"/>
              <a:gd name="T26" fmla="*/ 26 w 312"/>
              <a:gd name="T27" fmla="*/ 200 h 268"/>
              <a:gd name="T28" fmla="*/ 26 w 312"/>
              <a:gd name="T29" fmla="*/ 200 h 268"/>
              <a:gd name="T30" fmla="*/ 0 w 312"/>
              <a:gd name="T31" fmla="*/ 226 h 268"/>
              <a:gd name="T32" fmla="*/ 0 w 312"/>
              <a:gd name="T33" fmla="*/ 268 h 268"/>
              <a:gd name="T34" fmla="*/ 53 w 312"/>
              <a:gd name="T35" fmla="*/ 268 h 268"/>
              <a:gd name="T36" fmla="*/ 26 w 312"/>
              <a:gd name="T37" fmla="*/ 77 h 268"/>
              <a:gd name="T38" fmla="*/ 26 w 312"/>
              <a:gd name="T39" fmla="*/ 20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2" h="268">
                <a:moveTo>
                  <a:pt x="103" y="32"/>
                </a:moveTo>
                <a:cubicBezTo>
                  <a:pt x="165" y="0"/>
                  <a:pt x="165" y="0"/>
                  <a:pt x="165" y="0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165" y="147"/>
                  <a:pt x="165" y="147"/>
                  <a:pt x="165" y="147"/>
                </a:cubicBezTo>
                <a:cubicBezTo>
                  <a:pt x="21" y="74"/>
                  <a:pt x="21" y="74"/>
                  <a:pt x="21" y="74"/>
                </a:cubicBezTo>
                <a:lnTo>
                  <a:pt x="103" y="32"/>
                </a:lnTo>
                <a:close/>
                <a:moveTo>
                  <a:pt x="87" y="108"/>
                </a:moveTo>
                <a:cubicBezTo>
                  <a:pt x="69" y="130"/>
                  <a:pt x="69" y="174"/>
                  <a:pt x="69" y="174"/>
                </a:cubicBezTo>
                <a:cubicBezTo>
                  <a:pt x="165" y="224"/>
                  <a:pt x="165" y="224"/>
                  <a:pt x="165" y="224"/>
                </a:cubicBezTo>
                <a:cubicBezTo>
                  <a:pt x="260" y="174"/>
                  <a:pt x="260" y="174"/>
                  <a:pt x="260" y="174"/>
                </a:cubicBezTo>
                <a:cubicBezTo>
                  <a:pt x="260" y="174"/>
                  <a:pt x="260" y="131"/>
                  <a:pt x="243" y="108"/>
                </a:cubicBezTo>
                <a:moveTo>
                  <a:pt x="53" y="268"/>
                </a:moveTo>
                <a:cubicBezTo>
                  <a:pt x="53" y="226"/>
                  <a:pt x="53" y="226"/>
                  <a:pt x="53" y="226"/>
                </a:cubicBezTo>
                <a:cubicBezTo>
                  <a:pt x="53" y="212"/>
                  <a:pt x="41" y="200"/>
                  <a:pt x="26" y="200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200"/>
                  <a:pt x="0" y="212"/>
                  <a:pt x="0" y="226"/>
                </a:cubicBezTo>
                <a:cubicBezTo>
                  <a:pt x="0" y="268"/>
                  <a:pt x="0" y="268"/>
                  <a:pt x="0" y="268"/>
                </a:cubicBezTo>
                <a:lnTo>
                  <a:pt x="53" y="268"/>
                </a:lnTo>
                <a:close/>
                <a:moveTo>
                  <a:pt x="26" y="77"/>
                </a:moveTo>
                <a:cubicBezTo>
                  <a:pt x="26" y="200"/>
                  <a:pt x="26" y="200"/>
                  <a:pt x="26" y="200"/>
                </a:cubicBezTo>
              </a:path>
            </a:pathLst>
          </a:custGeom>
          <a:noFill/>
          <a:ln w="15875" cap="sq">
            <a:solidFill>
              <a:srgbClr val="DFB56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 dirty="0">
              <a:solidFill>
                <a:srgbClr val="E2BC78"/>
              </a:solidFill>
            </a:endParaRPr>
          </a:p>
        </p:txBody>
      </p:sp>
      <p:sp>
        <p:nvSpPr>
          <p:cNvPr id="53" name="Books" title="Icon of a stack of books">
            <a:extLst>
              <a:ext uri="{FF2B5EF4-FFF2-40B4-BE49-F238E27FC236}">
                <a16:creationId xmlns:a16="http://schemas.microsoft.com/office/drawing/2014/main" id="{4C3E125A-6098-76BE-ACB3-01F0B636A5B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965151" y="3935570"/>
            <a:ext cx="362603" cy="286302"/>
          </a:xfrm>
          <a:custGeom>
            <a:avLst/>
            <a:gdLst>
              <a:gd name="T0" fmla="*/ 3195 w 3452"/>
              <a:gd name="T1" fmla="*/ 1671 h 2724"/>
              <a:gd name="T2" fmla="*/ 309 w 3452"/>
              <a:gd name="T3" fmla="*/ 1671 h 2724"/>
              <a:gd name="T4" fmla="*/ 0 w 3452"/>
              <a:gd name="T5" fmla="*/ 1362 h 2724"/>
              <a:gd name="T6" fmla="*/ 309 w 3452"/>
              <a:gd name="T7" fmla="*/ 1053 h 2724"/>
              <a:gd name="T8" fmla="*/ 3195 w 3452"/>
              <a:gd name="T9" fmla="*/ 1053 h 2724"/>
              <a:gd name="T10" fmla="*/ 3018 w 3452"/>
              <a:gd name="T11" fmla="*/ 1053 h 2724"/>
              <a:gd name="T12" fmla="*/ 2937 w 3452"/>
              <a:gd name="T13" fmla="*/ 1362 h 2724"/>
              <a:gd name="T14" fmla="*/ 3018 w 3452"/>
              <a:gd name="T15" fmla="*/ 1671 h 2724"/>
              <a:gd name="T16" fmla="*/ 3452 w 3452"/>
              <a:gd name="T17" fmla="*/ 0 h 2724"/>
              <a:gd name="T18" fmla="*/ 566 w 3452"/>
              <a:gd name="T19" fmla="*/ 0 h 2724"/>
              <a:gd name="T20" fmla="*/ 257 w 3452"/>
              <a:gd name="T21" fmla="*/ 309 h 2724"/>
              <a:gd name="T22" fmla="*/ 566 w 3452"/>
              <a:gd name="T23" fmla="*/ 618 h 2724"/>
              <a:gd name="T24" fmla="*/ 3452 w 3452"/>
              <a:gd name="T25" fmla="*/ 618 h 2724"/>
              <a:gd name="T26" fmla="*/ 3275 w 3452"/>
              <a:gd name="T27" fmla="*/ 0 h 2724"/>
              <a:gd name="T28" fmla="*/ 3195 w 3452"/>
              <a:gd name="T29" fmla="*/ 309 h 2724"/>
              <a:gd name="T30" fmla="*/ 3275 w 3452"/>
              <a:gd name="T31" fmla="*/ 618 h 2724"/>
              <a:gd name="T32" fmla="*/ 192 w 3452"/>
              <a:gd name="T33" fmla="*/ 2724 h 2724"/>
              <a:gd name="T34" fmla="*/ 3078 w 3452"/>
              <a:gd name="T35" fmla="*/ 2724 h 2724"/>
              <a:gd name="T36" fmla="*/ 3387 w 3452"/>
              <a:gd name="T37" fmla="*/ 2415 h 2724"/>
              <a:gd name="T38" fmla="*/ 3078 w 3452"/>
              <a:gd name="T39" fmla="*/ 2106 h 2724"/>
              <a:gd name="T40" fmla="*/ 192 w 3452"/>
              <a:gd name="T41" fmla="*/ 2106 h 2724"/>
              <a:gd name="T42" fmla="*/ 369 w 3452"/>
              <a:gd name="T43" fmla="*/ 2724 h 2724"/>
              <a:gd name="T44" fmla="*/ 450 w 3452"/>
              <a:gd name="T45" fmla="*/ 2415 h 2724"/>
              <a:gd name="T46" fmla="*/ 369 w 3452"/>
              <a:gd name="T47" fmla="*/ 2106 h 2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452" h="2724">
                <a:moveTo>
                  <a:pt x="3195" y="1671"/>
                </a:moveTo>
                <a:cubicBezTo>
                  <a:pt x="309" y="1671"/>
                  <a:pt x="309" y="1671"/>
                  <a:pt x="309" y="1671"/>
                </a:cubicBezTo>
                <a:cubicBezTo>
                  <a:pt x="138" y="1671"/>
                  <a:pt x="0" y="1533"/>
                  <a:pt x="0" y="1362"/>
                </a:cubicBezTo>
                <a:cubicBezTo>
                  <a:pt x="0" y="1191"/>
                  <a:pt x="138" y="1053"/>
                  <a:pt x="309" y="1053"/>
                </a:cubicBezTo>
                <a:cubicBezTo>
                  <a:pt x="3195" y="1053"/>
                  <a:pt x="3195" y="1053"/>
                  <a:pt x="3195" y="1053"/>
                </a:cubicBezTo>
                <a:moveTo>
                  <a:pt x="3018" y="1053"/>
                </a:moveTo>
                <a:cubicBezTo>
                  <a:pt x="2968" y="1126"/>
                  <a:pt x="2937" y="1237"/>
                  <a:pt x="2937" y="1362"/>
                </a:cubicBezTo>
                <a:cubicBezTo>
                  <a:pt x="2937" y="1486"/>
                  <a:pt x="2968" y="1598"/>
                  <a:pt x="3018" y="1671"/>
                </a:cubicBezTo>
                <a:moveTo>
                  <a:pt x="3452" y="0"/>
                </a:moveTo>
                <a:cubicBezTo>
                  <a:pt x="566" y="0"/>
                  <a:pt x="566" y="0"/>
                  <a:pt x="566" y="0"/>
                </a:cubicBezTo>
                <a:cubicBezTo>
                  <a:pt x="396" y="0"/>
                  <a:pt x="257" y="139"/>
                  <a:pt x="257" y="309"/>
                </a:cubicBezTo>
                <a:cubicBezTo>
                  <a:pt x="257" y="480"/>
                  <a:pt x="396" y="618"/>
                  <a:pt x="566" y="618"/>
                </a:cubicBezTo>
                <a:cubicBezTo>
                  <a:pt x="3452" y="618"/>
                  <a:pt x="3452" y="618"/>
                  <a:pt x="3452" y="618"/>
                </a:cubicBezTo>
                <a:moveTo>
                  <a:pt x="3275" y="0"/>
                </a:moveTo>
                <a:cubicBezTo>
                  <a:pt x="3226" y="74"/>
                  <a:pt x="3195" y="185"/>
                  <a:pt x="3195" y="309"/>
                </a:cubicBezTo>
                <a:cubicBezTo>
                  <a:pt x="3195" y="434"/>
                  <a:pt x="3226" y="545"/>
                  <a:pt x="3275" y="618"/>
                </a:cubicBezTo>
                <a:moveTo>
                  <a:pt x="192" y="2724"/>
                </a:moveTo>
                <a:cubicBezTo>
                  <a:pt x="3078" y="2724"/>
                  <a:pt x="3078" y="2724"/>
                  <a:pt x="3078" y="2724"/>
                </a:cubicBezTo>
                <a:cubicBezTo>
                  <a:pt x="3249" y="2724"/>
                  <a:pt x="3387" y="2585"/>
                  <a:pt x="3387" y="2415"/>
                </a:cubicBezTo>
                <a:cubicBezTo>
                  <a:pt x="3387" y="2244"/>
                  <a:pt x="3249" y="2106"/>
                  <a:pt x="3078" y="2106"/>
                </a:cubicBezTo>
                <a:cubicBezTo>
                  <a:pt x="192" y="2106"/>
                  <a:pt x="192" y="2106"/>
                  <a:pt x="192" y="2106"/>
                </a:cubicBezTo>
                <a:moveTo>
                  <a:pt x="369" y="2724"/>
                </a:moveTo>
                <a:cubicBezTo>
                  <a:pt x="418" y="2650"/>
                  <a:pt x="450" y="2539"/>
                  <a:pt x="450" y="2415"/>
                </a:cubicBezTo>
                <a:cubicBezTo>
                  <a:pt x="450" y="2290"/>
                  <a:pt x="418" y="2179"/>
                  <a:pt x="369" y="2106"/>
                </a:cubicBezTo>
              </a:path>
            </a:pathLst>
          </a:custGeom>
          <a:noFill/>
          <a:ln w="15875" cap="sq">
            <a:solidFill>
              <a:srgbClr val="DFB56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>
              <a:solidFill>
                <a:srgbClr val="E2BC78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6804295-4432-F588-25BF-F98D9D672AF3}"/>
              </a:ext>
            </a:extLst>
          </p:cNvPr>
          <p:cNvSpPr txBox="1"/>
          <p:nvPr/>
        </p:nvSpPr>
        <p:spPr>
          <a:xfrm>
            <a:off x="1263367" y="2110055"/>
            <a:ext cx="2840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b="1" dirty="0">
                <a:solidFill>
                  <a:srgbClr val="8724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87242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99875ED-9BF0-E817-3CFE-82D90F2F9778}"/>
              </a:ext>
            </a:extLst>
          </p:cNvPr>
          <p:cNvSpPr txBox="1"/>
          <p:nvPr/>
        </p:nvSpPr>
        <p:spPr>
          <a:xfrm>
            <a:off x="1329357" y="3333118"/>
            <a:ext cx="37950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solidFill>
                    <a:srgbClr val="872423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en-US" sz="4800" b="1" i="0" u="none" strike="noStrike" kern="1200" cap="none" spc="0" normalizeH="0" baseline="0" noProof="0" dirty="0">
              <a:ln>
                <a:solidFill>
                  <a:srgbClr val="872423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C9C02CD1-EDB1-E663-AE52-748DEE297CF7}"/>
              </a:ext>
            </a:extLst>
          </p:cNvPr>
          <p:cNvCxnSpPr>
            <a:cxnSpLocks/>
          </p:cNvCxnSpPr>
          <p:nvPr/>
        </p:nvCxnSpPr>
        <p:spPr>
          <a:xfrm>
            <a:off x="1162050" y="2311400"/>
            <a:ext cx="0" cy="1689100"/>
          </a:xfrm>
          <a:prstGeom prst="line">
            <a:avLst/>
          </a:prstGeom>
          <a:ln w="50800"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4E0364B-EA9B-B28D-0261-E50FC3F22920}"/>
              </a:ext>
            </a:extLst>
          </p:cNvPr>
          <p:cNvCxnSpPr/>
          <p:nvPr/>
        </p:nvCxnSpPr>
        <p:spPr>
          <a:xfrm>
            <a:off x="8602980" y="1264920"/>
            <a:ext cx="0" cy="342900"/>
          </a:xfrm>
          <a:prstGeom prst="line">
            <a:avLst/>
          </a:prstGeom>
          <a:ln w="12700">
            <a:solidFill>
              <a:srgbClr val="E2B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C179D92-B5C5-E0A2-EC0F-5209D82243C0}"/>
              </a:ext>
            </a:extLst>
          </p:cNvPr>
          <p:cNvCxnSpPr/>
          <p:nvPr/>
        </p:nvCxnSpPr>
        <p:spPr>
          <a:xfrm>
            <a:off x="8602980" y="2581275"/>
            <a:ext cx="0" cy="342900"/>
          </a:xfrm>
          <a:prstGeom prst="line">
            <a:avLst/>
          </a:prstGeom>
          <a:ln w="12700">
            <a:solidFill>
              <a:srgbClr val="E2B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D5E448A3-DF22-FDDF-A70C-E4CC6ACEAD78}"/>
              </a:ext>
            </a:extLst>
          </p:cNvPr>
          <p:cNvCxnSpPr/>
          <p:nvPr/>
        </p:nvCxnSpPr>
        <p:spPr>
          <a:xfrm>
            <a:off x="8602980" y="3899535"/>
            <a:ext cx="0" cy="342900"/>
          </a:xfrm>
          <a:prstGeom prst="line">
            <a:avLst/>
          </a:prstGeom>
          <a:ln w="12700">
            <a:solidFill>
              <a:srgbClr val="E2B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1B39D0B-6EC4-A65C-AD7E-72FF19C99EFB}"/>
              </a:ext>
            </a:extLst>
          </p:cNvPr>
          <p:cNvCxnSpPr/>
          <p:nvPr/>
        </p:nvCxnSpPr>
        <p:spPr>
          <a:xfrm>
            <a:off x="8602980" y="5187315"/>
            <a:ext cx="0" cy="342900"/>
          </a:xfrm>
          <a:prstGeom prst="line">
            <a:avLst/>
          </a:prstGeom>
          <a:ln w="12700">
            <a:solidFill>
              <a:srgbClr val="E2B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D1BBEAB4-51CD-BF0D-D0BC-C5994EE1811E}"/>
              </a:ext>
            </a:extLst>
          </p:cNvPr>
          <p:cNvSpPr/>
          <p:nvPr/>
        </p:nvSpPr>
        <p:spPr>
          <a:xfrm>
            <a:off x="6710680" y="2572597"/>
            <a:ext cx="335280" cy="335280"/>
          </a:xfrm>
          <a:prstGeom prst="ellipse">
            <a:avLst/>
          </a:prstGeom>
          <a:solidFill>
            <a:srgbClr val="E2B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387E444-4056-C971-2A7C-2B1B5D40C071}"/>
              </a:ext>
            </a:extLst>
          </p:cNvPr>
          <p:cNvSpPr/>
          <p:nvPr/>
        </p:nvSpPr>
        <p:spPr>
          <a:xfrm>
            <a:off x="6382385" y="3887894"/>
            <a:ext cx="335280" cy="335280"/>
          </a:xfrm>
          <a:prstGeom prst="ellipse">
            <a:avLst/>
          </a:prstGeom>
          <a:solidFill>
            <a:srgbClr val="E2B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D4FEF962-C883-4DAD-8446-4B7DAA48BFB7}"/>
              </a:ext>
            </a:extLst>
          </p:cNvPr>
          <p:cNvSpPr/>
          <p:nvPr/>
        </p:nvSpPr>
        <p:spPr>
          <a:xfrm>
            <a:off x="6430963" y="5203190"/>
            <a:ext cx="335280" cy="335280"/>
          </a:xfrm>
          <a:prstGeom prst="ellipse">
            <a:avLst/>
          </a:prstGeom>
          <a:solidFill>
            <a:srgbClr val="E2B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55E9E8-945B-F9BE-5774-9FE2BF6032CF}"/>
              </a:ext>
            </a:extLst>
          </p:cNvPr>
          <p:cNvGrpSpPr/>
          <p:nvPr/>
        </p:nvGrpSpPr>
        <p:grpSpPr>
          <a:xfrm>
            <a:off x="6916420" y="1245884"/>
            <a:ext cx="500380" cy="369332"/>
            <a:chOff x="6916420" y="1245884"/>
            <a:chExt cx="500380" cy="369332"/>
          </a:xfrm>
          <a:effectLst>
            <a:outerShdw blurRad="444500" sx="102000" sy="102000" algn="ctr" rotWithShape="0">
              <a:srgbClr val="800000">
                <a:alpha val="40000"/>
              </a:srgbClr>
            </a:outerShdw>
          </a:effectLst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C620EF2-DC9B-4FEF-C2C6-2847247C813D}"/>
                </a:ext>
              </a:extLst>
            </p:cNvPr>
            <p:cNvSpPr/>
            <p:nvPr/>
          </p:nvSpPr>
          <p:spPr>
            <a:xfrm>
              <a:off x="6916420" y="1257300"/>
              <a:ext cx="335280" cy="335280"/>
            </a:xfrm>
            <a:prstGeom prst="ellipse">
              <a:avLst/>
            </a:prstGeom>
            <a:solidFill>
              <a:srgbClr val="E2B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E922EDD-1289-82BB-4CD9-602426F4BB1C}"/>
                </a:ext>
              </a:extLst>
            </p:cNvPr>
            <p:cNvSpPr txBox="1"/>
            <p:nvPr/>
          </p:nvSpPr>
          <p:spPr>
            <a:xfrm>
              <a:off x="6922477" y="1245884"/>
              <a:ext cx="4943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87242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8724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BAF99817-EEA1-C9C7-31D5-4B54AF05AFA9}"/>
              </a:ext>
            </a:extLst>
          </p:cNvPr>
          <p:cNvSpPr txBox="1"/>
          <p:nvPr/>
        </p:nvSpPr>
        <p:spPr>
          <a:xfrm>
            <a:off x="6718642" y="2554843"/>
            <a:ext cx="494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8724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87242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E43315C-5CE5-165F-5A86-DE70ACC93A68}"/>
              </a:ext>
            </a:extLst>
          </p:cNvPr>
          <p:cNvSpPr txBox="1"/>
          <p:nvPr/>
        </p:nvSpPr>
        <p:spPr>
          <a:xfrm>
            <a:off x="6394792" y="3859768"/>
            <a:ext cx="494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8724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87242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6833E50-7A31-54B3-D7EA-EEF2FF966575}"/>
              </a:ext>
            </a:extLst>
          </p:cNvPr>
          <p:cNvSpPr txBox="1"/>
          <p:nvPr/>
        </p:nvSpPr>
        <p:spPr>
          <a:xfrm>
            <a:off x="6442417" y="5183743"/>
            <a:ext cx="494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8724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87242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" name="图片 58" descr="紫色的花&#10;&#10;描述已自动生成">
            <a:extLst>
              <a:ext uri="{FF2B5EF4-FFF2-40B4-BE49-F238E27FC236}">
                <a16:creationId xmlns:a16="http://schemas.microsoft.com/office/drawing/2014/main" id="{788CE053-57A5-CA8D-F25C-74F7FD4071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88853" flipH="1" flipV="1">
            <a:off x="8156855" y="-690954"/>
            <a:ext cx="4777417" cy="2205232"/>
          </a:xfrm>
          <a:custGeom>
            <a:avLst/>
            <a:gdLst>
              <a:gd name="connsiteX0" fmla="*/ 4777417 w 4777417"/>
              <a:gd name="connsiteY0" fmla="*/ 372559 h 2205232"/>
              <a:gd name="connsiteX1" fmla="*/ 1098570 w 4777417"/>
              <a:gd name="connsiteY1" fmla="*/ 2205232 h 2205232"/>
              <a:gd name="connsiteX2" fmla="*/ 0 w 4777417"/>
              <a:gd name="connsiteY2" fmla="*/ 0 h 2205232"/>
              <a:gd name="connsiteX3" fmla="*/ 4777417 w 4777417"/>
              <a:gd name="connsiteY3" fmla="*/ 0 h 220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7417" h="2205232">
                <a:moveTo>
                  <a:pt x="4777417" y="372559"/>
                </a:moveTo>
                <a:lnTo>
                  <a:pt x="1098570" y="2205232"/>
                </a:lnTo>
                <a:lnTo>
                  <a:pt x="0" y="0"/>
                </a:lnTo>
                <a:lnTo>
                  <a:pt x="4777417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8256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513FF7-EA5D-1EB6-5A50-0A9347C14F4B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8788191-A4C6-23F1-19A9-A5900F2A62AB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C7B4D31-0230-1C64-F52C-F11D4CFC1964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B6FC1A-D603-2B4C-84E4-62349030CE18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3D03D14-8CFA-A34C-1C76-4E65218293E5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945F92A0-D3AC-5330-6B92-C87CF28571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815" y="3309258"/>
            <a:ext cx="11197771" cy="325161"/>
          </a:xfrm>
          <a:prstGeom prst="rect">
            <a:avLst/>
          </a:prstGeom>
          <a:effectLst>
            <a:outerShdw blurRad="838200" dist="190500" dir="5400000" sx="90000" sy="90000" algn="t" rotWithShape="0">
              <a:srgbClr val="800000">
                <a:alpha val="20000"/>
              </a:srgb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AE043F3-7F46-A0C1-5EFF-5909ACB8FF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815" y="5910539"/>
            <a:ext cx="11197771" cy="325161"/>
          </a:xfrm>
          <a:prstGeom prst="rect">
            <a:avLst/>
          </a:prstGeom>
          <a:effectLst>
            <a:outerShdw blurRad="838200" dist="190500" dir="5400000" sx="90000" sy="90000" algn="t" rotWithShape="0">
              <a:srgbClr val="800000">
                <a:alpha val="20000"/>
              </a:srgb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1EC71D52-A18B-76C8-CE83-DE10FDF984A7}"/>
              </a:ext>
            </a:extLst>
          </p:cNvPr>
          <p:cNvGrpSpPr/>
          <p:nvPr/>
        </p:nvGrpSpPr>
        <p:grpSpPr>
          <a:xfrm>
            <a:off x="1303687" y="1549854"/>
            <a:ext cx="2727225" cy="1834140"/>
            <a:chOff x="782987" y="1486003"/>
            <a:chExt cx="2755398" cy="1853087"/>
          </a:xfrm>
          <a:effectLst>
            <a:outerShdw blurRad="88900" dist="114300" dir="5400000" sx="94000" sy="94000" algn="t" rotWithShape="0">
              <a:prstClr val="black">
                <a:alpha val="68000"/>
              </a:prstClr>
            </a:outerShdw>
          </a:effectLst>
          <a:scene3d>
            <a:camera prst="perspectiveFront"/>
            <a:lightRig rig="soft" dir="t"/>
          </a:scene3d>
        </p:grpSpPr>
        <p:pic>
          <p:nvPicPr>
            <p:cNvPr id="12" name="图片 11" descr="日程表&#10;&#10;低可信度描述已自动生成">
              <a:extLst>
                <a:ext uri="{FF2B5EF4-FFF2-40B4-BE49-F238E27FC236}">
                  <a16:creationId xmlns:a16="http://schemas.microsoft.com/office/drawing/2014/main" id="{B896D88F-8F47-1378-EA3B-5CE0ED6B67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787" y="1676401"/>
              <a:ext cx="2373089" cy="1514474"/>
            </a:xfrm>
            <a:prstGeom prst="rect">
              <a:avLst/>
            </a:prstGeom>
            <a:sp3d prstMaterial="metal"/>
          </p:spPr>
        </p:pic>
        <p:pic>
          <p:nvPicPr>
            <p:cNvPr id="25" name="图片 24" descr="电脑屏幕&#10;&#10;描述已自动生成">
              <a:extLst>
                <a:ext uri="{FF2B5EF4-FFF2-40B4-BE49-F238E27FC236}">
                  <a16:creationId xmlns:a16="http://schemas.microsoft.com/office/drawing/2014/main" id="{7200A854-DE34-7149-9F8F-BDEA37BA2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987" y="1486003"/>
              <a:ext cx="2755398" cy="1853087"/>
            </a:xfrm>
            <a:prstGeom prst="rect">
              <a:avLst/>
            </a:prstGeom>
            <a:sp3d prstMaterial="metal"/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6308CC9-2205-BED1-4A17-53AE04818D8E}"/>
              </a:ext>
            </a:extLst>
          </p:cNvPr>
          <p:cNvGrpSpPr/>
          <p:nvPr/>
        </p:nvGrpSpPr>
        <p:grpSpPr>
          <a:xfrm>
            <a:off x="4689825" y="1549854"/>
            <a:ext cx="2727225" cy="1834140"/>
            <a:chOff x="782987" y="1486003"/>
            <a:chExt cx="2755398" cy="1853087"/>
          </a:xfrm>
          <a:effectLst>
            <a:outerShdw blurRad="88900" dist="114300" dir="5400000" sx="94000" sy="94000" algn="t" rotWithShape="0">
              <a:prstClr val="black">
                <a:alpha val="68000"/>
              </a:prstClr>
            </a:outerShdw>
          </a:effectLst>
          <a:scene3d>
            <a:camera prst="perspectiveFront"/>
            <a:lightRig rig="soft" dir="t"/>
          </a:scene3d>
        </p:grpSpPr>
        <p:pic>
          <p:nvPicPr>
            <p:cNvPr id="28" name="图片 27" descr="日程表&#10;&#10;低可信度描述已自动生成">
              <a:extLst>
                <a:ext uri="{FF2B5EF4-FFF2-40B4-BE49-F238E27FC236}">
                  <a16:creationId xmlns:a16="http://schemas.microsoft.com/office/drawing/2014/main" id="{15C4478D-0305-75D2-2DDB-D46CC64252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787" y="1676401"/>
              <a:ext cx="2373089" cy="1514474"/>
            </a:xfrm>
            <a:prstGeom prst="rect">
              <a:avLst/>
            </a:prstGeom>
            <a:sp3d prstMaterial="metal"/>
          </p:spPr>
        </p:pic>
        <p:pic>
          <p:nvPicPr>
            <p:cNvPr id="29" name="图片 28" descr="电脑屏幕&#10;&#10;描述已自动生成">
              <a:extLst>
                <a:ext uri="{FF2B5EF4-FFF2-40B4-BE49-F238E27FC236}">
                  <a16:creationId xmlns:a16="http://schemas.microsoft.com/office/drawing/2014/main" id="{0EB5CC12-E656-0B6D-B33B-C9812596C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987" y="1486003"/>
              <a:ext cx="2755398" cy="1853087"/>
            </a:xfrm>
            <a:prstGeom prst="rect">
              <a:avLst/>
            </a:prstGeom>
            <a:sp3d prstMaterial="metal"/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189FE0E-17EE-5DEB-F095-E3A776DE630B}"/>
              </a:ext>
            </a:extLst>
          </p:cNvPr>
          <p:cNvGrpSpPr/>
          <p:nvPr/>
        </p:nvGrpSpPr>
        <p:grpSpPr>
          <a:xfrm>
            <a:off x="8075962" y="1549854"/>
            <a:ext cx="2727225" cy="1834140"/>
            <a:chOff x="782987" y="1486003"/>
            <a:chExt cx="2755398" cy="1853087"/>
          </a:xfrm>
          <a:effectLst>
            <a:outerShdw blurRad="88900" dist="114300" dir="5400000" sx="94000" sy="94000" algn="t" rotWithShape="0">
              <a:prstClr val="black">
                <a:alpha val="68000"/>
              </a:prstClr>
            </a:outerShdw>
          </a:effectLst>
          <a:scene3d>
            <a:camera prst="perspectiveFront"/>
            <a:lightRig rig="soft" dir="t"/>
          </a:scene3d>
        </p:grpSpPr>
        <p:pic>
          <p:nvPicPr>
            <p:cNvPr id="31" name="图片 30" descr="日程表&#10;&#10;低可信度描述已自动生成">
              <a:extLst>
                <a:ext uri="{FF2B5EF4-FFF2-40B4-BE49-F238E27FC236}">
                  <a16:creationId xmlns:a16="http://schemas.microsoft.com/office/drawing/2014/main" id="{5E7DAE05-961D-9075-E7E5-9698D5474F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787" y="1676401"/>
              <a:ext cx="2373089" cy="1514474"/>
            </a:xfrm>
            <a:prstGeom prst="rect">
              <a:avLst/>
            </a:prstGeom>
            <a:sp3d prstMaterial="metal"/>
          </p:spPr>
        </p:pic>
        <p:pic>
          <p:nvPicPr>
            <p:cNvPr id="32" name="图片 31" descr="电脑屏幕&#10;&#10;描述已自动生成">
              <a:extLst>
                <a:ext uri="{FF2B5EF4-FFF2-40B4-BE49-F238E27FC236}">
                  <a16:creationId xmlns:a16="http://schemas.microsoft.com/office/drawing/2014/main" id="{30AB1DEB-7C2A-D4BD-D1DE-2662DAA7C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987" y="1486003"/>
              <a:ext cx="2755398" cy="1853087"/>
            </a:xfrm>
            <a:prstGeom prst="rect">
              <a:avLst/>
            </a:prstGeom>
            <a:sp3d prstMaterial="metal"/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015BDA9-CB83-3AD8-BE62-3A66FE8DB5FE}"/>
              </a:ext>
            </a:extLst>
          </p:cNvPr>
          <p:cNvGrpSpPr/>
          <p:nvPr/>
        </p:nvGrpSpPr>
        <p:grpSpPr>
          <a:xfrm>
            <a:off x="1303687" y="4187825"/>
            <a:ext cx="2727225" cy="1834140"/>
            <a:chOff x="782987" y="1486003"/>
            <a:chExt cx="2755398" cy="1853087"/>
          </a:xfrm>
          <a:effectLst>
            <a:outerShdw blurRad="88900" dist="114300" dir="5400000" sx="94000" sy="94000" algn="t" rotWithShape="0">
              <a:prstClr val="black">
                <a:alpha val="68000"/>
              </a:prstClr>
            </a:outerShdw>
          </a:effectLst>
          <a:scene3d>
            <a:camera prst="perspectiveFront"/>
            <a:lightRig rig="soft" dir="t"/>
          </a:scene3d>
        </p:grpSpPr>
        <p:pic>
          <p:nvPicPr>
            <p:cNvPr id="37" name="图片 36" descr="日程表&#10;&#10;低可信度描述已自动生成">
              <a:extLst>
                <a:ext uri="{FF2B5EF4-FFF2-40B4-BE49-F238E27FC236}">
                  <a16:creationId xmlns:a16="http://schemas.microsoft.com/office/drawing/2014/main" id="{CAC6A6B0-A5B9-BFE0-3F7F-FDF9C4CC87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787" y="1676401"/>
              <a:ext cx="2373089" cy="1514474"/>
            </a:xfrm>
            <a:prstGeom prst="rect">
              <a:avLst/>
            </a:prstGeom>
            <a:sp3d prstMaterial="metal"/>
          </p:spPr>
        </p:pic>
        <p:pic>
          <p:nvPicPr>
            <p:cNvPr id="38" name="图片 37" descr="电脑屏幕&#10;&#10;描述已自动生成">
              <a:extLst>
                <a:ext uri="{FF2B5EF4-FFF2-40B4-BE49-F238E27FC236}">
                  <a16:creationId xmlns:a16="http://schemas.microsoft.com/office/drawing/2014/main" id="{C41FAFB7-F514-1B05-2D9C-8A5DB91C0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987" y="1486003"/>
              <a:ext cx="2755398" cy="1853087"/>
            </a:xfrm>
            <a:prstGeom prst="rect">
              <a:avLst/>
            </a:prstGeom>
            <a:sp3d prstMaterial="metal"/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FC3B1B0-7536-530A-1024-3298CAF26291}"/>
              </a:ext>
            </a:extLst>
          </p:cNvPr>
          <p:cNvGrpSpPr/>
          <p:nvPr/>
        </p:nvGrpSpPr>
        <p:grpSpPr>
          <a:xfrm>
            <a:off x="4689825" y="4187825"/>
            <a:ext cx="2727225" cy="1834140"/>
            <a:chOff x="782987" y="1486003"/>
            <a:chExt cx="2755398" cy="1853087"/>
          </a:xfrm>
          <a:effectLst>
            <a:outerShdw blurRad="88900" dist="114300" dir="5400000" sx="94000" sy="94000" algn="t" rotWithShape="0">
              <a:prstClr val="black">
                <a:alpha val="68000"/>
              </a:prstClr>
            </a:outerShdw>
          </a:effectLst>
          <a:scene3d>
            <a:camera prst="perspectiveFront"/>
            <a:lightRig rig="soft" dir="t"/>
          </a:scene3d>
        </p:grpSpPr>
        <p:pic>
          <p:nvPicPr>
            <p:cNvPr id="40" name="图片 39" descr="日程表&#10;&#10;低可信度描述已自动生成">
              <a:extLst>
                <a:ext uri="{FF2B5EF4-FFF2-40B4-BE49-F238E27FC236}">
                  <a16:creationId xmlns:a16="http://schemas.microsoft.com/office/drawing/2014/main" id="{07E90EAC-0D62-38D3-E872-286991F7A2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787" y="1676401"/>
              <a:ext cx="2373089" cy="1514474"/>
            </a:xfrm>
            <a:prstGeom prst="rect">
              <a:avLst/>
            </a:prstGeom>
            <a:sp3d prstMaterial="metal"/>
          </p:spPr>
        </p:pic>
        <p:pic>
          <p:nvPicPr>
            <p:cNvPr id="41" name="图片 40" descr="电脑屏幕&#10;&#10;描述已自动生成">
              <a:extLst>
                <a:ext uri="{FF2B5EF4-FFF2-40B4-BE49-F238E27FC236}">
                  <a16:creationId xmlns:a16="http://schemas.microsoft.com/office/drawing/2014/main" id="{31BFED8C-D56F-362F-00EC-BD2FDB855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987" y="1486003"/>
              <a:ext cx="2755398" cy="1853087"/>
            </a:xfrm>
            <a:prstGeom prst="rect">
              <a:avLst/>
            </a:prstGeom>
            <a:sp3d prstMaterial="metal"/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60EFF87-DCDE-179E-AD40-6BCF298398AD}"/>
              </a:ext>
            </a:extLst>
          </p:cNvPr>
          <p:cNvGrpSpPr/>
          <p:nvPr/>
        </p:nvGrpSpPr>
        <p:grpSpPr>
          <a:xfrm>
            <a:off x="8075962" y="4187825"/>
            <a:ext cx="2727225" cy="1834140"/>
            <a:chOff x="782987" y="1486003"/>
            <a:chExt cx="2755398" cy="1853087"/>
          </a:xfrm>
          <a:effectLst>
            <a:outerShdw blurRad="88900" dist="114300" dir="5400000" sx="94000" sy="94000" algn="t" rotWithShape="0">
              <a:prstClr val="black">
                <a:alpha val="68000"/>
              </a:prstClr>
            </a:outerShdw>
          </a:effectLst>
          <a:scene3d>
            <a:camera prst="perspectiveFront"/>
            <a:lightRig rig="soft" dir="t"/>
          </a:scene3d>
        </p:grpSpPr>
        <p:pic>
          <p:nvPicPr>
            <p:cNvPr id="43" name="图片 42" descr="日程表&#10;&#10;低可信度描述已自动生成">
              <a:extLst>
                <a:ext uri="{FF2B5EF4-FFF2-40B4-BE49-F238E27FC236}">
                  <a16:creationId xmlns:a16="http://schemas.microsoft.com/office/drawing/2014/main" id="{BEB1D19C-4860-09D9-9D10-920883F82F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787" y="1676401"/>
              <a:ext cx="2373089" cy="1514474"/>
            </a:xfrm>
            <a:prstGeom prst="rect">
              <a:avLst/>
            </a:prstGeom>
            <a:sp3d prstMaterial="metal"/>
          </p:spPr>
        </p:pic>
        <p:pic>
          <p:nvPicPr>
            <p:cNvPr id="44" name="图片 43" descr="电脑屏幕&#10;&#10;描述已自动生成">
              <a:extLst>
                <a:ext uri="{FF2B5EF4-FFF2-40B4-BE49-F238E27FC236}">
                  <a16:creationId xmlns:a16="http://schemas.microsoft.com/office/drawing/2014/main" id="{FEE5B02C-725B-69DA-CF3E-E2D3A34BC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987" y="1486003"/>
              <a:ext cx="2755398" cy="1853087"/>
            </a:xfrm>
            <a:prstGeom prst="rect">
              <a:avLst/>
            </a:prstGeom>
            <a:sp3d prstMaterial="metal"/>
          </p:spPr>
        </p:pic>
      </p:grpSp>
    </p:spTree>
    <p:extLst>
      <p:ext uri="{BB962C8B-B14F-4D97-AF65-F5344CB8AC3E}">
        <p14:creationId xmlns:p14="http://schemas.microsoft.com/office/powerpoint/2010/main" val="1636106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9F325BF9-6E1B-537E-5AF0-87B3933D2697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7D4C55D6-44D6-3D33-BF12-596815739EF1}"/>
              </a:ext>
            </a:extLst>
          </p:cNvPr>
          <p:cNvSpPr/>
          <p:nvPr/>
        </p:nvSpPr>
        <p:spPr>
          <a:xfrm>
            <a:off x="-2089471" y="1765546"/>
            <a:ext cx="6400800" cy="6400800"/>
          </a:xfrm>
          <a:prstGeom prst="ellipse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C764F2A-2F62-B65A-4B55-A63D5CB870E4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7D3F75E-1DC6-73C0-190E-EF02683B1029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FFF8DA3-8663-B5E6-3AF8-A0F5029D328D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5870059-E536-2809-E0D7-52C7D7280C67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24CA1EF-DB0A-1D14-D9D3-35DA71FA6D61}"/>
              </a:ext>
            </a:extLst>
          </p:cNvPr>
          <p:cNvGrpSpPr/>
          <p:nvPr/>
        </p:nvGrpSpPr>
        <p:grpSpPr>
          <a:xfrm>
            <a:off x="979714" y="1521967"/>
            <a:ext cx="2286000" cy="4612136"/>
            <a:chOff x="660400" y="2323757"/>
            <a:chExt cx="964702" cy="1946341"/>
          </a:xfrm>
        </p:grpSpPr>
        <p:grpSp>
          <p:nvGrpSpPr>
            <p:cNvPr id="35" name="Gruppieren" descr="e7d195523061f1c03a90ee8e42cb24248e56383cd534985688F9F494128731F165EE95AB4B0C0A38076AAEA07667B1565C446FC45FF01DFB0E885BCDBDF3A284F3DB14DA61DD97F0BAB2E6C668FB49318036C4C7D782F6BDE19F92129220AA4B6FDFAD75447861AE4CF4978A657099D2FE153C858A27D28331000F834BD4E44D9EA41F24362F38F2">
              <a:extLst>
                <a:ext uri="{FF2B5EF4-FFF2-40B4-BE49-F238E27FC236}">
                  <a16:creationId xmlns:a16="http://schemas.microsoft.com/office/drawing/2014/main" id="{ED32A33B-2C5D-7895-2A10-36B455B3D9AE}"/>
                </a:ext>
              </a:extLst>
            </p:cNvPr>
            <p:cNvGrpSpPr/>
            <p:nvPr/>
          </p:nvGrpSpPr>
          <p:grpSpPr>
            <a:xfrm>
              <a:off x="660400" y="2323757"/>
              <a:ext cx="964702" cy="1946341"/>
              <a:chOff x="4007" y="0"/>
              <a:chExt cx="1929403" cy="3892681"/>
            </a:xfrm>
          </p:grpSpPr>
          <p:grpSp>
            <p:nvGrpSpPr>
              <p:cNvPr id="36" name="Gruppieren">
                <a:extLst>
                  <a:ext uri="{FF2B5EF4-FFF2-40B4-BE49-F238E27FC236}">
                    <a16:creationId xmlns:a16="http://schemas.microsoft.com/office/drawing/2014/main" id="{E6F1A57D-B35C-4946-B5C4-89AED69A6E3A}"/>
                  </a:ext>
                </a:extLst>
              </p:cNvPr>
              <p:cNvGrpSpPr/>
              <p:nvPr/>
            </p:nvGrpSpPr>
            <p:grpSpPr>
              <a:xfrm>
                <a:off x="4007" y="504353"/>
                <a:ext cx="56674" cy="936495"/>
                <a:chOff x="0" y="0"/>
                <a:chExt cx="56673" cy="936494"/>
              </a:xfrm>
            </p:grpSpPr>
            <p:sp>
              <p:nvSpPr>
                <p:cNvPr id="44" name="Form">
                  <a:extLst>
                    <a:ext uri="{FF2B5EF4-FFF2-40B4-BE49-F238E27FC236}">
                      <a16:creationId xmlns:a16="http://schemas.microsoft.com/office/drawing/2014/main" id="{134D207E-A46E-A488-0520-9DD972B458F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7139" cy="1449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274" y="21600"/>
                      </a:lnTo>
                      <a:cubicBezTo>
                        <a:pt x="2260" y="21600"/>
                        <a:pt x="0" y="20960"/>
                        <a:pt x="0" y="19920"/>
                      </a:cubicBezTo>
                      <a:lnTo>
                        <a:pt x="0" y="1680"/>
                      </a:lnTo>
                      <a:cubicBezTo>
                        <a:pt x="0" y="640"/>
                        <a:pt x="2260" y="0"/>
                        <a:pt x="5274" y="0"/>
                      </a:cubicBezTo>
                      <a:lnTo>
                        <a:pt x="21600" y="0"/>
                      </a:lnTo>
                      <a:lnTo>
                        <a:pt x="21600" y="21600"/>
                      </a:lnTo>
                    </a:path>
                  </a:pathLst>
                </a:custGeom>
                <a:solidFill>
                  <a:srgbClr val="24282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9528" tIns="29528" rIns="29528" bIns="29528" numCol="1" anchor="ctr">
                  <a:noAutofit/>
                </a:bodyPr>
                <a:lstStyle/>
                <a:p>
                  <a:pPr marL="0" marR="0" lvl="0" indent="0" algn="l" defTabSz="729636" rtl="0" eaLnBrk="1" fontAlgn="auto" latinLnBrk="0" hangingPunct="1">
                    <a:lnSpc>
                      <a:spcPct val="93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5800" spc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 kumimoji="0" sz="2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" name="Form">
                  <a:extLst>
                    <a:ext uri="{FF2B5EF4-FFF2-40B4-BE49-F238E27FC236}">
                      <a16:creationId xmlns:a16="http://schemas.microsoft.com/office/drawing/2014/main" id="{6184E495-BE5B-13C1-9B78-F8A317F0F2DC}"/>
                    </a:ext>
                  </a:extLst>
                </p:cNvPr>
                <p:cNvSpPr/>
                <p:nvPr/>
              </p:nvSpPr>
              <p:spPr>
                <a:xfrm>
                  <a:off x="0" y="321881"/>
                  <a:ext cx="56674" cy="2736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4404" y="21600"/>
                      </a:lnTo>
                      <a:cubicBezTo>
                        <a:pt x="1887" y="21600"/>
                        <a:pt x="0" y="21258"/>
                        <a:pt x="0" y="20704"/>
                      </a:cubicBezTo>
                      <a:lnTo>
                        <a:pt x="0" y="896"/>
                      </a:lnTo>
                      <a:cubicBezTo>
                        <a:pt x="0" y="384"/>
                        <a:pt x="1887" y="0"/>
                        <a:pt x="4404" y="0"/>
                      </a:cubicBezTo>
                      <a:lnTo>
                        <a:pt x="21600" y="0"/>
                      </a:lnTo>
                      <a:lnTo>
                        <a:pt x="21600" y="21600"/>
                      </a:lnTo>
                    </a:path>
                  </a:pathLst>
                </a:custGeom>
                <a:solidFill>
                  <a:srgbClr val="24282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9528" tIns="29528" rIns="29528" bIns="29528" numCol="1" anchor="ctr">
                  <a:noAutofit/>
                </a:bodyPr>
                <a:lstStyle/>
                <a:p>
                  <a:pPr marL="0" marR="0" lvl="0" indent="0" algn="l" defTabSz="729636" rtl="0" eaLnBrk="1" fontAlgn="auto" latinLnBrk="0" hangingPunct="1">
                    <a:lnSpc>
                      <a:spcPct val="93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5800" spc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 kumimoji="0" sz="2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" name="Form">
                  <a:extLst>
                    <a:ext uri="{FF2B5EF4-FFF2-40B4-BE49-F238E27FC236}">
                      <a16:creationId xmlns:a16="http://schemas.microsoft.com/office/drawing/2014/main" id="{BF433436-263B-9040-A3C3-776A0E9E9002}"/>
                    </a:ext>
                  </a:extLst>
                </p:cNvPr>
                <p:cNvSpPr/>
                <p:nvPr/>
              </p:nvSpPr>
              <p:spPr>
                <a:xfrm>
                  <a:off x="0" y="669991"/>
                  <a:ext cx="47139" cy="2665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274" y="21600"/>
                      </a:lnTo>
                      <a:cubicBezTo>
                        <a:pt x="2260" y="21600"/>
                        <a:pt x="0" y="21249"/>
                        <a:pt x="0" y="20680"/>
                      </a:cubicBezTo>
                      <a:lnTo>
                        <a:pt x="0" y="920"/>
                      </a:lnTo>
                      <a:cubicBezTo>
                        <a:pt x="0" y="394"/>
                        <a:pt x="2260" y="0"/>
                        <a:pt x="5274" y="0"/>
                      </a:cubicBezTo>
                      <a:lnTo>
                        <a:pt x="21600" y="0"/>
                      </a:lnTo>
                      <a:lnTo>
                        <a:pt x="21600" y="21600"/>
                      </a:lnTo>
                    </a:path>
                  </a:pathLst>
                </a:custGeom>
                <a:solidFill>
                  <a:srgbClr val="24282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9528" tIns="29528" rIns="29528" bIns="29528" numCol="1" anchor="ctr">
                  <a:noAutofit/>
                </a:bodyPr>
                <a:lstStyle/>
                <a:p>
                  <a:pPr marL="0" marR="0" lvl="0" indent="0" algn="l" defTabSz="729636" rtl="0" eaLnBrk="1" fontAlgn="auto" latinLnBrk="0" hangingPunct="1">
                    <a:lnSpc>
                      <a:spcPct val="93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5800" spc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 kumimoji="0" sz="2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37" name="Form">
                <a:extLst>
                  <a:ext uri="{FF2B5EF4-FFF2-40B4-BE49-F238E27FC236}">
                    <a16:creationId xmlns:a16="http://schemas.microsoft.com/office/drawing/2014/main" id="{986853E6-896B-C010-1122-F29714FF74A2}"/>
                  </a:ext>
                </a:extLst>
              </p:cNvPr>
              <p:cNvSpPr/>
              <p:nvPr/>
            </p:nvSpPr>
            <p:spPr>
              <a:xfrm>
                <a:off x="1893424" y="881841"/>
                <a:ext cx="39986" cy="473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15386" y="0"/>
                    </a:lnTo>
                    <a:cubicBezTo>
                      <a:pt x="19233" y="0"/>
                      <a:pt x="21600" y="372"/>
                      <a:pt x="21600" y="867"/>
                    </a:cubicBezTo>
                    <a:lnTo>
                      <a:pt x="21600" y="20733"/>
                    </a:lnTo>
                    <a:cubicBezTo>
                      <a:pt x="21600" y="21146"/>
                      <a:pt x="18641" y="21600"/>
                      <a:pt x="15386" y="21600"/>
                    </a:cubicBezTo>
                  </a:path>
                </a:pathLst>
              </a:custGeom>
              <a:solidFill>
                <a:srgbClr val="242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9528" tIns="29528" rIns="29528" bIns="29528" numCol="1" anchor="ctr">
                <a:noAutofit/>
              </a:bodyPr>
              <a:lstStyle/>
              <a:p>
                <a:pPr marL="0" marR="0" lvl="0" indent="0" algn="l" defTabSz="729636" rtl="0" eaLnBrk="1" fontAlgn="auto" latinLnBrk="0" hangingPunct="1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800" spc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sz="2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endParaRPr>
              </a:p>
            </p:txBody>
          </p:sp>
          <p:grpSp>
            <p:nvGrpSpPr>
              <p:cNvPr id="38" name="Gruppieren">
                <a:extLst>
                  <a:ext uri="{FF2B5EF4-FFF2-40B4-BE49-F238E27FC236}">
                    <a16:creationId xmlns:a16="http://schemas.microsoft.com/office/drawing/2014/main" id="{ED16F1B7-641E-6D0A-6C2D-06A7A2051DB8}"/>
                  </a:ext>
                </a:extLst>
              </p:cNvPr>
              <p:cNvGrpSpPr/>
              <p:nvPr/>
            </p:nvGrpSpPr>
            <p:grpSpPr>
              <a:xfrm>
                <a:off x="17547" y="0"/>
                <a:ext cx="1901025" cy="3892681"/>
                <a:chOff x="0" y="0"/>
                <a:chExt cx="1901023" cy="3892680"/>
              </a:xfrm>
            </p:grpSpPr>
            <p:sp>
              <p:nvSpPr>
                <p:cNvPr id="39" name="Abgerundetes Rechteck">
                  <a:extLst>
                    <a:ext uri="{FF2B5EF4-FFF2-40B4-BE49-F238E27FC236}">
                      <a16:creationId xmlns:a16="http://schemas.microsoft.com/office/drawing/2014/main" id="{817F8A0C-AF68-A6F2-71DA-166D35498D9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901023" cy="3892680"/>
                </a:xfrm>
                <a:prstGeom prst="roundRect">
                  <a:avLst>
                    <a:gd name="adj" fmla="val 14497"/>
                  </a:avLst>
                </a:prstGeom>
                <a:solidFill>
                  <a:srgbClr val="15131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marL="0" marR="0" lvl="0" indent="0" algn="ctr" defTabSz="2921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400" spc="0"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" name="Abgerundetes Rechteck">
                  <a:extLst>
                    <a:ext uri="{FF2B5EF4-FFF2-40B4-BE49-F238E27FC236}">
                      <a16:creationId xmlns:a16="http://schemas.microsoft.com/office/drawing/2014/main" id="{3A6FE382-FEB5-08C9-E047-D90EA95E85EE}"/>
                    </a:ext>
                  </a:extLst>
                </p:cNvPr>
                <p:cNvSpPr/>
                <p:nvPr/>
              </p:nvSpPr>
              <p:spPr>
                <a:xfrm>
                  <a:off x="31795" y="13893"/>
                  <a:ext cx="1837433" cy="3864892"/>
                </a:xfrm>
                <a:prstGeom prst="roundRect">
                  <a:avLst>
                    <a:gd name="adj" fmla="val 14999"/>
                  </a:avLst>
                </a:prstGeom>
                <a:solidFill>
                  <a:srgbClr val="A6AAA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marL="0" marR="0" lvl="0" indent="0" algn="ctr" defTabSz="2921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400" spc="0"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" name="Abgerundetes Rechteck">
                  <a:extLst>
                    <a:ext uri="{FF2B5EF4-FFF2-40B4-BE49-F238E27FC236}">
                      <a16:creationId xmlns:a16="http://schemas.microsoft.com/office/drawing/2014/main" id="{889C0D72-D866-7AF3-335B-5F31526E2F94}"/>
                    </a:ext>
                  </a:extLst>
                </p:cNvPr>
                <p:cNvSpPr/>
                <p:nvPr/>
              </p:nvSpPr>
              <p:spPr>
                <a:xfrm>
                  <a:off x="14662" y="31026"/>
                  <a:ext cx="1871699" cy="3830627"/>
                </a:xfrm>
                <a:prstGeom prst="roundRect">
                  <a:avLst>
                    <a:gd name="adj" fmla="val 14725"/>
                  </a:avLst>
                </a:prstGeom>
                <a:solidFill>
                  <a:srgbClr val="15131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marL="0" marR="0" lvl="0" indent="0" algn="ctr" defTabSz="2921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400" spc="0"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" name="Abgerundetes Rechteck">
                  <a:extLst>
                    <a:ext uri="{FF2B5EF4-FFF2-40B4-BE49-F238E27FC236}">
                      <a16:creationId xmlns:a16="http://schemas.microsoft.com/office/drawing/2014/main" id="{9DF9AE38-7483-EC3E-CC24-1B4D7D58501A}"/>
                    </a:ext>
                  </a:extLst>
                </p:cNvPr>
                <p:cNvSpPr/>
                <p:nvPr/>
              </p:nvSpPr>
              <p:spPr>
                <a:xfrm>
                  <a:off x="34650" y="53410"/>
                  <a:ext cx="1831723" cy="3785859"/>
                </a:xfrm>
                <a:prstGeom prst="roundRect">
                  <a:avLst>
                    <a:gd name="adj" fmla="val 14386"/>
                  </a:avLst>
                </a:prstGeom>
                <a:solidFill>
                  <a:srgbClr val="A6AAA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marL="0" marR="0" lvl="0" indent="0" algn="ctr" defTabSz="2921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400" spc="0"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" name="Abgerundetes Rechteck">
                  <a:extLst>
                    <a:ext uri="{FF2B5EF4-FFF2-40B4-BE49-F238E27FC236}">
                      <a16:creationId xmlns:a16="http://schemas.microsoft.com/office/drawing/2014/main" id="{4F192DAA-FB0B-C0A7-5A9B-180C4154160F}"/>
                    </a:ext>
                  </a:extLst>
                </p:cNvPr>
                <p:cNvSpPr/>
                <p:nvPr/>
              </p:nvSpPr>
              <p:spPr>
                <a:xfrm>
                  <a:off x="61492" y="40561"/>
                  <a:ext cx="1778038" cy="3817929"/>
                </a:xfrm>
                <a:prstGeom prst="roundRect">
                  <a:avLst>
                    <a:gd name="adj" fmla="val 13411"/>
                  </a:avLst>
                </a:pr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algn="ctr" defTabSz="292100">
                    <a:defRPr sz="2400" spc="0"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r>
                    <a:rPr lang="zh-CN" altLang="en-US" sz="12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点击填充图片</a:t>
                  </a:r>
                </a:p>
              </p:txBody>
            </p:sp>
          </p:grpSp>
        </p:grpSp>
        <p:grpSp>
          <p:nvGrpSpPr>
            <p:cNvPr id="47" name="Gruppieren" descr="e7d195523061f1c03a90ee8e42cb24248e56383cd534985688F9F494128731F165EE95AB4B0C0A38076AAEA07667B1565C446FC45FF01DFB0E885BCDBDF3A284F3DB14DA61DD97F0BAB2E6C668FB49318036C4C7D782F6BDE19F92129220AA4B6FDFAD75447861AE4CF4978A657099D2FE153C858A27D28331000F834BD4E44D9EA41F24362F38F2">
              <a:extLst>
                <a:ext uri="{FF2B5EF4-FFF2-40B4-BE49-F238E27FC236}">
                  <a16:creationId xmlns:a16="http://schemas.microsoft.com/office/drawing/2014/main" id="{A5E67896-B311-3FB4-E89D-7120A1697F78}"/>
                </a:ext>
              </a:extLst>
            </p:cNvPr>
            <p:cNvGrpSpPr/>
            <p:nvPr/>
          </p:nvGrpSpPr>
          <p:grpSpPr>
            <a:xfrm>
              <a:off x="884209" y="2334425"/>
              <a:ext cx="508847" cy="82870"/>
              <a:chOff x="0" y="0"/>
              <a:chExt cx="1017691" cy="165737"/>
            </a:xfrm>
          </p:grpSpPr>
          <p:grpSp>
            <p:nvGrpSpPr>
              <p:cNvPr id="48" name="Gruppieren">
                <a:extLst>
                  <a:ext uri="{FF2B5EF4-FFF2-40B4-BE49-F238E27FC236}">
                    <a16:creationId xmlns:a16="http://schemas.microsoft.com/office/drawing/2014/main" id="{4183C6F4-EDDF-BE56-BDD8-7618C72A8749}"/>
                  </a:ext>
                </a:extLst>
              </p:cNvPr>
              <p:cNvGrpSpPr/>
              <p:nvPr/>
            </p:nvGrpSpPr>
            <p:grpSpPr>
              <a:xfrm>
                <a:off x="-1" y="0"/>
                <a:ext cx="1017693" cy="165738"/>
                <a:chOff x="0" y="0"/>
                <a:chExt cx="1017691" cy="165737"/>
              </a:xfrm>
            </p:grpSpPr>
            <p:grpSp>
              <p:nvGrpSpPr>
                <p:cNvPr id="55" name="Gruppieren">
                  <a:extLst>
                    <a:ext uri="{FF2B5EF4-FFF2-40B4-BE49-F238E27FC236}">
                      <a16:creationId xmlns:a16="http://schemas.microsoft.com/office/drawing/2014/main" id="{BED9963C-93C9-66E3-FF95-FE3AF062150A}"/>
                    </a:ext>
                  </a:extLst>
                </p:cNvPr>
                <p:cNvGrpSpPr/>
                <p:nvPr/>
              </p:nvGrpSpPr>
              <p:grpSpPr>
                <a:xfrm>
                  <a:off x="0" y="33852"/>
                  <a:ext cx="1017692" cy="131886"/>
                  <a:chOff x="0" y="0"/>
                  <a:chExt cx="1017691" cy="131885"/>
                </a:xfrm>
              </p:grpSpPr>
              <p:sp>
                <p:nvSpPr>
                  <p:cNvPr id="57" name="Form">
                    <a:extLst>
                      <a:ext uri="{FF2B5EF4-FFF2-40B4-BE49-F238E27FC236}">
                        <a16:creationId xmlns:a16="http://schemas.microsoft.com/office/drawing/2014/main" id="{3D36F85E-8057-D8C9-1662-AAF5490036B8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42716" cy="4271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cubicBezTo>
                          <a:pt x="5528" y="0"/>
                          <a:pt x="11058" y="2107"/>
                          <a:pt x="15275" y="6325"/>
                        </a:cubicBezTo>
                        <a:cubicBezTo>
                          <a:pt x="19493" y="10542"/>
                          <a:pt x="21600" y="16072"/>
                          <a:pt x="21600" y="21600"/>
                        </a:cubicBez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5131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5400" tIns="25400" rIns="25400" bIns="25400" numCol="1" anchor="ctr">
                    <a:noAutofit/>
                  </a:bodyPr>
                  <a:lstStyle/>
                  <a:p>
                    <a:pPr marL="0" marR="0" lvl="0" indent="0" algn="ctr" defTabSz="2921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500" spc="0">
                        <a:solidFill>
                          <a:srgbClr val="FFFFFF"/>
                        </a:solidFill>
                        <a:effectLst>
                          <a:outerShdw blurRad="25400" dist="23998" dir="2700000" rotWithShape="0">
                            <a:srgbClr val="000000">
                              <a:alpha val="31034"/>
                            </a:srgbClr>
                          </a:outerShdw>
                        </a:effectLst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 kumimoji="0" sz="12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+mn-cs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58" name="Form">
                    <a:extLst>
                      <a:ext uri="{FF2B5EF4-FFF2-40B4-BE49-F238E27FC236}">
                        <a16:creationId xmlns:a16="http://schemas.microsoft.com/office/drawing/2014/main" id="{A154D400-A46B-5778-8E6A-3122ACA3C112}"/>
                      </a:ext>
                    </a:extLst>
                  </p:cNvPr>
                  <p:cNvSpPr/>
                  <p:nvPr/>
                </p:nvSpPr>
                <p:spPr>
                  <a:xfrm>
                    <a:off x="39371" y="0"/>
                    <a:ext cx="938950" cy="13188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589" extrusionOk="0">
                        <a:moveTo>
                          <a:pt x="0" y="0"/>
                        </a:moveTo>
                        <a:cubicBezTo>
                          <a:pt x="4" y="4123"/>
                          <a:pt x="17" y="7416"/>
                          <a:pt x="135" y="10314"/>
                        </a:cubicBezTo>
                        <a:cubicBezTo>
                          <a:pt x="353" y="15199"/>
                          <a:pt x="892" y="19035"/>
                          <a:pt x="1578" y="20584"/>
                        </a:cubicBezTo>
                        <a:cubicBezTo>
                          <a:pt x="2072" y="21600"/>
                          <a:pt x="2594" y="21589"/>
                          <a:pt x="3384" y="21589"/>
                        </a:cubicBezTo>
                        <a:lnTo>
                          <a:pt x="18216" y="21589"/>
                        </a:lnTo>
                        <a:cubicBezTo>
                          <a:pt x="19006" y="21589"/>
                          <a:pt x="19528" y="21600"/>
                          <a:pt x="20022" y="20584"/>
                        </a:cubicBezTo>
                        <a:cubicBezTo>
                          <a:pt x="20708" y="19035"/>
                          <a:pt x="21247" y="15199"/>
                          <a:pt x="21465" y="10314"/>
                        </a:cubicBezTo>
                        <a:cubicBezTo>
                          <a:pt x="21583" y="7416"/>
                          <a:pt x="21596" y="4123"/>
                          <a:pt x="21600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5131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5400" tIns="25400" rIns="25400" bIns="25400" numCol="1" anchor="ctr">
                    <a:noAutofit/>
                  </a:bodyPr>
                  <a:lstStyle/>
                  <a:p>
                    <a:pPr marL="0" marR="0" lvl="0" indent="0" algn="ctr" defTabSz="2921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500" spc="0">
                        <a:solidFill>
                          <a:srgbClr val="FFFFFF"/>
                        </a:solidFill>
                        <a:effectLst>
                          <a:outerShdw blurRad="25400" dist="23998" dir="2700000" rotWithShape="0">
                            <a:srgbClr val="000000">
                              <a:alpha val="31034"/>
                            </a:srgbClr>
                          </a:outerShdw>
                        </a:effectLst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 kumimoji="0" sz="12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+mn-cs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59" name="Form">
                    <a:extLst>
                      <a:ext uri="{FF2B5EF4-FFF2-40B4-BE49-F238E27FC236}">
                        <a16:creationId xmlns:a16="http://schemas.microsoft.com/office/drawing/2014/main" id="{64A2BB49-4D89-AF4E-F56B-7A60E5A10FB7}"/>
                      </a:ext>
                    </a:extLst>
                  </p:cNvPr>
                  <p:cNvSpPr/>
                  <p:nvPr/>
                </p:nvSpPr>
                <p:spPr>
                  <a:xfrm flipH="1">
                    <a:off x="974975" y="0"/>
                    <a:ext cx="42717" cy="4271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cubicBezTo>
                          <a:pt x="5528" y="0"/>
                          <a:pt x="11058" y="2107"/>
                          <a:pt x="15275" y="6325"/>
                        </a:cubicBezTo>
                        <a:cubicBezTo>
                          <a:pt x="19493" y="10542"/>
                          <a:pt x="21600" y="16072"/>
                          <a:pt x="21600" y="21600"/>
                        </a:cubicBez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5131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5400" tIns="25400" rIns="25400" bIns="25400" numCol="1" anchor="ctr">
                    <a:noAutofit/>
                  </a:bodyPr>
                  <a:lstStyle/>
                  <a:p>
                    <a:pPr marL="0" marR="0" lvl="0" indent="0" algn="ctr" defTabSz="2921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500" spc="0">
                        <a:solidFill>
                          <a:srgbClr val="FFFFFF"/>
                        </a:solidFill>
                        <a:effectLst>
                          <a:outerShdw blurRad="25400" dist="23998" dir="2700000" rotWithShape="0">
                            <a:srgbClr val="000000">
                              <a:alpha val="31034"/>
                            </a:srgbClr>
                          </a:outerShdw>
                        </a:effectLst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 kumimoji="0" sz="12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+mn-cs"/>
                      <a:sym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56" name="Rechteck">
                  <a:extLst>
                    <a:ext uri="{FF2B5EF4-FFF2-40B4-BE49-F238E27FC236}">
                      <a16:creationId xmlns:a16="http://schemas.microsoft.com/office/drawing/2014/main" id="{3DEF7B38-6DC6-D50C-8892-0C11212C1012}"/>
                    </a:ext>
                  </a:extLst>
                </p:cNvPr>
                <p:cNvSpPr/>
                <p:nvPr/>
              </p:nvSpPr>
              <p:spPr>
                <a:xfrm>
                  <a:off x="1725" y="0"/>
                  <a:ext cx="1014241" cy="33853"/>
                </a:xfrm>
                <a:prstGeom prst="rect">
                  <a:avLst/>
                </a:prstGeom>
                <a:solidFill>
                  <a:srgbClr val="15131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marL="0" marR="0" lvl="0" indent="0" algn="ctr" defTabSz="2921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400" spc="0">
                      <a:solidFill>
                        <a:srgbClr val="FFFFFF"/>
                      </a:solidFill>
                      <a:effectLst>
                        <a:outerShdw blurRad="25400" dist="23998" dir="2700000" rotWithShape="0">
                          <a:srgbClr val="000000">
                            <a:alpha val="31034"/>
                          </a:srgbClr>
                        </a:outerShdw>
                      </a:effectLst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49" name="Gruppieren">
                <a:extLst>
                  <a:ext uri="{FF2B5EF4-FFF2-40B4-BE49-F238E27FC236}">
                    <a16:creationId xmlns:a16="http://schemas.microsoft.com/office/drawing/2014/main" id="{FF51EC81-A177-0A88-6ED3-8A7979EA839E}"/>
                  </a:ext>
                </a:extLst>
              </p:cNvPr>
              <p:cNvGrpSpPr/>
              <p:nvPr/>
            </p:nvGrpSpPr>
            <p:grpSpPr>
              <a:xfrm>
                <a:off x="329527" y="58826"/>
                <a:ext cx="358638" cy="40072"/>
                <a:chOff x="274831" y="48569"/>
                <a:chExt cx="358637" cy="40070"/>
              </a:xfrm>
            </p:grpSpPr>
            <p:sp>
              <p:nvSpPr>
                <p:cNvPr id="50" name="Form">
                  <a:extLst>
                    <a:ext uri="{FF2B5EF4-FFF2-40B4-BE49-F238E27FC236}">
                      <a16:creationId xmlns:a16="http://schemas.microsoft.com/office/drawing/2014/main" id="{F24787B5-988A-0E70-23D1-5DDCAF7AF673}"/>
                    </a:ext>
                  </a:extLst>
                </p:cNvPr>
                <p:cNvSpPr/>
                <p:nvPr/>
              </p:nvSpPr>
              <p:spPr>
                <a:xfrm>
                  <a:off x="274831" y="56583"/>
                  <a:ext cx="251078" cy="240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4" y="21600"/>
                      </a:moveTo>
                      <a:lnTo>
                        <a:pt x="1119" y="21600"/>
                      </a:lnTo>
                      <a:cubicBezTo>
                        <a:pt x="473" y="21600"/>
                        <a:pt x="0" y="17280"/>
                        <a:pt x="0" y="10800"/>
                      </a:cubicBezTo>
                      <a:cubicBezTo>
                        <a:pt x="0" y="4320"/>
                        <a:pt x="473" y="0"/>
                        <a:pt x="1119" y="0"/>
                      </a:cubicBezTo>
                      <a:lnTo>
                        <a:pt x="20524" y="0"/>
                      </a:lnTo>
                      <a:cubicBezTo>
                        <a:pt x="21127" y="0"/>
                        <a:pt x="21600" y="4320"/>
                        <a:pt x="21600" y="10800"/>
                      </a:cubicBezTo>
                      <a:cubicBezTo>
                        <a:pt x="21600" y="16416"/>
                        <a:pt x="21127" y="21600"/>
                        <a:pt x="20524" y="21600"/>
                      </a:cubicBezTo>
                    </a:path>
                  </a:pathLst>
                </a:custGeom>
                <a:solidFill>
                  <a:srgbClr val="21212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9528" tIns="29528" rIns="29528" bIns="29528" numCol="1" anchor="ctr">
                  <a:noAutofit/>
                </a:bodyPr>
                <a:lstStyle/>
                <a:p>
                  <a:pPr marL="0" marR="0" lvl="0" indent="0" algn="l" defTabSz="729636" rtl="0" eaLnBrk="1" fontAlgn="auto" latinLnBrk="0" hangingPunct="1">
                    <a:lnSpc>
                      <a:spcPct val="93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5800" spc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 kumimoji="0" sz="2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cs"/>
                    <a:sym typeface="Calibri" panose="020F0502020204030204" pitchFamily="34" charset="0"/>
                  </a:endParaRPr>
                </a:p>
              </p:txBody>
            </p:sp>
            <p:grpSp>
              <p:nvGrpSpPr>
                <p:cNvPr id="51" name="Gruppieren">
                  <a:extLst>
                    <a:ext uri="{FF2B5EF4-FFF2-40B4-BE49-F238E27FC236}">
                      <a16:creationId xmlns:a16="http://schemas.microsoft.com/office/drawing/2014/main" id="{83A552F6-3056-0A69-53EA-96103BC940EB}"/>
                    </a:ext>
                  </a:extLst>
                </p:cNvPr>
                <p:cNvGrpSpPr/>
                <p:nvPr/>
              </p:nvGrpSpPr>
              <p:grpSpPr>
                <a:xfrm>
                  <a:off x="593397" y="48569"/>
                  <a:ext cx="40072" cy="40071"/>
                  <a:chOff x="0" y="0"/>
                  <a:chExt cx="40070" cy="40070"/>
                </a:xfrm>
              </p:grpSpPr>
              <p:sp>
                <p:nvSpPr>
                  <p:cNvPr id="52" name="Form">
                    <a:extLst>
                      <a:ext uri="{FF2B5EF4-FFF2-40B4-BE49-F238E27FC236}">
                        <a16:creationId xmlns:a16="http://schemas.microsoft.com/office/drawing/2014/main" id="{B5A1474C-61B4-BDAF-4A42-8B483F3C9367}"/>
                      </a:ext>
                    </a:extLst>
                  </p:cNvPr>
                  <p:cNvSpPr/>
                  <p:nvPr/>
                </p:nvSpPr>
                <p:spPr>
                  <a:xfrm>
                    <a:off x="0" y="-1"/>
                    <a:ext cx="40071" cy="4007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18" h="21318" extrusionOk="0">
                        <a:moveTo>
                          <a:pt x="11481" y="36"/>
                        </a:moveTo>
                        <a:cubicBezTo>
                          <a:pt x="13477" y="217"/>
                          <a:pt x="14930" y="762"/>
                          <a:pt x="16563" y="1851"/>
                        </a:cubicBezTo>
                        <a:cubicBezTo>
                          <a:pt x="18015" y="2940"/>
                          <a:pt x="19286" y="4210"/>
                          <a:pt x="20193" y="6025"/>
                        </a:cubicBezTo>
                        <a:cubicBezTo>
                          <a:pt x="20919" y="7841"/>
                          <a:pt x="21464" y="9656"/>
                          <a:pt x="21282" y="11471"/>
                        </a:cubicBezTo>
                        <a:cubicBezTo>
                          <a:pt x="21101" y="13467"/>
                          <a:pt x="20556" y="14920"/>
                          <a:pt x="19467" y="16553"/>
                        </a:cubicBezTo>
                        <a:cubicBezTo>
                          <a:pt x="18378" y="18187"/>
                          <a:pt x="16926" y="19457"/>
                          <a:pt x="15293" y="20183"/>
                        </a:cubicBezTo>
                        <a:cubicBezTo>
                          <a:pt x="13477" y="21091"/>
                          <a:pt x="11662" y="21454"/>
                          <a:pt x="9847" y="21272"/>
                        </a:cubicBezTo>
                        <a:cubicBezTo>
                          <a:pt x="7851" y="21091"/>
                          <a:pt x="6398" y="20546"/>
                          <a:pt x="4765" y="19457"/>
                        </a:cubicBezTo>
                        <a:cubicBezTo>
                          <a:pt x="3131" y="18368"/>
                          <a:pt x="1861" y="17098"/>
                          <a:pt x="1135" y="15283"/>
                        </a:cubicBezTo>
                        <a:cubicBezTo>
                          <a:pt x="227" y="13467"/>
                          <a:pt x="-136" y="11834"/>
                          <a:pt x="46" y="9837"/>
                        </a:cubicBezTo>
                        <a:cubicBezTo>
                          <a:pt x="227" y="8022"/>
                          <a:pt x="772" y="6388"/>
                          <a:pt x="1861" y="4755"/>
                        </a:cubicBezTo>
                        <a:cubicBezTo>
                          <a:pt x="2950" y="3121"/>
                          <a:pt x="4220" y="2032"/>
                          <a:pt x="6035" y="1125"/>
                        </a:cubicBezTo>
                        <a:cubicBezTo>
                          <a:pt x="7851" y="399"/>
                          <a:pt x="9484" y="-146"/>
                          <a:pt x="11481" y="36"/>
                        </a:cubicBezTo>
                      </a:path>
                    </a:pathLst>
                  </a:custGeom>
                  <a:solidFill>
                    <a:srgbClr val="24282B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9528" tIns="29528" rIns="29528" bIns="29528" numCol="1" anchor="ctr">
                    <a:noAutofit/>
                  </a:bodyPr>
                  <a:lstStyle/>
                  <a:p>
                    <a:pPr marL="0" marR="0" lvl="0" indent="0" algn="l" defTabSz="729636" rtl="0" eaLnBrk="1" fontAlgn="auto" latinLnBrk="0" hangingPunct="1">
                      <a:lnSpc>
                        <a:spcPct val="93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5800" spc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 kumimoji="0" sz="29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+mn-cs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53" name="Form">
                    <a:extLst>
                      <a:ext uri="{FF2B5EF4-FFF2-40B4-BE49-F238E27FC236}">
                        <a16:creationId xmlns:a16="http://schemas.microsoft.com/office/drawing/2014/main" id="{9068275B-CF30-7EF5-8144-F33A670A7C50}"/>
                      </a:ext>
                    </a:extLst>
                  </p:cNvPr>
                  <p:cNvSpPr/>
                  <p:nvPr/>
                </p:nvSpPr>
                <p:spPr>
                  <a:xfrm>
                    <a:off x="6029" y="5932"/>
                    <a:ext cx="29536" cy="2961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282" h="21339" extrusionOk="0">
                        <a:moveTo>
                          <a:pt x="17121" y="2185"/>
                        </a:moveTo>
                        <a:cubicBezTo>
                          <a:pt x="18646" y="3202"/>
                          <a:pt x="19662" y="4726"/>
                          <a:pt x="20425" y="6505"/>
                        </a:cubicBezTo>
                        <a:cubicBezTo>
                          <a:pt x="21187" y="8284"/>
                          <a:pt x="21441" y="10063"/>
                          <a:pt x="21187" y="11842"/>
                        </a:cubicBezTo>
                        <a:cubicBezTo>
                          <a:pt x="20933" y="13874"/>
                          <a:pt x="20425" y="15399"/>
                          <a:pt x="19154" y="16924"/>
                        </a:cubicBezTo>
                        <a:cubicBezTo>
                          <a:pt x="17883" y="18703"/>
                          <a:pt x="16613" y="19719"/>
                          <a:pt x="14834" y="20482"/>
                        </a:cubicBezTo>
                        <a:cubicBezTo>
                          <a:pt x="13055" y="21244"/>
                          <a:pt x="11276" y="21498"/>
                          <a:pt x="9243" y="21244"/>
                        </a:cubicBezTo>
                        <a:cubicBezTo>
                          <a:pt x="7465" y="20990"/>
                          <a:pt x="5686" y="20482"/>
                          <a:pt x="4161" y="19211"/>
                        </a:cubicBezTo>
                        <a:cubicBezTo>
                          <a:pt x="2636" y="18194"/>
                          <a:pt x="1620" y="16670"/>
                          <a:pt x="857" y="14637"/>
                        </a:cubicBezTo>
                        <a:cubicBezTo>
                          <a:pt x="95" y="12858"/>
                          <a:pt x="-159" y="11333"/>
                          <a:pt x="95" y="9300"/>
                        </a:cubicBezTo>
                        <a:cubicBezTo>
                          <a:pt x="349" y="7267"/>
                          <a:pt x="857" y="5743"/>
                          <a:pt x="2128" y="4218"/>
                        </a:cubicBezTo>
                        <a:cubicBezTo>
                          <a:pt x="3399" y="2693"/>
                          <a:pt x="4669" y="1423"/>
                          <a:pt x="6448" y="660"/>
                        </a:cubicBezTo>
                        <a:cubicBezTo>
                          <a:pt x="8227" y="-102"/>
                          <a:pt x="10006" y="-102"/>
                          <a:pt x="12039" y="152"/>
                        </a:cubicBezTo>
                        <a:cubicBezTo>
                          <a:pt x="13817" y="152"/>
                          <a:pt x="15596" y="914"/>
                          <a:pt x="17121" y="2185"/>
                        </a:cubicBezTo>
                      </a:path>
                    </a:pathLst>
                  </a:custGeom>
                  <a:solidFill>
                    <a:srgbClr val="30218E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9528" tIns="29528" rIns="29528" bIns="29528" numCol="1" anchor="ctr">
                    <a:noAutofit/>
                  </a:bodyPr>
                  <a:lstStyle/>
                  <a:p>
                    <a:pPr marL="0" marR="0" lvl="0" indent="0" algn="l" defTabSz="729636" rtl="0" eaLnBrk="1" fontAlgn="auto" latinLnBrk="0" hangingPunct="1">
                      <a:lnSpc>
                        <a:spcPct val="93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5800" spc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 kumimoji="0" sz="29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+mn-cs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54" name="Form">
                    <a:extLst>
                      <a:ext uri="{FF2B5EF4-FFF2-40B4-BE49-F238E27FC236}">
                        <a16:creationId xmlns:a16="http://schemas.microsoft.com/office/drawing/2014/main" id="{712EC3BC-D049-F74C-FC1B-EA3975D6F68D}"/>
                      </a:ext>
                    </a:extLst>
                  </p:cNvPr>
                  <p:cNvSpPr/>
                  <p:nvPr/>
                </p:nvSpPr>
                <p:spPr>
                  <a:xfrm>
                    <a:off x="11875" y="11856"/>
                    <a:ext cx="23005" cy="2271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321" extrusionOk="0">
                        <a:moveTo>
                          <a:pt x="19722" y="5055"/>
                        </a:moveTo>
                        <a:cubicBezTo>
                          <a:pt x="21130" y="6894"/>
                          <a:pt x="21600" y="8272"/>
                          <a:pt x="21600" y="10111"/>
                        </a:cubicBezTo>
                        <a:cubicBezTo>
                          <a:pt x="21600" y="12409"/>
                          <a:pt x="21130" y="13787"/>
                          <a:pt x="20191" y="15626"/>
                        </a:cubicBezTo>
                        <a:cubicBezTo>
                          <a:pt x="19252" y="17464"/>
                          <a:pt x="17843" y="18843"/>
                          <a:pt x="16435" y="19762"/>
                        </a:cubicBezTo>
                        <a:cubicBezTo>
                          <a:pt x="14557" y="20681"/>
                          <a:pt x="13148" y="21140"/>
                          <a:pt x="11270" y="21140"/>
                        </a:cubicBezTo>
                        <a:cubicBezTo>
                          <a:pt x="9391" y="21600"/>
                          <a:pt x="7513" y="21140"/>
                          <a:pt x="5635" y="20221"/>
                        </a:cubicBezTo>
                        <a:cubicBezTo>
                          <a:pt x="3757" y="19302"/>
                          <a:pt x="2348" y="18383"/>
                          <a:pt x="1409" y="16545"/>
                        </a:cubicBezTo>
                        <a:cubicBezTo>
                          <a:pt x="0" y="15166"/>
                          <a:pt x="0" y="13328"/>
                          <a:pt x="0" y="11030"/>
                        </a:cubicBezTo>
                        <a:cubicBezTo>
                          <a:pt x="0" y="9191"/>
                          <a:pt x="0" y="7353"/>
                          <a:pt x="939" y="5974"/>
                        </a:cubicBezTo>
                        <a:cubicBezTo>
                          <a:pt x="1878" y="4136"/>
                          <a:pt x="2817" y="2757"/>
                          <a:pt x="4696" y="1838"/>
                        </a:cubicBezTo>
                        <a:cubicBezTo>
                          <a:pt x="6104" y="919"/>
                          <a:pt x="8452" y="0"/>
                          <a:pt x="10330" y="0"/>
                        </a:cubicBezTo>
                        <a:cubicBezTo>
                          <a:pt x="12209" y="0"/>
                          <a:pt x="14087" y="460"/>
                          <a:pt x="15965" y="1379"/>
                        </a:cubicBezTo>
                        <a:cubicBezTo>
                          <a:pt x="17374" y="2298"/>
                          <a:pt x="18783" y="3217"/>
                          <a:pt x="19722" y="5055"/>
                        </a:cubicBezTo>
                      </a:path>
                    </a:pathLst>
                  </a:custGeom>
                  <a:solidFill>
                    <a:srgbClr val="24282B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9528" tIns="29528" rIns="29528" bIns="29528" numCol="1" anchor="ctr">
                    <a:noAutofit/>
                  </a:bodyPr>
                  <a:lstStyle/>
                  <a:p>
                    <a:pPr marL="0" marR="0" lvl="0" indent="0" algn="l" defTabSz="729636" rtl="0" eaLnBrk="1" fontAlgn="auto" latinLnBrk="0" hangingPunct="1">
                      <a:lnSpc>
                        <a:spcPct val="93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5800" spc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 kumimoji="0" sz="29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+mn-cs"/>
                      <a:sym typeface="Calibri" panose="020F050202020403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5E37D825-9A76-8601-AE1B-AEF23E71BD96}"/>
              </a:ext>
            </a:extLst>
          </p:cNvPr>
          <p:cNvSpPr txBox="1"/>
          <p:nvPr/>
        </p:nvSpPr>
        <p:spPr>
          <a:xfrm>
            <a:off x="5032466" y="2157120"/>
            <a:ext cx="6486434" cy="6654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7B85D23-D345-AE62-8D09-AF2110932085}"/>
              </a:ext>
            </a:extLst>
          </p:cNvPr>
          <p:cNvSpPr txBox="1"/>
          <p:nvPr/>
        </p:nvSpPr>
        <p:spPr>
          <a:xfrm>
            <a:off x="5541354" y="1671444"/>
            <a:ext cx="14931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EF40C7E6-24F8-B4A0-8503-1B3FB2A31124}"/>
              </a:ext>
            </a:extLst>
          </p:cNvPr>
          <p:cNvSpPr txBox="1"/>
          <p:nvPr/>
        </p:nvSpPr>
        <p:spPr>
          <a:xfrm>
            <a:off x="5032466" y="3833520"/>
            <a:ext cx="6486434" cy="6654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CF3D0DC-9C66-3018-A387-DA0832316E10}"/>
              </a:ext>
            </a:extLst>
          </p:cNvPr>
          <p:cNvSpPr txBox="1"/>
          <p:nvPr/>
        </p:nvSpPr>
        <p:spPr>
          <a:xfrm>
            <a:off x="5538497" y="3351654"/>
            <a:ext cx="14931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C1E1F1A-BB04-2FEC-8C59-6948466E9453}"/>
              </a:ext>
            </a:extLst>
          </p:cNvPr>
          <p:cNvSpPr txBox="1"/>
          <p:nvPr/>
        </p:nvSpPr>
        <p:spPr>
          <a:xfrm>
            <a:off x="5032466" y="5535320"/>
            <a:ext cx="6486434" cy="6654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9025587F-87AB-73C9-B062-C618B6F2E1A3}"/>
              </a:ext>
            </a:extLst>
          </p:cNvPr>
          <p:cNvSpPr txBox="1"/>
          <p:nvPr/>
        </p:nvSpPr>
        <p:spPr>
          <a:xfrm>
            <a:off x="5534687" y="5053454"/>
            <a:ext cx="1493176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9399CD23-81B7-25E4-E12F-32F5F64CEAB6}"/>
              </a:ext>
            </a:extLst>
          </p:cNvPr>
          <p:cNvCxnSpPr>
            <a:cxnSpLocks/>
          </p:cNvCxnSpPr>
          <p:nvPr/>
        </p:nvCxnSpPr>
        <p:spPr>
          <a:xfrm>
            <a:off x="5016046" y="3005151"/>
            <a:ext cx="6377668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D39A2C75-CB90-9D4C-C3B0-892C773183C8}"/>
              </a:ext>
            </a:extLst>
          </p:cNvPr>
          <p:cNvCxnSpPr>
            <a:cxnSpLocks/>
          </p:cNvCxnSpPr>
          <p:nvPr/>
        </p:nvCxnSpPr>
        <p:spPr>
          <a:xfrm>
            <a:off x="5016046" y="4742597"/>
            <a:ext cx="6377668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773E4618-4613-0384-B5B9-E6BFA7854276}"/>
              </a:ext>
            </a:extLst>
          </p:cNvPr>
          <p:cNvGrpSpPr/>
          <p:nvPr/>
        </p:nvGrpSpPr>
        <p:grpSpPr>
          <a:xfrm>
            <a:off x="4990557" y="1669415"/>
            <a:ext cx="392792" cy="392792"/>
            <a:chOff x="6284686" y="-856343"/>
            <a:chExt cx="493485" cy="493485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BD1D68-E376-1B9C-011C-A1BEF731E250}"/>
                </a:ext>
              </a:extLst>
            </p:cNvPr>
            <p:cNvSpPr/>
            <p:nvPr/>
          </p:nvSpPr>
          <p:spPr>
            <a:xfrm>
              <a:off x="6284686" y="-856343"/>
              <a:ext cx="493485" cy="493485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Books" title="Icon of a stack of books">
              <a:extLst>
                <a:ext uri="{FF2B5EF4-FFF2-40B4-BE49-F238E27FC236}">
                  <a16:creationId xmlns:a16="http://schemas.microsoft.com/office/drawing/2014/main" id="{4FB5CC1A-182A-E099-D7E0-4DC5EE12377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382526" y="-712742"/>
              <a:ext cx="283731" cy="224026"/>
            </a:xfrm>
            <a:custGeom>
              <a:avLst/>
              <a:gdLst>
                <a:gd name="T0" fmla="*/ 3195 w 3452"/>
                <a:gd name="T1" fmla="*/ 1671 h 2724"/>
                <a:gd name="T2" fmla="*/ 309 w 3452"/>
                <a:gd name="T3" fmla="*/ 1671 h 2724"/>
                <a:gd name="T4" fmla="*/ 0 w 3452"/>
                <a:gd name="T5" fmla="*/ 1362 h 2724"/>
                <a:gd name="T6" fmla="*/ 309 w 3452"/>
                <a:gd name="T7" fmla="*/ 1053 h 2724"/>
                <a:gd name="T8" fmla="*/ 3195 w 3452"/>
                <a:gd name="T9" fmla="*/ 1053 h 2724"/>
                <a:gd name="T10" fmla="*/ 3018 w 3452"/>
                <a:gd name="T11" fmla="*/ 1053 h 2724"/>
                <a:gd name="T12" fmla="*/ 2937 w 3452"/>
                <a:gd name="T13" fmla="*/ 1362 h 2724"/>
                <a:gd name="T14" fmla="*/ 3018 w 3452"/>
                <a:gd name="T15" fmla="*/ 1671 h 2724"/>
                <a:gd name="T16" fmla="*/ 3452 w 3452"/>
                <a:gd name="T17" fmla="*/ 0 h 2724"/>
                <a:gd name="T18" fmla="*/ 566 w 3452"/>
                <a:gd name="T19" fmla="*/ 0 h 2724"/>
                <a:gd name="T20" fmla="*/ 257 w 3452"/>
                <a:gd name="T21" fmla="*/ 309 h 2724"/>
                <a:gd name="T22" fmla="*/ 566 w 3452"/>
                <a:gd name="T23" fmla="*/ 618 h 2724"/>
                <a:gd name="T24" fmla="*/ 3452 w 3452"/>
                <a:gd name="T25" fmla="*/ 618 h 2724"/>
                <a:gd name="T26" fmla="*/ 3275 w 3452"/>
                <a:gd name="T27" fmla="*/ 0 h 2724"/>
                <a:gd name="T28" fmla="*/ 3195 w 3452"/>
                <a:gd name="T29" fmla="*/ 309 h 2724"/>
                <a:gd name="T30" fmla="*/ 3275 w 3452"/>
                <a:gd name="T31" fmla="*/ 618 h 2724"/>
                <a:gd name="T32" fmla="*/ 192 w 3452"/>
                <a:gd name="T33" fmla="*/ 2724 h 2724"/>
                <a:gd name="T34" fmla="*/ 3078 w 3452"/>
                <a:gd name="T35" fmla="*/ 2724 h 2724"/>
                <a:gd name="T36" fmla="*/ 3387 w 3452"/>
                <a:gd name="T37" fmla="*/ 2415 h 2724"/>
                <a:gd name="T38" fmla="*/ 3078 w 3452"/>
                <a:gd name="T39" fmla="*/ 2106 h 2724"/>
                <a:gd name="T40" fmla="*/ 192 w 3452"/>
                <a:gd name="T41" fmla="*/ 2106 h 2724"/>
                <a:gd name="T42" fmla="*/ 369 w 3452"/>
                <a:gd name="T43" fmla="*/ 2724 h 2724"/>
                <a:gd name="T44" fmla="*/ 450 w 3452"/>
                <a:gd name="T45" fmla="*/ 2415 h 2724"/>
                <a:gd name="T46" fmla="*/ 369 w 3452"/>
                <a:gd name="T47" fmla="*/ 2106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52" h="2724">
                  <a:moveTo>
                    <a:pt x="3195" y="1671"/>
                  </a:moveTo>
                  <a:cubicBezTo>
                    <a:pt x="309" y="1671"/>
                    <a:pt x="309" y="1671"/>
                    <a:pt x="309" y="1671"/>
                  </a:cubicBezTo>
                  <a:cubicBezTo>
                    <a:pt x="138" y="1671"/>
                    <a:pt x="0" y="1533"/>
                    <a:pt x="0" y="1362"/>
                  </a:cubicBezTo>
                  <a:cubicBezTo>
                    <a:pt x="0" y="1191"/>
                    <a:pt x="138" y="1053"/>
                    <a:pt x="309" y="1053"/>
                  </a:cubicBezTo>
                  <a:cubicBezTo>
                    <a:pt x="3195" y="1053"/>
                    <a:pt x="3195" y="1053"/>
                    <a:pt x="3195" y="1053"/>
                  </a:cubicBezTo>
                  <a:moveTo>
                    <a:pt x="3018" y="1053"/>
                  </a:moveTo>
                  <a:cubicBezTo>
                    <a:pt x="2968" y="1126"/>
                    <a:pt x="2937" y="1237"/>
                    <a:pt x="2937" y="1362"/>
                  </a:cubicBezTo>
                  <a:cubicBezTo>
                    <a:pt x="2937" y="1486"/>
                    <a:pt x="2968" y="1598"/>
                    <a:pt x="3018" y="1671"/>
                  </a:cubicBezTo>
                  <a:moveTo>
                    <a:pt x="3452" y="0"/>
                  </a:moveTo>
                  <a:cubicBezTo>
                    <a:pt x="566" y="0"/>
                    <a:pt x="566" y="0"/>
                    <a:pt x="566" y="0"/>
                  </a:cubicBezTo>
                  <a:cubicBezTo>
                    <a:pt x="396" y="0"/>
                    <a:pt x="257" y="139"/>
                    <a:pt x="257" y="309"/>
                  </a:cubicBezTo>
                  <a:cubicBezTo>
                    <a:pt x="257" y="480"/>
                    <a:pt x="396" y="618"/>
                    <a:pt x="566" y="618"/>
                  </a:cubicBezTo>
                  <a:cubicBezTo>
                    <a:pt x="3452" y="618"/>
                    <a:pt x="3452" y="618"/>
                    <a:pt x="3452" y="618"/>
                  </a:cubicBezTo>
                  <a:moveTo>
                    <a:pt x="3275" y="0"/>
                  </a:moveTo>
                  <a:cubicBezTo>
                    <a:pt x="3226" y="74"/>
                    <a:pt x="3195" y="185"/>
                    <a:pt x="3195" y="309"/>
                  </a:cubicBezTo>
                  <a:cubicBezTo>
                    <a:pt x="3195" y="434"/>
                    <a:pt x="3226" y="545"/>
                    <a:pt x="3275" y="618"/>
                  </a:cubicBezTo>
                  <a:moveTo>
                    <a:pt x="192" y="2724"/>
                  </a:moveTo>
                  <a:cubicBezTo>
                    <a:pt x="3078" y="2724"/>
                    <a:pt x="3078" y="2724"/>
                    <a:pt x="3078" y="2724"/>
                  </a:cubicBezTo>
                  <a:cubicBezTo>
                    <a:pt x="3249" y="2724"/>
                    <a:pt x="3387" y="2585"/>
                    <a:pt x="3387" y="2415"/>
                  </a:cubicBezTo>
                  <a:cubicBezTo>
                    <a:pt x="3387" y="2244"/>
                    <a:pt x="3249" y="2106"/>
                    <a:pt x="3078" y="2106"/>
                  </a:cubicBezTo>
                  <a:cubicBezTo>
                    <a:pt x="192" y="2106"/>
                    <a:pt x="192" y="2106"/>
                    <a:pt x="192" y="2106"/>
                  </a:cubicBezTo>
                  <a:moveTo>
                    <a:pt x="369" y="2724"/>
                  </a:moveTo>
                  <a:cubicBezTo>
                    <a:pt x="418" y="2650"/>
                    <a:pt x="450" y="2539"/>
                    <a:pt x="450" y="2415"/>
                  </a:cubicBezTo>
                  <a:cubicBezTo>
                    <a:pt x="450" y="2290"/>
                    <a:pt x="418" y="2179"/>
                    <a:pt x="369" y="2106"/>
                  </a:cubicBezTo>
                </a:path>
              </a:pathLst>
            </a:custGeom>
            <a:noFill/>
            <a:ln w="15875" cap="sq">
              <a:solidFill>
                <a:srgbClr val="DFB5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endParaRPr lang="en-US" sz="1730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85659FB2-02E3-8A1A-DD5B-B560F25A2A46}"/>
              </a:ext>
            </a:extLst>
          </p:cNvPr>
          <p:cNvGrpSpPr/>
          <p:nvPr/>
        </p:nvGrpSpPr>
        <p:grpSpPr>
          <a:xfrm>
            <a:off x="5001987" y="3342005"/>
            <a:ext cx="392792" cy="392792"/>
            <a:chOff x="4963887" y="3069590"/>
            <a:chExt cx="392792" cy="392792"/>
          </a:xfrm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F4A5FA87-2E27-E660-6BA9-C8DD80849255}"/>
                </a:ext>
              </a:extLst>
            </p:cNvPr>
            <p:cNvSpPr/>
            <p:nvPr/>
          </p:nvSpPr>
          <p:spPr>
            <a:xfrm>
              <a:off x="4963887" y="3069590"/>
              <a:ext cx="392792" cy="39279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Book_2" title="Icon of a book and a pencil">
              <a:extLst>
                <a:ext uri="{FF2B5EF4-FFF2-40B4-BE49-F238E27FC236}">
                  <a16:creationId xmlns:a16="http://schemas.microsoft.com/office/drawing/2014/main" id="{597A6EFD-5693-1FF5-A85C-EA36ECDA609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52237" y="3173744"/>
              <a:ext cx="210325" cy="191989"/>
            </a:xfrm>
            <a:custGeom>
              <a:avLst/>
              <a:gdLst>
                <a:gd name="T0" fmla="*/ 223 w 330"/>
                <a:gd name="T1" fmla="*/ 0 h 301"/>
                <a:gd name="T2" fmla="*/ 223 w 330"/>
                <a:gd name="T3" fmla="*/ 284 h 301"/>
                <a:gd name="T4" fmla="*/ 31 w 330"/>
                <a:gd name="T5" fmla="*/ 284 h 301"/>
                <a:gd name="T6" fmla="*/ 0 w 330"/>
                <a:gd name="T7" fmla="*/ 233 h 301"/>
                <a:gd name="T8" fmla="*/ 0 w 330"/>
                <a:gd name="T9" fmla="*/ 31 h 301"/>
                <a:gd name="T10" fmla="*/ 43 w 330"/>
                <a:gd name="T11" fmla="*/ 0 h 301"/>
                <a:gd name="T12" fmla="*/ 223 w 330"/>
                <a:gd name="T13" fmla="*/ 0 h 301"/>
                <a:gd name="T14" fmla="*/ 223 w 330"/>
                <a:gd name="T15" fmla="*/ 228 h 301"/>
                <a:gd name="T16" fmla="*/ 48 w 330"/>
                <a:gd name="T17" fmla="*/ 227 h 301"/>
                <a:gd name="T18" fmla="*/ 2 w 330"/>
                <a:gd name="T19" fmla="*/ 252 h 301"/>
                <a:gd name="T20" fmla="*/ 316 w 330"/>
                <a:gd name="T21" fmla="*/ 301 h 301"/>
                <a:gd name="T22" fmla="*/ 316 w 330"/>
                <a:gd name="T23" fmla="*/ 301 h 301"/>
                <a:gd name="T24" fmla="*/ 330 w 330"/>
                <a:gd name="T25" fmla="*/ 278 h 301"/>
                <a:gd name="T26" fmla="*/ 330 w 330"/>
                <a:gd name="T27" fmla="*/ 19 h 301"/>
                <a:gd name="T28" fmla="*/ 316 w 330"/>
                <a:gd name="T29" fmla="*/ 0 h 301"/>
                <a:gd name="T30" fmla="*/ 302 w 330"/>
                <a:gd name="T31" fmla="*/ 19 h 301"/>
                <a:gd name="T32" fmla="*/ 302 w 330"/>
                <a:gd name="T33" fmla="*/ 278 h 301"/>
                <a:gd name="T34" fmla="*/ 316 w 330"/>
                <a:gd name="T35" fmla="*/ 301 h 301"/>
                <a:gd name="T36" fmla="*/ 330 w 330"/>
                <a:gd name="T37" fmla="*/ 41 h 301"/>
                <a:gd name="T38" fmla="*/ 302 w 330"/>
                <a:gd name="T39" fmla="*/ 43 h 301"/>
                <a:gd name="T40" fmla="*/ 330 w 330"/>
                <a:gd name="T41" fmla="*/ 265 h 301"/>
                <a:gd name="T42" fmla="*/ 302 w 330"/>
                <a:gd name="T43" fmla="*/ 26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0" h="301">
                  <a:moveTo>
                    <a:pt x="223" y="0"/>
                  </a:moveTo>
                  <a:cubicBezTo>
                    <a:pt x="223" y="284"/>
                    <a:pt x="223" y="284"/>
                    <a:pt x="223" y="284"/>
                  </a:cubicBezTo>
                  <a:cubicBezTo>
                    <a:pt x="31" y="284"/>
                    <a:pt x="31" y="284"/>
                    <a:pt x="31" y="284"/>
                  </a:cubicBezTo>
                  <a:cubicBezTo>
                    <a:pt x="31" y="284"/>
                    <a:pt x="0" y="287"/>
                    <a:pt x="0" y="233"/>
                  </a:cubicBezTo>
                  <a:cubicBezTo>
                    <a:pt x="0" y="193"/>
                    <a:pt x="0" y="31"/>
                    <a:pt x="0" y="31"/>
                  </a:cubicBezTo>
                  <a:cubicBezTo>
                    <a:pt x="0" y="31"/>
                    <a:pt x="2" y="0"/>
                    <a:pt x="43" y="0"/>
                  </a:cubicBezTo>
                  <a:cubicBezTo>
                    <a:pt x="80" y="0"/>
                    <a:pt x="223" y="0"/>
                    <a:pt x="223" y="0"/>
                  </a:cubicBezTo>
                  <a:close/>
                  <a:moveTo>
                    <a:pt x="223" y="228"/>
                  </a:moveTo>
                  <a:cubicBezTo>
                    <a:pt x="41" y="228"/>
                    <a:pt x="48" y="227"/>
                    <a:pt x="48" y="227"/>
                  </a:cubicBezTo>
                  <a:cubicBezTo>
                    <a:pt x="48" y="227"/>
                    <a:pt x="6" y="223"/>
                    <a:pt x="2" y="252"/>
                  </a:cubicBezTo>
                  <a:moveTo>
                    <a:pt x="316" y="301"/>
                  </a:moveTo>
                  <a:cubicBezTo>
                    <a:pt x="316" y="301"/>
                    <a:pt x="316" y="301"/>
                    <a:pt x="316" y="301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30" y="278"/>
                    <a:pt x="330" y="278"/>
                    <a:pt x="330" y="19"/>
                  </a:cubicBezTo>
                  <a:cubicBezTo>
                    <a:pt x="330" y="19"/>
                    <a:pt x="329" y="0"/>
                    <a:pt x="316" y="0"/>
                  </a:cubicBezTo>
                  <a:cubicBezTo>
                    <a:pt x="303" y="0"/>
                    <a:pt x="302" y="19"/>
                    <a:pt x="302" y="19"/>
                  </a:cubicBezTo>
                  <a:cubicBezTo>
                    <a:pt x="302" y="19"/>
                    <a:pt x="302" y="19"/>
                    <a:pt x="302" y="278"/>
                  </a:cubicBezTo>
                  <a:cubicBezTo>
                    <a:pt x="302" y="278"/>
                    <a:pt x="302" y="278"/>
                    <a:pt x="316" y="301"/>
                  </a:cubicBezTo>
                  <a:close/>
                  <a:moveTo>
                    <a:pt x="330" y="41"/>
                  </a:moveTo>
                  <a:cubicBezTo>
                    <a:pt x="313" y="22"/>
                    <a:pt x="302" y="43"/>
                    <a:pt x="302" y="43"/>
                  </a:cubicBezTo>
                  <a:moveTo>
                    <a:pt x="330" y="265"/>
                  </a:moveTo>
                  <a:cubicBezTo>
                    <a:pt x="316" y="244"/>
                    <a:pt x="302" y="265"/>
                    <a:pt x="302" y="265"/>
                  </a:cubicBezTo>
                </a:path>
              </a:pathLst>
            </a:custGeom>
            <a:noFill/>
            <a:ln w="15875" cap="flat">
              <a:solidFill>
                <a:srgbClr val="DFB5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endParaRPr lang="en-US" sz="1730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DFEA6AC7-981A-05C5-BA8A-2278D9C363F3}"/>
              </a:ext>
            </a:extLst>
          </p:cNvPr>
          <p:cNvGrpSpPr/>
          <p:nvPr/>
        </p:nvGrpSpPr>
        <p:grpSpPr>
          <a:xfrm>
            <a:off x="5021990" y="5041265"/>
            <a:ext cx="392792" cy="392792"/>
            <a:chOff x="5021990" y="4768850"/>
            <a:chExt cx="392792" cy="392792"/>
          </a:xfrm>
        </p:grpSpPr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98094DCE-D0B6-F49B-8B49-41C572416C2B}"/>
                </a:ext>
              </a:extLst>
            </p:cNvPr>
            <p:cNvSpPr/>
            <p:nvPr/>
          </p:nvSpPr>
          <p:spPr>
            <a:xfrm>
              <a:off x="5021990" y="4768850"/>
              <a:ext cx="392792" cy="392792"/>
            </a:xfrm>
            <a:prstGeom prst="ellipse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pencil" title="Icon of a pencil">
              <a:extLst>
                <a:ext uri="{FF2B5EF4-FFF2-40B4-BE49-F238E27FC236}">
                  <a16:creationId xmlns:a16="http://schemas.microsoft.com/office/drawing/2014/main" id="{17E846AC-DE94-DF0C-113C-B16020564B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07636" y="4863393"/>
              <a:ext cx="216840" cy="216840"/>
            </a:xfrm>
            <a:custGeom>
              <a:avLst/>
              <a:gdLst>
                <a:gd name="T0" fmla="*/ 94 w 334"/>
                <a:gd name="T1" fmla="*/ 310 h 335"/>
                <a:gd name="T2" fmla="*/ 0 w 334"/>
                <a:gd name="T3" fmla="*/ 335 h 335"/>
                <a:gd name="T4" fmla="*/ 24 w 334"/>
                <a:gd name="T5" fmla="*/ 243 h 335"/>
                <a:gd name="T6" fmla="*/ 249 w 334"/>
                <a:gd name="T7" fmla="*/ 18 h 335"/>
                <a:gd name="T8" fmla="*/ 316 w 334"/>
                <a:gd name="T9" fmla="*/ 18 h 335"/>
                <a:gd name="T10" fmla="*/ 316 w 334"/>
                <a:gd name="T11" fmla="*/ 85 h 335"/>
                <a:gd name="T12" fmla="*/ 94 w 334"/>
                <a:gd name="T13" fmla="*/ 310 h 335"/>
                <a:gd name="T14" fmla="*/ 232 w 334"/>
                <a:gd name="T15" fmla="*/ 35 h 335"/>
                <a:gd name="T16" fmla="*/ 300 w 334"/>
                <a:gd name="T17" fmla="*/ 102 h 335"/>
                <a:gd name="T18" fmla="*/ 94 w 334"/>
                <a:gd name="T19" fmla="*/ 310 h 335"/>
                <a:gd name="T20" fmla="*/ 74 w 334"/>
                <a:gd name="T21" fmla="*/ 260 h 335"/>
                <a:gd name="T22" fmla="*/ 24 w 334"/>
                <a:gd name="T23" fmla="*/ 24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4" h="335">
                  <a:moveTo>
                    <a:pt x="94" y="310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68" y="0"/>
                    <a:pt x="298" y="0"/>
                    <a:pt x="316" y="18"/>
                  </a:cubicBezTo>
                  <a:cubicBezTo>
                    <a:pt x="334" y="36"/>
                    <a:pt x="334" y="66"/>
                    <a:pt x="316" y="85"/>
                  </a:cubicBezTo>
                  <a:lnTo>
                    <a:pt x="94" y="310"/>
                  </a:lnTo>
                  <a:close/>
                  <a:moveTo>
                    <a:pt x="232" y="35"/>
                  </a:moveTo>
                  <a:cubicBezTo>
                    <a:pt x="300" y="102"/>
                    <a:pt x="300" y="102"/>
                    <a:pt x="300" y="102"/>
                  </a:cubicBezTo>
                  <a:moveTo>
                    <a:pt x="94" y="310"/>
                  </a:moveTo>
                  <a:cubicBezTo>
                    <a:pt x="94" y="310"/>
                    <a:pt x="98" y="287"/>
                    <a:pt x="74" y="260"/>
                  </a:cubicBezTo>
                  <a:cubicBezTo>
                    <a:pt x="50" y="233"/>
                    <a:pt x="24" y="243"/>
                    <a:pt x="24" y="243"/>
                  </a:cubicBezTo>
                </a:path>
              </a:pathLst>
            </a:custGeom>
            <a:noFill/>
            <a:ln w="15875" cap="flat">
              <a:solidFill>
                <a:srgbClr val="DFB5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endParaRPr lang="en-US" sz="173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030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0715FEA7-D490-3CC9-F07D-778805445270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C764F2A-2F62-B65A-4B55-A63D5CB870E4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7D3F75E-1DC6-73C0-190E-EF02683B1029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FFF8DA3-8663-B5E6-3AF8-A0F5029D328D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5870059-E536-2809-E0D7-52C7D7280C67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CDE5AE5-27C8-D855-75AF-6414FC0A2A2F}"/>
              </a:ext>
            </a:extLst>
          </p:cNvPr>
          <p:cNvGrpSpPr/>
          <p:nvPr/>
        </p:nvGrpSpPr>
        <p:grpSpPr>
          <a:xfrm>
            <a:off x="-1863090" y="561879"/>
            <a:ext cx="10340340" cy="6755916"/>
            <a:chOff x="-446816" y="317500"/>
            <a:chExt cx="9857516" cy="6440460"/>
          </a:xfrm>
        </p:grpSpPr>
        <p:pic>
          <p:nvPicPr>
            <p:cNvPr id="65" name="图片 64" descr="图片包含 监视器, 室内, 电子产品, 就坐&#10;&#10;描述已自动生成">
              <a:extLst>
                <a:ext uri="{FF2B5EF4-FFF2-40B4-BE49-F238E27FC236}">
                  <a16:creationId xmlns:a16="http://schemas.microsoft.com/office/drawing/2014/main" id="{9AD92D56-F060-D031-0F7D-42F474F94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46816" y="317500"/>
              <a:ext cx="9857516" cy="6440460"/>
            </a:xfrm>
            <a:prstGeom prst="rect">
              <a:avLst/>
            </a:prstGeom>
          </p:spPr>
        </p:pic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6B360326-A0AB-AEE5-2F2B-005F07BD1F70}"/>
                </a:ext>
              </a:extLst>
            </p:cNvPr>
            <p:cNvSpPr/>
            <p:nvPr/>
          </p:nvSpPr>
          <p:spPr>
            <a:xfrm>
              <a:off x="1365250" y="1479550"/>
              <a:ext cx="6229350" cy="38925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点击填充图片</a:t>
              </a:r>
            </a:p>
          </p:txBody>
        </p:sp>
      </p:grpSp>
      <p:sp>
        <p:nvSpPr>
          <p:cNvPr id="13" name="圆: 空心 12">
            <a:extLst>
              <a:ext uri="{FF2B5EF4-FFF2-40B4-BE49-F238E27FC236}">
                <a16:creationId xmlns:a16="http://schemas.microsoft.com/office/drawing/2014/main" id="{71E05AA6-A05C-E96A-BD53-2CFBD2F1B909}"/>
              </a:ext>
            </a:extLst>
          </p:cNvPr>
          <p:cNvSpPr/>
          <p:nvPr/>
        </p:nvSpPr>
        <p:spPr>
          <a:xfrm>
            <a:off x="8573770" y="1549400"/>
            <a:ext cx="2159000" cy="2159000"/>
          </a:xfrm>
          <a:prstGeom prst="donut">
            <a:avLst>
              <a:gd name="adj" fmla="val 82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圆: 空心 66">
            <a:extLst>
              <a:ext uri="{FF2B5EF4-FFF2-40B4-BE49-F238E27FC236}">
                <a16:creationId xmlns:a16="http://schemas.microsoft.com/office/drawing/2014/main" id="{B0649AA4-74A0-C07D-2AB3-36953477E9F7}"/>
              </a:ext>
            </a:extLst>
          </p:cNvPr>
          <p:cNvSpPr/>
          <p:nvPr/>
        </p:nvSpPr>
        <p:spPr>
          <a:xfrm>
            <a:off x="8573770" y="4041775"/>
            <a:ext cx="2159000" cy="2159000"/>
          </a:xfrm>
          <a:prstGeom prst="donut">
            <a:avLst>
              <a:gd name="adj" fmla="val 82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空心弧 68">
            <a:extLst>
              <a:ext uri="{FF2B5EF4-FFF2-40B4-BE49-F238E27FC236}">
                <a16:creationId xmlns:a16="http://schemas.microsoft.com/office/drawing/2014/main" id="{F29641FF-95DD-A58B-ECE2-461087E63792}"/>
              </a:ext>
            </a:extLst>
          </p:cNvPr>
          <p:cNvSpPr/>
          <p:nvPr/>
        </p:nvSpPr>
        <p:spPr>
          <a:xfrm flipH="1">
            <a:off x="8553450" y="4003674"/>
            <a:ext cx="2222500" cy="2222500"/>
          </a:xfrm>
          <a:prstGeom prst="blockArc">
            <a:avLst>
              <a:gd name="adj1" fmla="val 7647399"/>
              <a:gd name="adj2" fmla="val 21497357"/>
              <a:gd name="adj3" fmla="val 4038"/>
            </a:avLst>
          </a:prstGeom>
          <a:solidFill>
            <a:srgbClr val="872423"/>
          </a:solidFill>
          <a:ln cap="rnd">
            <a:solidFill>
              <a:srgbClr val="87242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0" name="空心弧 69">
            <a:extLst>
              <a:ext uri="{FF2B5EF4-FFF2-40B4-BE49-F238E27FC236}">
                <a16:creationId xmlns:a16="http://schemas.microsoft.com/office/drawing/2014/main" id="{1B98C2D4-DAED-24F4-BC41-3A8083298F1B}"/>
              </a:ext>
            </a:extLst>
          </p:cNvPr>
          <p:cNvSpPr/>
          <p:nvPr/>
        </p:nvSpPr>
        <p:spPr>
          <a:xfrm flipH="1">
            <a:off x="8553450" y="1508124"/>
            <a:ext cx="2222500" cy="2222500"/>
          </a:xfrm>
          <a:prstGeom prst="blockArc">
            <a:avLst>
              <a:gd name="adj1" fmla="val 14679136"/>
              <a:gd name="adj2" fmla="val 21497357"/>
              <a:gd name="adj3" fmla="val 4038"/>
            </a:avLst>
          </a:prstGeom>
          <a:solidFill>
            <a:srgbClr val="872423"/>
          </a:solidFill>
          <a:ln cap="rnd">
            <a:solidFill>
              <a:srgbClr val="87242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1C48096-9DCE-8BC9-41A6-5C65EDD45626}"/>
              </a:ext>
            </a:extLst>
          </p:cNvPr>
          <p:cNvSpPr txBox="1"/>
          <p:nvPr/>
        </p:nvSpPr>
        <p:spPr>
          <a:xfrm>
            <a:off x="9023810" y="2035055"/>
            <a:ext cx="13454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kern="0" dirty="0">
                <a:gradFill>
                  <a:gsLst>
                    <a:gs pos="0">
                      <a:srgbClr val="872423"/>
                    </a:gs>
                    <a:gs pos="100000">
                      <a:srgbClr val="8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endParaRPr lang="zh-CN" altLang="en-US" sz="4400" b="1" kern="0" dirty="0">
              <a:gradFill>
                <a:gsLst>
                  <a:gs pos="0">
                    <a:srgbClr val="872423"/>
                  </a:gs>
                  <a:gs pos="100000">
                    <a:srgbClr val="800000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A4A68F31-7F6C-938F-81FA-4E7C89257F82}"/>
              </a:ext>
            </a:extLst>
          </p:cNvPr>
          <p:cNvSpPr txBox="1"/>
          <p:nvPr/>
        </p:nvSpPr>
        <p:spPr>
          <a:xfrm>
            <a:off x="8817895" y="2774243"/>
            <a:ext cx="17091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09E9D45-4D27-0FBF-79F7-A49A6F0D2EE3}"/>
              </a:ext>
            </a:extLst>
          </p:cNvPr>
          <p:cNvSpPr txBox="1"/>
          <p:nvPr/>
        </p:nvSpPr>
        <p:spPr>
          <a:xfrm>
            <a:off x="9814543" y="2218694"/>
            <a:ext cx="9715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kern="0" dirty="0">
                <a:gradFill>
                  <a:gsLst>
                    <a:gs pos="0">
                      <a:srgbClr val="872423"/>
                    </a:gs>
                    <a:gs pos="100000">
                      <a:srgbClr val="8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>
              <a:gradFill>
                <a:gsLst>
                  <a:gs pos="0">
                    <a:srgbClr val="872423"/>
                  </a:gs>
                  <a:gs pos="100000">
                    <a:srgbClr val="800000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65AB01D-7443-6C65-E266-BD052E3F1066}"/>
              </a:ext>
            </a:extLst>
          </p:cNvPr>
          <p:cNvSpPr txBox="1"/>
          <p:nvPr/>
        </p:nvSpPr>
        <p:spPr>
          <a:xfrm>
            <a:off x="9023810" y="4516998"/>
            <a:ext cx="13454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kern="0" dirty="0">
                <a:gradFill>
                  <a:gsLst>
                    <a:gs pos="0">
                      <a:srgbClr val="872423"/>
                    </a:gs>
                    <a:gs pos="100000">
                      <a:srgbClr val="8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</a:t>
            </a:r>
            <a:endParaRPr lang="zh-CN" altLang="en-US" sz="4400" b="1" kern="0" dirty="0">
              <a:gradFill>
                <a:gsLst>
                  <a:gs pos="0">
                    <a:srgbClr val="872423"/>
                  </a:gs>
                  <a:gs pos="100000">
                    <a:srgbClr val="800000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83839AD-477C-E68C-312C-369C07121DB9}"/>
              </a:ext>
            </a:extLst>
          </p:cNvPr>
          <p:cNvSpPr txBox="1"/>
          <p:nvPr/>
        </p:nvSpPr>
        <p:spPr>
          <a:xfrm>
            <a:off x="8817895" y="5256186"/>
            <a:ext cx="17091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25B39F6-BC15-CB92-3FF2-E8B98EDA8202}"/>
              </a:ext>
            </a:extLst>
          </p:cNvPr>
          <p:cNvSpPr txBox="1"/>
          <p:nvPr/>
        </p:nvSpPr>
        <p:spPr>
          <a:xfrm>
            <a:off x="9814543" y="4700637"/>
            <a:ext cx="9715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kern="0" dirty="0">
                <a:gradFill>
                  <a:gsLst>
                    <a:gs pos="0">
                      <a:srgbClr val="872423"/>
                    </a:gs>
                    <a:gs pos="100000">
                      <a:srgbClr val="8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>
              <a:gradFill>
                <a:gsLst>
                  <a:gs pos="0">
                    <a:srgbClr val="872423"/>
                  </a:gs>
                  <a:gs pos="100000">
                    <a:srgbClr val="800000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210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563033D-5182-B116-62C3-8F0D69DBEB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60491DA-DA07-7F49-425A-2CEDF80F48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898324">
            <a:off x="7223986" y="-646739"/>
            <a:ext cx="5694227" cy="5117447"/>
          </a:xfrm>
          <a:custGeom>
            <a:avLst/>
            <a:gdLst>
              <a:gd name="connsiteX0" fmla="*/ 2973006 w 5694227"/>
              <a:gd name="connsiteY0" fmla="*/ 0 h 5117447"/>
              <a:gd name="connsiteX1" fmla="*/ 5694227 w 5694227"/>
              <a:gd name="connsiteY1" fmla="*/ 2723876 h 5117447"/>
              <a:gd name="connsiteX2" fmla="*/ 3298320 w 5694227"/>
              <a:gd name="connsiteY2" fmla="*/ 5117447 h 5117447"/>
              <a:gd name="connsiteX3" fmla="*/ 0 w 5694227"/>
              <a:gd name="connsiteY3" fmla="*/ 5117447 h 5117447"/>
              <a:gd name="connsiteX4" fmla="*/ 0 w 5694227"/>
              <a:gd name="connsiteY4" fmla="*/ 0 h 511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4227" h="5117447">
                <a:moveTo>
                  <a:pt x="2973006" y="0"/>
                </a:moveTo>
                <a:lnTo>
                  <a:pt x="5694227" y="2723876"/>
                </a:lnTo>
                <a:lnTo>
                  <a:pt x="3298320" y="5117447"/>
                </a:lnTo>
                <a:lnTo>
                  <a:pt x="0" y="5117447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BFF4E8C9-3DEB-2AAA-7148-9545329D974F}"/>
              </a:ext>
            </a:extLst>
          </p:cNvPr>
          <p:cNvGrpSpPr/>
          <p:nvPr/>
        </p:nvGrpSpPr>
        <p:grpSpPr>
          <a:xfrm>
            <a:off x="1457217" y="1922981"/>
            <a:ext cx="9407051" cy="1972302"/>
            <a:chOff x="4387132" y="943747"/>
            <a:chExt cx="6150829" cy="128959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1DA5CC8-A406-D95F-EA9B-AFF22D52B027}"/>
                </a:ext>
              </a:extLst>
            </p:cNvPr>
            <p:cNvSpPr txBox="1"/>
            <p:nvPr/>
          </p:nvSpPr>
          <p:spPr>
            <a:xfrm>
              <a:off x="4387132" y="1002444"/>
              <a:ext cx="1085023" cy="1217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  <a:endParaRPr lang="en-US" sz="115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2F54BC5-76C2-A4B6-A7E4-777DF2BBB96F}"/>
                </a:ext>
              </a:extLst>
            </p:cNvPr>
            <p:cNvSpPr txBox="1"/>
            <p:nvPr/>
          </p:nvSpPr>
          <p:spPr>
            <a:xfrm>
              <a:off x="5170166" y="1207016"/>
              <a:ext cx="925707" cy="1026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  <a:endParaRPr lang="en-US" sz="96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B070FE6-FBBA-592D-715F-CC49BE5F0D7A}"/>
                </a:ext>
              </a:extLst>
            </p:cNvPr>
            <p:cNvSpPr txBox="1"/>
            <p:nvPr/>
          </p:nvSpPr>
          <p:spPr>
            <a:xfrm>
              <a:off x="5839258" y="970622"/>
              <a:ext cx="1085023" cy="1217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欣</a:t>
              </a:r>
              <a:endParaRPr lang="en-US" sz="115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BCE241E-06BB-83FA-A55B-241650CA80C4}"/>
                </a:ext>
              </a:extLst>
            </p:cNvPr>
            <p:cNvSpPr txBox="1"/>
            <p:nvPr/>
          </p:nvSpPr>
          <p:spPr>
            <a:xfrm>
              <a:off x="6560299" y="1120738"/>
              <a:ext cx="925707" cy="1026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赏</a:t>
              </a:r>
              <a:endParaRPr lang="en-US" sz="96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7A7E248-A931-0B0E-D843-365BAF064F3D}"/>
                </a:ext>
              </a:extLst>
            </p:cNvPr>
            <p:cNvSpPr txBox="1"/>
            <p:nvPr/>
          </p:nvSpPr>
          <p:spPr>
            <a:xfrm>
              <a:off x="7532228" y="1149042"/>
              <a:ext cx="925707" cy="1026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敬</a:t>
              </a:r>
              <a:endParaRPr lang="en-US" sz="96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20C3F5D-EBF8-25AC-B5AF-B32A4226D27F}"/>
                </a:ext>
              </a:extLst>
            </p:cNvPr>
            <p:cNvSpPr txBox="1"/>
            <p:nvPr/>
          </p:nvSpPr>
          <p:spPr>
            <a:xfrm>
              <a:off x="8096136" y="943747"/>
              <a:ext cx="1085023" cy="1217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请</a:t>
              </a:r>
              <a:endParaRPr lang="en-US" sz="115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CA2EDF6-3859-D05C-6534-F6CEE405D423}"/>
                </a:ext>
              </a:extLst>
            </p:cNvPr>
            <p:cNvSpPr txBox="1"/>
            <p:nvPr/>
          </p:nvSpPr>
          <p:spPr>
            <a:xfrm>
              <a:off x="8846816" y="1161851"/>
              <a:ext cx="925707" cy="1026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指</a:t>
              </a:r>
              <a:endParaRPr lang="en-US" sz="96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81B4DA1-424E-8B34-5D0C-7F67F0069A69}"/>
                </a:ext>
              </a:extLst>
            </p:cNvPr>
            <p:cNvSpPr txBox="1"/>
            <p:nvPr/>
          </p:nvSpPr>
          <p:spPr>
            <a:xfrm>
              <a:off x="9452938" y="972182"/>
              <a:ext cx="1085023" cy="1217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45000">
                        <a:srgbClr val="A97443">
                          <a:lumMod val="76000"/>
                          <a:lumOff val="24000"/>
                        </a:srgbClr>
                      </a:gs>
                      <a:gs pos="100000">
                        <a:srgbClr val="B9863B"/>
                      </a:gs>
                      <a:gs pos="76000">
                        <a:srgbClr val="E8C880">
                          <a:lumMod val="99000"/>
                          <a:lumOff val="1000"/>
                        </a:srgbClr>
                      </a:gs>
                      <a:gs pos="14000">
                        <a:srgbClr val="F1D693"/>
                      </a:gs>
                    </a:gsLst>
                    <a:lin ang="54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导</a:t>
              </a:r>
              <a:endParaRPr lang="en-US" sz="11500" dirty="0">
                <a:gradFill flip="none" rotWithShape="1">
                  <a:gsLst>
                    <a:gs pos="45000">
                      <a:srgbClr val="A97443">
                        <a:lumMod val="76000"/>
                        <a:lumOff val="24000"/>
                      </a:srgbClr>
                    </a:gs>
                    <a:gs pos="100000">
                      <a:srgbClr val="B9863B"/>
                    </a:gs>
                    <a:gs pos="76000">
                      <a:srgbClr val="E8C880">
                        <a:lumMod val="99000"/>
                        <a:lumOff val="1000"/>
                      </a:srgbClr>
                    </a:gs>
                    <a:gs pos="14000">
                      <a:srgbClr val="F1D693"/>
                    </a:gs>
                  </a:gsLst>
                  <a:lin ang="54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B109A891-69EB-D653-D29E-E513B980A9DB}"/>
              </a:ext>
            </a:extLst>
          </p:cNvPr>
          <p:cNvSpPr/>
          <p:nvPr/>
        </p:nvSpPr>
        <p:spPr>
          <a:xfrm>
            <a:off x="0" y="4173261"/>
            <a:ext cx="12192000" cy="2863809"/>
          </a:xfrm>
          <a:custGeom>
            <a:avLst/>
            <a:gdLst>
              <a:gd name="connsiteX0" fmla="*/ 4956362 w 12192000"/>
              <a:gd name="connsiteY0" fmla="*/ 2481415 h 2863809"/>
              <a:gd name="connsiteX1" fmla="*/ 5866100 w 12192000"/>
              <a:gd name="connsiteY1" fmla="*/ 2808507 h 2863809"/>
              <a:gd name="connsiteX2" fmla="*/ 5905933 w 12192000"/>
              <a:gd name="connsiteY2" fmla="*/ 2863809 h 2863809"/>
              <a:gd name="connsiteX3" fmla="*/ 317766 w 12192000"/>
              <a:gd name="connsiteY3" fmla="*/ 2863809 h 2863809"/>
              <a:gd name="connsiteX4" fmla="*/ 267714 w 12192000"/>
              <a:gd name="connsiteY4" fmla="*/ 2805269 h 2863809"/>
              <a:gd name="connsiteX5" fmla="*/ 1294085 w 12192000"/>
              <a:gd name="connsiteY5" fmla="*/ 2805269 h 2863809"/>
              <a:gd name="connsiteX6" fmla="*/ 2954939 w 12192000"/>
              <a:gd name="connsiteY6" fmla="*/ 2666012 h 2863809"/>
              <a:gd name="connsiteX7" fmla="*/ 4956362 w 12192000"/>
              <a:gd name="connsiteY7" fmla="*/ 2481415 h 2863809"/>
              <a:gd name="connsiteX8" fmla="*/ 7391658 w 12192000"/>
              <a:gd name="connsiteY8" fmla="*/ 2481414 h 2863809"/>
              <a:gd name="connsiteX9" fmla="*/ 9463061 w 12192000"/>
              <a:gd name="connsiteY9" fmla="*/ 2695158 h 2863809"/>
              <a:gd name="connsiteX10" fmla="*/ 11627771 w 12192000"/>
              <a:gd name="connsiteY10" fmla="*/ 2802030 h 2863809"/>
              <a:gd name="connsiteX11" fmla="*/ 11921685 w 12192000"/>
              <a:gd name="connsiteY11" fmla="*/ 2802030 h 2863809"/>
              <a:gd name="connsiteX12" fmla="*/ 11869444 w 12192000"/>
              <a:gd name="connsiteY12" fmla="*/ 2863809 h 2863809"/>
              <a:gd name="connsiteX13" fmla="*/ 6274491 w 12192000"/>
              <a:gd name="connsiteY13" fmla="*/ 2863809 h 2863809"/>
              <a:gd name="connsiteX14" fmla="*/ 6333943 w 12192000"/>
              <a:gd name="connsiteY14" fmla="*/ 2782650 h 2863809"/>
              <a:gd name="connsiteX15" fmla="*/ 6710522 w 12192000"/>
              <a:gd name="connsiteY15" fmla="*/ 2552662 h 2863809"/>
              <a:gd name="connsiteX16" fmla="*/ 7391658 w 12192000"/>
              <a:gd name="connsiteY16" fmla="*/ 2481414 h 2863809"/>
              <a:gd name="connsiteX17" fmla="*/ 4812029 w 12192000"/>
              <a:gd name="connsiteY17" fmla="*/ 2049676 h 2863809"/>
              <a:gd name="connsiteX18" fmla="*/ 5334254 w 12192000"/>
              <a:gd name="connsiteY18" fmla="*/ 2073358 h 2863809"/>
              <a:gd name="connsiteX19" fmla="*/ 6080705 w 12192000"/>
              <a:gd name="connsiteY19" fmla="*/ 2468460 h 2863809"/>
              <a:gd name="connsiteX20" fmla="*/ 6360624 w 12192000"/>
              <a:gd name="connsiteY20" fmla="*/ 2222330 h 2863809"/>
              <a:gd name="connsiteX21" fmla="*/ 6897137 w 12192000"/>
              <a:gd name="connsiteY21" fmla="*/ 2066881 h 2863809"/>
              <a:gd name="connsiteX22" fmla="*/ 8432026 w 12192000"/>
              <a:gd name="connsiteY22" fmla="*/ 2115459 h 2863809"/>
              <a:gd name="connsiteX23" fmla="*/ 10480103 w 12192000"/>
              <a:gd name="connsiteY23" fmla="*/ 2257955 h 2863809"/>
              <a:gd name="connsiteX24" fmla="*/ 11753735 w 12192000"/>
              <a:gd name="connsiteY24" fmla="*/ 2151083 h 2863809"/>
              <a:gd name="connsiteX25" fmla="*/ 12189359 w 12192000"/>
              <a:gd name="connsiteY25" fmla="*/ 2084136 h 2863809"/>
              <a:gd name="connsiteX26" fmla="*/ 12192000 w 12192000"/>
              <a:gd name="connsiteY26" fmla="*/ 2083748 h 2863809"/>
              <a:gd name="connsiteX27" fmla="*/ 12192000 w 12192000"/>
              <a:gd name="connsiteY27" fmla="*/ 2350185 h 2863809"/>
              <a:gd name="connsiteX28" fmla="*/ 12075642 w 12192000"/>
              <a:gd name="connsiteY28" fmla="*/ 2559139 h 2863809"/>
              <a:gd name="connsiteX29" fmla="*/ 12000997 w 12192000"/>
              <a:gd name="connsiteY29" fmla="*/ 2591525 h 2863809"/>
              <a:gd name="connsiteX30" fmla="*/ 9999574 w 12192000"/>
              <a:gd name="connsiteY30" fmla="*/ 2633626 h 2863809"/>
              <a:gd name="connsiteX31" fmla="*/ 8399369 w 12192000"/>
              <a:gd name="connsiteY31" fmla="*/ 2474937 h 2863809"/>
              <a:gd name="connsiteX32" fmla="*/ 7284358 w 12192000"/>
              <a:gd name="connsiteY32" fmla="*/ 2410166 h 2863809"/>
              <a:gd name="connsiteX33" fmla="*/ 6285979 w 12192000"/>
              <a:gd name="connsiteY33" fmla="*/ 2701635 h 2863809"/>
              <a:gd name="connsiteX34" fmla="*/ 6181009 w 12192000"/>
              <a:gd name="connsiteY34" fmla="*/ 2811746 h 2863809"/>
              <a:gd name="connsiteX35" fmla="*/ 6141482 w 12192000"/>
              <a:gd name="connsiteY35" fmla="*/ 2863809 h 2863809"/>
              <a:gd name="connsiteX36" fmla="*/ 6054329 w 12192000"/>
              <a:gd name="connsiteY36" fmla="*/ 2863809 h 2863809"/>
              <a:gd name="connsiteX37" fmla="*/ 6020057 w 12192000"/>
              <a:gd name="connsiteY37" fmla="*/ 2811746 h 2863809"/>
              <a:gd name="connsiteX38" fmla="*/ 5315592 w 12192000"/>
              <a:gd name="connsiteY38" fmla="*/ 2452267 h 2863809"/>
              <a:gd name="connsiteX39" fmla="*/ 4541149 w 12192000"/>
              <a:gd name="connsiteY39" fmla="*/ 2416644 h 2863809"/>
              <a:gd name="connsiteX40" fmla="*/ 2731005 w 12192000"/>
              <a:gd name="connsiteY40" fmla="*/ 2585047 h 2863809"/>
              <a:gd name="connsiteX41" fmla="*/ 668932 w 12192000"/>
              <a:gd name="connsiteY41" fmla="*/ 2617433 h 2863809"/>
              <a:gd name="connsiteX42" fmla="*/ 216396 w 12192000"/>
              <a:gd name="connsiteY42" fmla="*/ 2591525 h 2863809"/>
              <a:gd name="connsiteX43" fmla="*/ 113759 w 12192000"/>
              <a:gd name="connsiteY43" fmla="*/ 2552662 h 2863809"/>
              <a:gd name="connsiteX44" fmla="*/ 0 w 12192000"/>
              <a:gd name="connsiteY44" fmla="*/ 2352859 h 2863809"/>
              <a:gd name="connsiteX45" fmla="*/ 0 w 12192000"/>
              <a:gd name="connsiteY45" fmla="*/ 2083965 h 2863809"/>
              <a:gd name="connsiteX46" fmla="*/ 77603 w 12192000"/>
              <a:gd name="connsiteY46" fmla="*/ 2095623 h 2863809"/>
              <a:gd name="connsiteX47" fmla="*/ 291041 w 12192000"/>
              <a:gd name="connsiteY47" fmla="*/ 2128413 h 2863809"/>
              <a:gd name="connsiteX48" fmla="*/ 1667311 w 12192000"/>
              <a:gd name="connsiteY48" fmla="*/ 2257955 h 2863809"/>
              <a:gd name="connsiteX49" fmla="*/ 2763661 w 12192000"/>
              <a:gd name="connsiteY49" fmla="*/ 2206138 h 2863809"/>
              <a:gd name="connsiteX50" fmla="*/ 4639120 w 12192000"/>
              <a:gd name="connsiteY50" fmla="*/ 2057165 h 2863809"/>
              <a:gd name="connsiteX51" fmla="*/ 4812029 w 12192000"/>
              <a:gd name="connsiteY51" fmla="*/ 2049676 h 2863809"/>
              <a:gd name="connsiteX52" fmla="*/ 0 w 12192000"/>
              <a:gd name="connsiteY52" fmla="*/ 0 h 2863809"/>
              <a:gd name="connsiteX53" fmla="*/ 42613 w 12192000"/>
              <a:gd name="connsiteY53" fmla="*/ 88537 h 2863809"/>
              <a:gd name="connsiteX54" fmla="*/ 365687 w 12192000"/>
              <a:gd name="connsiteY54" fmla="*/ 544767 h 2863809"/>
              <a:gd name="connsiteX55" fmla="*/ 1849259 w 12192000"/>
              <a:gd name="connsiteY55" fmla="*/ 1040263 h 2863809"/>
              <a:gd name="connsiteX56" fmla="*/ 3290843 w 12192000"/>
              <a:gd name="connsiteY56" fmla="*/ 1017594 h 2863809"/>
              <a:gd name="connsiteX57" fmla="*/ 5072996 w 12192000"/>
              <a:gd name="connsiteY57" fmla="*/ 1043502 h 2863809"/>
              <a:gd name="connsiteX58" fmla="*/ 6090037 w 12192000"/>
              <a:gd name="connsiteY58" fmla="*/ 1500136 h 2863809"/>
              <a:gd name="connsiteX59" fmla="*/ 6197338 w 12192000"/>
              <a:gd name="connsiteY59" fmla="*/ 1393264 h 2863809"/>
              <a:gd name="connsiteX60" fmla="*/ 7023100 w 12192000"/>
              <a:gd name="connsiteY60" fmla="*/ 1059695 h 2863809"/>
              <a:gd name="connsiteX61" fmla="*/ 9075841 w 12192000"/>
              <a:gd name="connsiteY61" fmla="*/ 1033786 h 2863809"/>
              <a:gd name="connsiteX62" fmla="*/ 10811340 w 12192000"/>
              <a:gd name="connsiteY62" fmla="*/ 965777 h 2863809"/>
              <a:gd name="connsiteX63" fmla="*/ 12028989 w 12192000"/>
              <a:gd name="connsiteY63" fmla="*/ 360169 h 2863809"/>
              <a:gd name="connsiteX64" fmla="*/ 12141395 w 12192000"/>
              <a:gd name="connsiteY64" fmla="*/ 213271 h 2863809"/>
              <a:gd name="connsiteX65" fmla="*/ 12192000 w 12192000"/>
              <a:gd name="connsiteY65" fmla="*/ 132280 h 2863809"/>
              <a:gd name="connsiteX66" fmla="*/ 12192000 w 12192000"/>
              <a:gd name="connsiteY66" fmla="*/ 1887766 h 2863809"/>
              <a:gd name="connsiteX67" fmla="*/ 11981826 w 12192000"/>
              <a:gd name="connsiteY67" fmla="*/ 1936429 h 2863809"/>
              <a:gd name="connsiteX68" fmla="*/ 9500385 w 12192000"/>
              <a:gd name="connsiteY68" fmla="*/ 2105743 h 2863809"/>
              <a:gd name="connsiteX69" fmla="*/ 8086793 w 12192000"/>
              <a:gd name="connsiteY69" fmla="*/ 1985917 h 2863809"/>
              <a:gd name="connsiteX70" fmla="*/ 6743180 w 12192000"/>
              <a:gd name="connsiteY70" fmla="*/ 2011826 h 2863809"/>
              <a:gd name="connsiteX71" fmla="*/ 6099366 w 12192000"/>
              <a:gd name="connsiteY71" fmla="*/ 2361589 h 2863809"/>
              <a:gd name="connsiteX72" fmla="*/ 5110319 w 12192000"/>
              <a:gd name="connsiteY72" fmla="*/ 1972963 h 2863809"/>
              <a:gd name="connsiteX73" fmla="*/ 3855347 w 12192000"/>
              <a:gd name="connsiteY73" fmla="*/ 2002111 h 2863809"/>
              <a:gd name="connsiteX74" fmla="*/ 1984553 w 12192000"/>
              <a:gd name="connsiteY74" fmla="*/ 2121936 h 2863809"/>
              <a:gd name="connsiteX75" fmla="*/ 115628 w 12192000"/>
              <a:gd name="connsiteY75" fmla="*/ 1914499 h 2863809"/>
              <a:gd name="connsiteX76" fmla="*/ 0 w 12192000"/>
              <a:gd name="connsiteY76" fmla="*/ 1887048 h 286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2000" h="2863809">
                <a:moveTo>
                  <a:pt x="4956362" y="2481415"/>
                </a:moveTo>
                <a:cubicBezTo>
                  <a:pt x="5338918" y="2484653"/>
                  <a:pt x="5660827" y="2568855"/>
                  <a:pt x="5866100" y="2808507"/>
                </a:cubicBezTo>
                <a:lnTo>
                  <a:pt x="5905933" y="2863809"/>
                </a:lnTo>
                <a:lnTo>
                  <a:pt x="317766" y="2863809"/>
                </a:lnTo>
                <a:lnTo>
                  <a:pt x="267714" y="2805269"/>
                </a:lnTo>
                <a:cubicBezTo>
                  <a:pt x="631609" y="2805269"/>
                  <a:pt x="962848" y="2808507"/>
                  <a:pt x="1294085" y="2805269"/>
                </a:cubicBezTo>
                <a:cubicBezTo>
                  <a:pt x="1853924" y="2798792"/>
                  <a:pt x="2409097" y="2743737"/>
                  <a:pt x="2954939" y="2666012"/>
                </a:cubicBezTo>
                <a:cubicBezTo>
                  <a:pt x="3617415" y="2572094"/>
                  <a:pt x="4279890" y="2478176"/>
                  <a:pt x="4956362" y="2481415"/>
                </a:cubicBezTo>
                <a:close/>
                <a:moveTo>
                  <a:pt x="7391658" y="2481414"/>
                </a:moveTo>
                <a:cubicBezTo>
                  <a:pt x="8096122" y="2487892"/>
                  <a:pt x="8777259" y="2604479"/>
                  <a:pt x="9463061" y="2695158"/>
                </a:cubicBezTo>
                <a:cubicBezTo>
                  <a:pt x="10176856" y="2792314"/>
                  <a:pt x="10899981" y="2814984"/>
                  <a:pt x="11627771" y="2802030"/>
                </a:cubicBezTo>
                <a:cubicBezTo>
                  <a:pt x="11721077" y="2802030"/>
                  <a:pt x="11805053" y="2802030"/>
                  <a:pt x="11921685" y="2802030"/>
                </a:cubicBezTo>
                <a:lnTo>
                  <a:pt x="11869444" y="2863809"/>
                </a:lnTo>
                <a:lnTo>
                  <a:pt x="6274491" y="2863809"/>
                </a:lnTo>
                <a:lnTo>
                  <a:pt x="6333943" y="2782650"/>
                </a:lnTo>
                <a:cubicBezTo>
                  <a:pt x="6425354" y="2681395"/>
                  <a:pt x="6549568" y="2606098"/>
                  <a:pt x="6710522" y="2552662"/>
                </a:cubicBezTo>
                <a:cubicBezTo>
                  <a:pt x="6925126" y="2481414"/>
                  <a:pt x="7158392" y="2481414"/>
                  <a:pt x="7391658" y="2481414"/>
                </a:cubicBezTo>
                <a:close/>
                <a:moveTo>
                  <a:pt x="4812029" y="2049676"/>
                </a:moveTo>
                <a:cubicBezTo>
                  <a:pt x="4986104" y="2046640"/>
                  <a:pt x="5162803" y="2056356"/>
                  <a:pt x="5334254" y="2073358"/>
                </a:cubicBezTo>
                <a:cubicBezTo>
                  <a:pt x="5688818" y="2108982"/>
                  <a:pt x="5964072" y="2232046"/>
                  <a:pt x="6080705" y="2468460"/>
                </a:cubicBezTo>
                <a:cubicBezTo>
                  <a:pt x="6169346" y="2387497"/>
                  <a:pt x="6253322" y="2296818"/>
                  <a:pt x="6360624" y="2222330"/>
                </a:cubicBezTo>
                <a:cubicBezTo>
                  <a:pt x="6505249" y="2125175"/>
                  <a:pt x="6696527" y="2083073"/>
                  <a:pt x="6897137" y="2066881"/>
                </a:cubicBezTo>
                <a:cubicBezTo>
                  <a:pt x="7410321" y="2024780"/>
                  <a:pt x="7923506" y="2073358"/>
                  <a:pt x="8432026" y="2115459"/>
                </a:cubicBezTo>
                <a:cubicBezTo>
                  <a:pt x="9113163" y="2170514"/>
                  <a:pt x="9794300" y="2225569"/>
                  <a:pt x="10480103" y="2257955"/>
                </a:cubicBezTo>
                <a:cubicBezTo>
                  <a:pt x="10909312" y="2277386"/>
                  <a:pt x="11333856" y="2215854"/>
                  <a:pt x="11753735" y="2151083"/>
                </a:cubicBezTo>
                <a:cubicBezTo>
                  <a:pt x="11893695" y="2129223"/>
                  <a:pt x="12033654" y="2107363"/>
                  <a:pt x="12189359" y="2084136"/>
                </a:cubicBezTo>
                <a:lnTo>
                  <a:pt x="12192000" y="2083748"/>
                </a:lnTo>
                <a:lnTo>
                  <a:pt x="12192000" y="2350185"/>
                </a:lnTo>
                <a:lnTo>
                  <a:pt x="12075642" y="2559139"/>
                </a:lnTo>
                <a:cubicBezTo>
                  <a:pt x="12066312" y="2575332"/>
                  <a:pt x="12028988" y="2588286"/>
                  <a:pt x="12000997" y="2591525"/>
                </a:cubicBezTo>
                <a:cubicBezTo>
                  <a:pt x="11333856" y="2623910"/>
                  <a:pt x="10671380" y="2691919"/>
                  <a:pt x="9999574" y="2633626"/>
                </a:cubicBezTo>
                <a:cubicBezTo>
                  <a:pt x="9467727" y="2588286"/>
                  <a:pt x="8935881" y="2523515"/>
                  <a:pt x="8399369" y="2474937"/>
                </a:cubicBezTo>
                <a:cubicBezTo>
                  <a:pt x="8030810" y="2442552"/>
                  <a:pt x="7657583" y="2413405"/>
                  <a:pt x="7284358" y="2410166"/>
                </a:cubicBezTo>
                <a:cubicBezTo>
                  <a:pt x="6901801" y="2406928"/>
                  <a:pt x="6547237" y="2494368"/>
                  <a:pt x="6285979" y="2701635"/>
                </a:cubicBezTo>
                <a:cubicBezTo>
                  <a:pt x="6243991" y="2734021"/>
                  <a:pt x="6211334" y="2772073"/>
                  <a:pt x="6181009" y="2811746"/>
                </a:cubicBezTo>
                <a:lnTo>
                  <a:pt x="6141482" y="2863809"/>
                </a:lnTo>
                <a:lnTo>
                  <a:pt x="6054329" y="2863809"/>
                </a:lnTo>
                <a:lnTo>
                  <a:pt x="6020057" y="2811746"/>
                </a:lnTo>
                <a:cubicBezTo>
                  <a:pt x="5870766" y="2614194"/>
                  <a:pt x="5609508" y="2517038"/>
                  <a:pt x="5315592" y="2452267"/>
                </a:cubicBezTo>
                <a:cubicBezTo>
                  <a:pt x="5063665" y="2393973"/>
                  <a:pt x="4802408" y="2397212"/>
                  <a:pt x="4541149" y="2416644"/>
                </a:cubicBezTo>
                <a:cubicBezTo>
                  <a:pt x="3939323" y="2468460"/>
                  <a:pt x="3332831" y="2513799"/>
                  <a:pt x="2731005" y="2585047"/>
                </a:cubicBezTo>
                <a:cubicBezTo>
                  <a:pt x="2045201" y="2666011"/>
                  <a:pt x="1359399" y="2656295"/>
                  <a:pt x="668932" y="2617433"/>
                </a:cubicBezTo>
                <a:cubicBezTo>
                  <a:pt x="519642" y="2607718"/>
                  <a:pt x="365687" y="2604479"/>
                  <a:pt x="216396" y="2591525"/>
                </a:cubicBezTo>
                <a:cubicBezTo>
                  <a:pt x="179074" y="2588286"/>
                  <a:pt x="127754" y="2572093"/>
                  <a:pt x="113759" y="2552662"/>
                </a:cubicBezTo>
                <a:lnTo>
                  <a:pt x="0" y="2352859"/>
                </a:lnTo>
                <a:lnTo>
                  <a:pt x="0" y="2083965"/>
                </a:lnTo>
                <a:lnTo>
                  <a:pt x="77603" y="2095623"/>
                </a:lnTo>
                <a:cubicBezTo>
                  <a:pt x="151081" y="2106553"/>
                  <a:pt x="221061" y="2117078"/>
                  <a:pt x="291041" y="2128413"/>
                </a:cubicBezTo>
                <a:cubicBezTo>
                  <a:pt x="743577" y="2199661"/>
                  <a:pt x="1200779" y="2264432"/>
                  <a:pt x="1667311" y="2257955"/>
                </a:cubicBezTo>
                <a:cubicBezTo>
                  <a:pt x="2031206" y="2251478"/>
                  <a:pt x="2399766" y="2232046"/>
                  <a:pt x="2763661" y="2206138"/>
                </a:cubicBezTo>
                <a:cubicBezTo>
                  <a:pt x="3388814" y="2160798"/>
                  <a:pt x="4013968" y="2099266"/>
                  <a:pt x="4639120" y="2057165"/>
                </a:cubicBezTo>
                <a:cubicBezTo>
                  <a:pt x="4696271" y="2053117"/>
                  <a:pt x="4754004" y="2050688"/>
                  <a:pt x="4812029" y="2049676"/>
                </a:cubicBezTo>
                <a:close/>
                <a:moveTo>
                  <a:pt x="0" y="0"/>
                </a:moveTo>
                <a:lnTo>
                  <a:pt x="42613" y="88537"/>
                </a:lnTo>
                <a:cubicBezTo>
                  <a:pt x="144084" y="287303"/>
                  <a:pt x="263050" y="471900"/>
                  <a:pt x="365687" y="544767"/>
                </a:cubicBezTo>
                <a:cubicBezTo>
                  <a:pt x="771570" y="839474"/>
                  <a:pt x="1284755" y="978731"/>
                  <a:pt x="1849259" y="1040263"/>
                </a:cubicBezTo>
                <a:cubicBezTo>
                  <a:pt x="2334452" y="1095319"/>
                  <a:pt x="2810316" y="1062933"/>
                  <a:pt x="3290843" y="1017594"/>
                </a:cubicBezTo>
                <a:cubicBezTo>
                  <a:pt x="3883339" y="962538"/>
                  <a:pt x="4480501" y="946346"/>
                  <a:pt x="5072996" y="1043502"/>
                </a:cubicBezTo>
                <a:cubicBezTo>
                  <a:pt x="5478879" y="1111511"/>
                  <a:pt x="5852104" y="1224860"/>
                  <a:pt x="6090037" y="1500136"/>
                </a:cubicBezTo>
                <a:cubicBezTo>
                  <a:pt x="6127359" y="1461274"/>
                  <a:pt x="6160016" y="1425650"/>
                  <a:pt x="6197338" y="1393264"/>
                </a:cubicBezTo>
                <a:cubicBezTo>
                  <a:pt x="6411943" y="1211906"/>
                  <a:pt x="6705858" y="1117988"/>
                  <a:pt x="7023100" y="1059695"/>
                </a:cubicBezTo>
                <a:cubicBezTo>
                  <a:pt x="7704237" y="933391"/>
                  <a:pt x="8390039" y="965777"/>
                  <a:pt x="9075841" y="1033786"/>
                </a:cubicBezTo>
                <a:cubicBezTo>
                  <a:pt x="9663672" y="1092080"/>
                  <a:pt x="10242171" y="1088841"/>
                  <a:pt x="10811340" y="965777"/>
                </a:cubicBezTo>
                <a:cubicBezTo>
                  <a:pt x="11310529" y="855667"/>
                  <a:pt x="11744405" y="677547"/>
                  <a:pt x="12028989" y="360169"/>
                </a:cubicBezTo>
                <a:cubicBezTo>
                  <a:pt x="12061647" y="325355"/>
                  <a:pt x="12101010" y="273943"/>
                  <a:pt x="12141395" y="213271"/>
                </a:cubicBezTo>
                <a:lnTo>
                  <a:pt x="12192000" y="132280"/>
                </a:lnTo>
                <a:lnTo>
                  <a:pt x="12192000" y="1887766"/>
                </a:lnTo>
                <a:lnTo>
                  <a:pt x="11981826" y="1936429"/>
                </a:lnTo>
                <a:cubicBezTo>
                  <a:pt x="11172538" y="2106098"/>
                  <a:pt x="10345392" y="2156751"/>
                  <a:pt x="9500385" y="2105743"/>
                </a:cubicBezTo>
                <a:cubicBezTo>
                  <a:pt x="9029187" y="2076597"/>
                  <a:pt x="8557990" y="2021542"/>
                  <a:pt x="8086793" y="1985917"/>
                </a:cubicBezTo>
                <a:cubicBezTo>
                  <a:pt x="7638922" y="1950294"/>
                  <a:pt x="7186386" y="1940578"/>
                  <a:pt x="6743180" y="2011826"/>
                </a:cubicBezTo>
                <a:cubicBezTo>
                  <a:pt x="6463261" y="2057166"/>
                  <a:pt x="6220665" y="2141368"/>
                  <a:pt x="6099366" y="2361589"/>
                </a:cubicBezTo>
                <a:cubicBezTo>
                  <a:pt x="5898757" y="2047450"/>
                  <a:pt x="5506870" y="2002111"/>
                  <a:pt x="5110319" y="1972963"/>
                </a:cubicBezTo>
                <a:cubicBezTo>
                  <a:pt x="4690440" y="1940578"/>
                  <a:pt x="4270561" y="1963248"/>
                  <a:pt x="3855347" y="2002111"/>
                </a:cubicBezTo>
                <a:cubicBezTo>
                  <a:pt x="3234860" y="2063642"/>
                  <a:pt x="2614371" y="2131652"/>
                  <a:pt x="1984553" y="2121936"/>
                </a:cubicBezTo>
                <a:cubicBezTo>
                  <a:pt x="1347737" y="2113436"/>
                  <a:pt x="721636" y="2047906"/>
                  <a:pt x="115628" y="1914499"/>
                </a:cubicBezTo>
                <a:lnTo>
                  <a:pt x="0" y="1887048"/>
                </a:lnTo>
                <a:close/>
              </a:path>
            </a:pathLst>
          </a:custGeom>
          <a:gradFill>
            <a:gsLst>
              <a:gs pos="30000">
                <a:srgbClr val="DFB56B"/>
              </a:gs>
              <a:gs pos="100000">
                <a:srgbClr val="DFB56B">
                  <a:alpha val="0"/>
                </a:srgbClr>
              </a:gs>
            </a:gsLst>
            <a:lin ang="5400000" scaled="1"/>
          </a:gradFill>
          <a:ln w="517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4" name="图片 103" descr="紫色的花&#10;&#10;描述已自动生成">
            <a:extLst>
              <a:ext uri="{FF2B5EF4-FFF2-40B4-BE49-F238E27FC236}">
                <a16:creationId xmlns:a16="http://schemas.microsoft.com/office/drawing/2014/main" id="{43ABF629-91C9-CDF9-F105-DA2E82CAEB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0"/>
            <a:ext cx="4848858" cy="2377439"/>
          </a:xfrm>
          <a:custGeom>
            <a:avLst/>
            <a:gdLst>
              <a:gd name="connsiteX0" fmla="*/ 0 w 4848858"/>
              <a:gd name="connsiteY0" fmla="*/ 2377439 h 2377439"/>
              <a:gd name="connsiteX1" fmla="*/ 4848858 w 4848858"/>
              <a:gd name="connsiteY1" fmla="*/ 2377439 h 2377439"/>
              <a:gd name="connsiteX2" fmla="*/ 4848858 w 4848858"/>
              <a:gd name="connsiteY2" fmla="*/ 0 h 2377439"/>
              <a:gd name="connsiteX3" fmla="*/ 0 w 4848858"/>
              <a:gd name="connsiteY3" fmla="*/ 0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8858" h="2377439">
                <a:moveTo>
                  <a:pt x="0" y="2377439"/>
                </a:moveTo>
                <a:lnTo>
                  <a:pt x="4848858" y="2377439"/>
                </a:lnTo>
                <a:lnTo>
                  <a:pt x="484885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7" name="图片 106" descr="紫色的花&#10;&#10;描述已自动生成">
            <a:extLst>
              <a:ext uri="{FF2B5EF4-FFF2-40B4-BE49-F238E27FC236}">
                <a16:creationId xmlns:a16="http://schemas.microsoft.com/office/drawing/2014/main" id="{253B7D1F-4437-4E69-3125-A966C02563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88853" flipH="1" flipV="1">
            <a:off x="8156855" y="-690954"/>
            <a:ext cx="4777417" cy="2205232"/>
          </a:xfrm>
          <a:custGeom>
            <a:avLst/>
            <a:gdLst>
              <a:gd name="connsiteX0" fmla="*/ 4777417 w 4777417"/>
              <a:gd name="connsiteY0" fmla="*/ 372559 h 2205232"/>
              <a:gd name="connsiteX1" fmla="*/ 1098570 w 4777417"/>
              <a:gd name="connsiteY1" fmla="*/ 2205232 h 2205232"/>
              <a:gd name="connsiteX2" fmla="*/ 0 w 4777417"/>
              <a:gd name="connsiteY2" fmla="*/ 0 h 2205232"/>
              <a:gd name="connsiteX3" fmla="*/ 4777417 w 4777417"/>
              <a:gd name="connsiteY3" fmla="*/ 0 h 220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7417" h="2205232">
                <a:moveTo>
                  <a:pt x="4777417" y="372559"/>
                </a:moveTo>
                <a:lnTo>
                  <a:pt x="1098570" y="2205232"/>
                </a:lnTo>
                <a:lnTo>
                  <a:pt x="0" y="0"/>
                </a:lnTo>
                <a:lnTo>
                  <a:pt x="4777417" y="0"/>
                </a:lnTo>
                <a:close/>
              </a:path>
            </a:pathLst>
          </a:cu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49A726A9-9FA0-10CC-89BF-7699BB1380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752" y="1805783"/>
            <a:ext cx="2806497" cy="1584591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D1AF0F94-E544-E4FA-385C-B652BDFA58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4486" y="2911388"/>
            <a:ext cx="2098687" cy="118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737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Arial" panose="020B0604020202020204" pitchFamily="34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木糖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3840481" y="3169661"/>
            <a:ext cx="7754619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506076" cy="646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tabLst>
                <a:tab pos="5376863" algn="l"/>
              </a:tabLst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永远兜里有糖，对你有空的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 boy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，花点时间聊聊，也许我们能成为朋友， 欢迎来撩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VX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t1511593245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965961" y="3022975"/>
            <a:ext cx="187452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071675" y="3100990"/>
            <a:ext cx="16639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微信：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t1511593245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木糖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F57B8D-331B-99AE-5613-1396B226DB8D}"/>
              </a:ext>
            </a:extLst>
          </p:cNvPr>
          <p:cNvGrpSpPr/>
          <p:nvPr/>
        </p:nvGrpSpPr>
        <p:grpSpPr>
          <a:xfrm>
            <a:off x="-152400" y="1790700"/>
            <a:ext cx="12344400" cy="3238500"/>
            <a:chOff x="-152400" y="1790700"/>
            <a:chExt cx="12344400" cy="32385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80C6CCD-90C4-4380-A3B3-75836FC18966}"/>
                </a:ext>
              </a:extLst>
            </p:cNvPr>
            <p:cNvSpPr/>
            <p:nvPr/>
          </p:nvSpPr>
          <p:spPr>
            <a:xfrm>
              <a:off x="0" y="2011680"/>
              <a:ext cx="12192000" cy="2812868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84F342C-AE68-0E9D-1402-E147F29B3C44}"/>
                </a:ext>
              </a:extLst>
            </p:cNvPr>
            <p:cNvCxnSpPr/>
            <p:nvPr/>
          </p:nvCxnSpPr>
          <p:spPr>
            <a:xfrm>
              <a:off x="-152400" y="1790700"/>
              <a:ext cx="123444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31C209A-AE7F-CA15-9090-FF0EF34EE646}"/>
                </a:ext>
              </a:extLst>
            </p:cNvPr>
            <p:cNvCxnSpPr/>
            <p:nvPr/>
          </p:nvCxnSpPr>
          <p:spPr>
            <a:xfrm>
              <a:off x="-152400" y="5029200"/>
              <a:ext cx="123444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B5A34E-2A32-028D-DC79-1BD5175A9BCF}"/>
              </a:ext>
            </a:extLst>
          </p:cNvPr>
          <p:cNvGrpSpPr/>
          <p:nvPr/>
        </p:nvGrpSpPr>
        <p:grpSpPr>
          <a:xfrm>
            <a:off x="3629268" y="2566670"/>
            <a:ext cx="4933464" cy="1693454"/>
            <a:chOff x="3386546" y="2566670"/>
            <a:chExt cx="4933464" cy="169345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2F6369-6DB9-B8C5-2A93-B34810AAFC8A}"/>
                </a:ext>
              </a:extLst>
            </p:cNvPr>
            <p:cNvGrpSpPr/>
            <p:nvPr/>
          </p:nvGrpSpPr>
          <p:grpSpPr>
            <a:xfrm>
              <a:off x="3386546" y="2566670"/>
              <a:ext cx="1693454" cy="1693454"/>
              <a:chOff x="3170646" y="2528570"/>
              <a:chExt cx="1693454" cy="1693454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5DB54B6B-5784-4357-B2FD-A446E508696A}"/>
                  </a:ext>
                </a:extLst>
              </p:cNvPr>
              <p:cNvSpPr/>
              <p:nvPr/>
            </p:nvSpPr>
            <p:spPr>
              <a:xfrm>
                <a:off x="3170646" y="2528570"/>
                <a:ext cx="1693454" cy="1693454"/>
              </a:xfrm>
              <a:prstGeom prst="ellipse">
                <a:avLst/>
              </a:prstGeom>
              <a:noFill/>
              <a:ln w="19050">
                <a:solidFill>
                  <a:srgbClr val="DFB5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24549A-99A4-C4BF-5DD9-2B93F30A1D8E}"/>
                  </a:ext>
                </a:extLst>
              </p:cNvPr>
              <p:cNvSpPr txBox="1"/>
              <p:nvPr/>
            </p:nvSpPr>
            <p:spPr>
              <a:xfrm>
                <a:off x="3413092" y="2795632"/>
                <a:ext cx="13142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solidFill>
                      <a:srgbClr val="E2BC7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kumimoji="0" lang="zh-CN" altLang="en-US" sz="7200" b="1" i="0" u="none" strike="noStrike" kern="1200" cap="none" spc="0" normalizeH="0" baseline="0" noProof="0" dirty="0"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0F7651D-41C9-B074-694F-23D7350D67C3}"/>
                </a:ext>
              </a:extLst>
            </p:cNvPr>
            <p:cNvSpPr txBox="1"/>
            <p:nvPr/>
          </p:nvSpPr>
          <p:spPr>
            <a:xfrm>
              <a:off x="5485712" y="3029358"/>
              <a:ext cx="28342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图文内容版式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09233ED-C5AD-B3DD-E4BC-14E116099957}"/>
                </a:ext>
              </a:extLst>
            </p:cNvPr>
            <p:cNvSpPr txBox="1"/>
            <p:nvPr/>
          </p:nvSpPr>
          <p:spPr>
            <a:xfrm>
              <a:off x="5490792" y="3597683"/>
              <a:ext cx="25432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200" dirty="0">
                  <a:solidFill>
                    <a:srgbClr val="E2BC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GRAPHIC CONTENT LAYOUT</a:t>
              </a:r>
              <a:endPara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E2BC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823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F767B32A-9036-0E00-F03F-1CD7460325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396460"/>
            <a:ext cx="3970938" cy="1461541"/>
          </a:xfrm>
          <a:custGeom>
            <a:avLst/>
            <a:gdLst>
              <a:gd name="connsiteX0" fmla="*/ 0 w 3970938"/>
              <a:gd name="connsiteY0" fmla="*/ 0 h 1461541"/>
              <a:gd name="connsiteX1" fmla="*/ 3970938 w 3970938"/>
              <a:gd name="connsiteY1" fmla="*/ 0 h 1461541"/>
              <a:gd name="connsiteX2" fmla="*/ 3970938 w 3970938"/>
              <a:gd name="connsiteY2" fmla="*/ 1461541 h 1461541"/>
              <a:gd name="connsiteX3" fmla="*/ 0 w 3970938"/>
              <a:gd name="connsiteY3" fmla="*/ 1461541 h 146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461541">
                <a:moveTo>
                  <a:pt x="0" y="0"/>
                </a:moveTo>
                <a:lnTo>
                  <a:pt x="3970938" y="0"/>
                </a:lnTo>
                <a:lnTo>
                  <a:pt x="3970938" y="1461541"/>
                </a:lnTo>
                <a:lnTo>
                  <a:pt x="0" y="1461541"/>
                </a:lnTo>
                <a:close/>
              </a:path>
            </a:pathLst>
          </a:cu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EA2D58-0E05-47D5-EFB7-6F261ECB329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5F76EE-8B3D-5806-A527-8580F7B34525}"/>
              </a:ext>
            </a:extLst>
          </p:cNvPr>
          <p:cNvGrpSpPr/>
          <p:nvPr/>
        </p:nvGrpSpPr>
        <p:grpSpPr>
          <a:xfrm>
            <a:off x="-434713" y="432881"/>
            <a:ext cx="5948658" cy="595823"/>
            <a:chOff x="536328" y="5037696"/>
            <a:chExt cx="4849937" cy="43755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807721-2440-F948-B2BC-89648E6CF49F}"/>
                </a:ext>
              </a:extLst>
            </p:cNvPr>
            <p:cNvSpPr/>
            <p:nvPr/>
          </p:nvSpPr>
          <p:spPr>
            <a:xfrm>
              <a:off x="536328" y="5037696"/>
              <a:ext cx="4849937" cy="437555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E190B4-A8DD-9EFE-25F2-DCF78F1A4D2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4CF3C2-6971-3FEC-3FD3-229A14BE508C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B4A02AE-37B8-D090-F1B9-CDF93745A881}"/>
              </a:ext>
            </a:extLst>
          </p:cNvPr>
          <p:cNvSpPr txBox="1"/>
          <p:nvPr/>
        </p:nvSpPr>
        <p:spPr>
          <a:xfrm>
            <a:off x="7789817" y="2887428"/>
            <a:ext cx="3729083" cy="22181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在这里输入你的正文，阐述与关键词标题相关的具体内容。在这里输入你的正文，阐述与关键词标题相关的具体内容。在这里输入你的正文，阐述与关键词标题相关的具体内容。</a:t>
            </a: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46B8BA6-1608-F664-87D7-E983F230511F}"/>
              </a:ext>
            </a:extLst>
          </p:cNvPr>
          <p:cNvSpPr txBox="1"/>
          <p:nvPr/>
        </p:nvSpPr>
        <p:spPr>
          <a:xfrm>
            <a:off x="7767664" y="1991120"/>
            <a:ext cx="2701127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这里输入你的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C96EF96-1593-58C9-0757-810F25087A9B}"/>
              </a:ext>
            </a:extLst>
          </p:cNvPr>
          <p:cNvCxnSpPr>
            <a:cxnSpLocks/>
          </p:cNvCxnSpPr>
          <p:nvPr/>
        </p:nvCxnSpPr>
        <p:spPr>
          <a:xfrm>
            <a:off x="7785100" y="2601804"/>
            <a:ext cx="3665220" cy="0"/>
          </a:xfrm>
          <a:prstGeom prst="line">
            <a:avLst/>
          </a:prstGeom>
          <a:ln w="254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3B43779-C0A9-9E34-F6F8-792A0D04ADAF}"/>
              </a:ext>
            </a:extLst>
          </p:cNvPr>
          <p:cNvGrpSpPr/>
          <p:nvPr/>
        </p:nvGrpSpPr>
        <p:grpSpPr>
          <a:xfrm>
            <a:off x="7759700" y="5118100"/>
            <a:ext cx="1353820" cy="360680"/>
            <a:chOff x="7797800" y="5118100"/>
            <a:chExt cx="1353820" cy="36068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BB45398A-E709-0760-842D-F968728A7FB4}"/>
                </a:ext>
              </a:extLst>
            </p:cNvPr>
            <p:cNvSpPr/>
            <p:nvPr/>
          </p:nvSpPr>
          <p:spPr>
            <a:xfrm>
              <a:off x="7797800" y="5118100"/>
              <a:ext cx="1353820" cy="3606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D8E4F69-50CE-DCE5-AE66-12DD2ED76C76}"/>
                </a:ext>
              </a:extLst>
            </p:cNvPr>
            <p:cNvSpPr txBox="1"/>
            <p:nvPr/>
          </p:nvSpPr>
          <p:spPr>
            <a:xfrm>
              <a:off x="8170817" y="5141715"/>
              <a:ext cx="805543" cy="3065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标签</a:t>
              </a:r>
              <a:r>
                <a:rPr lang="en-US" altLang="zh-CN" sz="1400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#1</a:t>
              </a:r>
              <a:endParaRPr lang="zh-CN" altLang="en-US" sz="1400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840856-A886-63B3-7562-536907B9F2F4}"/>
              </a:ext>
            </a:extLst>
          </p:cNvPr>
          <p:cNvGrpSpPr/>
          <p:nvPr/>
        </p:nvGrpSpPr>
        <p:grpSpPr>
          <a:xfrm>
            <a:off x="9331960" y="5118100"/>
            <a:ext cx="1353820" cy="360680"/>
            <a:chOff x="7797800" y="5118100"/>
            <a:chExt cx="1353820" cy="36068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0AE3AFB-899B-A281-5D92-BD2BEE116449}"/>
                </a:ext>
              </a:extLst>
            </p:cNvPr>
            <p:cNvSpPr/>
            <p:nvPr/>
          </p:nvSpPr>
          <p:spPr>
            <a:xfrm>
              <a:off x="7797800" y="5118100"/>
              <a:ext cx="1353820" cy="3606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CE62C72-5786-FD06-EB30-FF6A206D8A3E}"/>
                </a:ext>
              </a:extLst>
            </p:cNvPr>
            <p:cNvSpPr txBox="1"/>
            <p:nvPr/>
          </p:nvSpPr>
          <p:spPr>
            <a:xfrm>
              <a:off x="8170817" y="5141715"/>
              <a:ext cx="805543" cy="3065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标签</a:t>
              </a:r>
              <a:r>
                <a:rPr lang="en-US" altLang="zh-CN" sz="1400" dirty="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#2</a:t>
              </a:r>
              <a:endParaRPr lang="zh-CN" altLang="en-US" sz="1400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0CDA0387-BFBA-91F8-C6C1-2F89B00678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73343" y="1662975"/>
            <a:ext cx="7793672" cy="4572725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8974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EA2D58-0E05-47D5-EFB7-6F261ECB329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5F76EE-8B3D-5806-A527-8580F7B34525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807721-2440-F948-B2BC-89648E6CF49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E190B4-A8DD-9EFE-25F2-DCF78F1A4D2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4CF3C2-6971-3FEC-3FD3-229A14BE508C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36FCA6E-DDA4-5D3B-0943-95C989EF4CCF}"/>
              </a:ext>
            </a:extLst>
          </p:cNvPr>
          <p:cNvGrpSpPr/>
          <p:nvPr/>
        </p:nvGrpSpPr>
        <p:grpSpPr>
          <a:xfrm>
            <a:off x="749301" y="1592944"/>
            <a:ext cx="5080000" cy="4749799"/>
            <a:chOff x="749301" y="1592944"/>
            <a:chExt cx="5080000" cy="474979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90B5CA4-AB06-FF1A-1FC5-5C9285B4817B}"/>
                </a:ext>
              </a:extLst>
            </p:cNvPr>
            <p:cNvSpPr/>
            <p:nvPr/>
          </p:nvSpPr>
          <p:spPr>
            <a:xfrm>
              <a:off x="749301" y="1611086"/>
              <a:ext cx="5080000" cy="4731657"/>
            </a:xfrm>
            <a:prstGeom prst="roundRect">
              <a:avLst>
                <a:gd name="adj" fmla="val 3477"/>
              </a:avLst>
            </a:prstGeom>
            <a:solidFill>
              <a:schemeClr val="bg1"/>
            </a:solidFill>
            <a:ln>
              <a:noFill/>
            </a:ln>
            <a:effectLst>
              <a:outerShdw blurRad="863600" dist="698500" dir="5400000" sx="96000" sy="96000" algn="t" rotWithShape="0">
                <a:srgbClr val="8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8C65554-6B3E-D920-8816-6D36974F7C41}"/>
                </a:ext>
              </a:extLst>
            </p:cNvPr>
            <p:cNvSpPr/>
            <p:nvPr/>
          </p:nvSpPr>
          <p:spPr>
            <a:xfrm>
              <a:off x="749301" y="1592944"/>
              <a:ext cx="5080000" cy="129176"/>
            </a:xfrm>
            <a:prstGeom prst="roundRect">
              <a:avLst>
                <a:gd name="adj" fmla="val 50000"/>
              </a:avLst>
            </a:prstGeom>
            <a:solidFill>
              <a:srgbClr val="8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F9A4C0F-FC29-614C-EBD3-EC8944F98735}"/>
              </a:ext>
            </a:extLst>
          </p:cNvPr>
          <p:cNvGrpSpPr/>
          <p:nvPr/>
        </p:nvGrpSpPr>
        <p:grpSpPr>
          <a:xfrm>
            <a:off x="6380844" y="1592944"/>
            <a:ext cx="5138056" cy="4749799"/>
            <a:chOff x="6380844" y="1592944"/>
            <a:chExt cx="5138056" cy="474979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A427BDD9-A6D6-1681-C48F-B009FBC867F2}"/>
                </a:ext>
              </a:extLst>
            </p:cNvPr>
            <p:cNvSpPr/>
            <p:nvPr/>
          </p:nvSpPr>
          <p:spPr>
            <a:xfrm>
              <a:off x="6380844" y="1611086"/>
              <a:ext cx="5080000" cy="4731657"/>
            </a:xfrm>
            <a:prstGeom prst="roundRect">
              <a:avLst>
                <a:gd name="adj" fmla="val 3477"/>
              </a:avLst>
            </a:prstGeom>
            <a:solidFill>
              <a:schemeClr val="bg1"/>
            </a:solidFill>
            <a:ln>
              <a:noFill/>
            </a:ln>
            <a:effectLst>
              <a:outerShdw blurRad="863600" dist="698500" dir="5400000" sx="96000" sy="96000" algn="t" rotWithShape="0">
                <a:srgbClr val="8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2C80E217-F5FC-5411-592F-5F281535B409}"/>
                </a:ext>
              </a:extLst>
            </p:cNvPr>
            <p:cNvSpPr/>
            <p:nvPr/>
          </p:nvSpPr>
          <p:spPr>
            <a:xfrm>
              <a:off x="6438900" y="1592944"/>
              <a:ext cx="5080000" cy="129176"/>
            </a:xfrm>
            <a:prstGeom prst="roundRect">
              <a:avLst>
                <a:gd name="adj" fmla="val 50000"/>
              </a:avLst>
            </a:prstGeom>
            <a:solidFill>
              <a:srgbClr val="8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409732E8-E989-6FB5-9C3F-69CB936C7E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480" y="3539488"/>
            <a:ext cx="4608851" cy="2594612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8F6011FB-8923-A947-19AA-50BE62DEA6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1632" y="3526905"/>
            <a:ext cx="4638831" cy="2607195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399A71F8-C2DF-36D6-0FED-7F677E3493DA}"/>
              </a:ext>
            </a:extLst>
          </p:cNvPr>
          <p:cNvSpPr txBox="1"/>
          <p:nvPr/>
        </p:nvSpPr>
        <p:spPr>
          <a:xfrm>
            <a:off x="6654801" y="1977379"/>
            <a:ext cx="3375320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这里输入你的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88B0393-8907-830F-B7FD-544ECABCC555}"/>
              </a:ext>
            </a:extLst>
          </p:cNvPr>
          <p:cNvSpPr txBox="1"/>
          <p:nvPr/>
        </p:nvSpPr>
        <p:spPr>
          <a:xfrm>
            <a:off x="990600" y="1977379"/>
            <a:ext cx="2943729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这里输入你的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95B61CB-306A-2251-284F-2E934CD4FD5B}"/>
              </a:ext>
            </a:extLst>
          </p:cNvPr>
          <p:cNvSpPr txBox="1"/>
          <p:nvPr/>
        </p:nvSpPr>
        <p:spPr>
          <a:xfrm>
            <a:off x="1029254" y="2520795"/>
            <a:ext cx="4637028" cy="8220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5C2C9B8-C6CE-1DB9-DE23-93B6E55C2034}"/>
              </a:ext>
            </a:extLst>
          </p:cNvPr>
          <p:cNvSpPr txBox="1"/>
          <p:nvPr/>
        </p:nvSpPr>
        <p:spPr>
          <a:xfrm>
            <a:off x="6650566" y="2520795"/>
            <a:ext cx="4637028" cy="8220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在这里输入你的正文，阐述与关键词标题相关的具体内容。在这里输入你的正文。</a:t>
            </a: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81685D65-C482-8618-4DB6-335CF7639C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53BEFA50-4317-1960-E5D9-C64C428E0B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sp>
        <p:nvSpPr>
          <p:cNvPr id="28" name="girl_2" title="Icon of a woman">
            <a:extLst>
              <a:ext uri="{FF2B5EF4-FFF2-40B4-BE49-F238E27FC236}">
                <a16:creationId xmlns:a16="http://schemas.microsoft.com/office/drawing/2014/main" id="{7880992A-7A07-7204-1268-21EE5AF7030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704678" y="1876425"/>
            <a:ext cx="474988" cy="488900"/>
          </a:xfrm>
          <a:custGeom>
            <a:avLst/>
            <a:gdLst>
              <a:gd name="T0" fmla="*/ 62 w 331"/>
              <a:gd name="T1" fmla="*/ 104 h 339"/>
              <a:gd name="T2" fmla="*/ 166 w 331"/>
              <a:gd name="T3" fmla="*/ 0 h 339"/>
              <a:gd name="T4" fmla="*/ 270 w 331"/>
              <a:gd name="T5" fmla="*/ 104 h 339"/>
              <a:gd name="T6" fmla="*/ 166 w 331"/>
              <a:gd name="T7" fmla="*/ 208 h 339"/>
              <a:gd name="T8" fmla="*/ 62 w 331"/>
              <a:gd name="T9" fmla="*/ 104 h 339"/>
              <a:gd name="T10" fmla="*/ 296 w 331"/>
              <a:gd name="T11" fmla="*/ 339 h 339"/>
              <a:gd name="T12" fmla="*/ 166 w 331"/>
              <a:gd name="T13" fmla="*/ 208 h 339"/>
              <a:gd name="T14" fmla="*/ 35 w 331"/>
              <a:gd name="T15" fmla="*/ 339 h 339"/>
              <a:gd name="T16" fmla="*/ 109 w 331"/>
              <a:gd name="T17" fmla="*/ 221 h 339"/>
              <a:gd name="T18" fmla="*/ 166 w 331"/>
              <a:gd name="T19" fmla="*/ 274 h 339"/>
              <a:gd name="T20" fmla="*/ 222 w 331"/>
              <a:gd name="T21" fmla="*/ 221 h 339"/>
              <a:gd name="T22" fmla="*/ 0 w 331"/>
              <a:gd name="T23" fmla="*/ 190 h 339"/>
              <a:gd name="T24" fmla="*/ 31 w 331"/>
              <a:gd name="T25" fmla="*/ 217 h 339"/>
              <a:gd name="T26" fmla="*/ 62 w 331"/>
              <a:gd name="T27" fmla="*/ 190 h 339"/>
              <a:gd name="T28" fmla="*/ 62 w 331"/>
              <a:gd name="T29" fmla="*/ 101 h 339"/>
              <a:gd name="T30" fmla="*/ 62 w 331"/>
              <a:gd name="T31" fmla="*/ 192 h 339"/>
              <a:gd name="T32" fmla="*/ 270 w 331"/>
              <a:gd name="T33" fmla="*/ 190 h 339"/>
              <a:gd name="T34" fmla="*/ 300 w 331"/>
              <a:gd name="T35" fmla="*/ 217 h 339"/>
              <a:gd name="T36" fmla="*/ 331 w 331"/>
              <a:gd name="T37" fmla="*/ 190 h 339"/>
              <a:gd name="T38" fmla="*/ 270 w 331"/>
              <a:gd name="T39" fmla="*/ 101 h 339"/>
              <a:gd name="T40" fmla="*/ 270 w 331"/>
              <a:gd name="T41" fmla="*/ 19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1" h="339">
                <a:moveTo>
                  <a:pt x="62" y="104"/>
                </a:moveTo>
                <a:cubicBezTo>
                  <a:pt x="62" y="47"/>
                  <a:pt x="108" y="0"/>
                  <a:pt x="166" y="0"/>
                </a:cubicBezTo>
                <a:cubicBezTo>
                  <a:pt x="223" y="0"/>
                  <a:pt x="270" y="47"/>
                  <a:pt x="270" y="104"/>
                </a:cubicBezTo>
                <a:cubicBezTo>
                  <a:pt x="270" y="162"/>
                  <a:pt x="223" y="208"/>
                  <a:pt x="166" y="208"/>
                </a:cubicBezTo>
                <a:cubicBezTo>
                  <a:pt x="108" y="208"/>
                  <a:pt x="62" y="162"/>
                  <a:pt x="62" y="104"/>
                </a:cubicBezTo>
                <a:close/>
                <a:moveTo>
                  <a:pt x="296" y="339"/>
                </a:moveTo>
                <a:cubicBezTo>
                  <a:pt x="296" y="267"/>
                  <a:pt x="238" y="208"/>
                  <a:pt x="166" y="208"/>
                </a:cubicBezTo>
                <a:cubicBezTo>
                  <a:pt x="94" y="208"/>
                  <a:pt x="35" y="267"/>
                  <a:pt x="35" y="339"/>
                </a:cubicBezTo>
                <a:moveTo>
                  <a:pt x="109" y="221"/>
                </a:moveTo>
                <a:cubicBezTo>
                  <a:pt x="166" y="274"/>
                  <a:pt x="166" y="274"/>
                  <a:pt x="166" y="274"/>
                </a:cubicBezTo>
                <a:cubicBezTo>
                  <a:pt x="222" y="221"/>
                  <a:pt x="222" y="221"/>
                  <a:pt x="222" y="221"/>
                </a:cubicBezTo>
                <a:moveTo>
                  <a:pt x="0" y="190"/>
                </a:moveTo>
                <a:cubicBezTo>
                  <a:pt x="0" y="205"/>
                  <a:pt x="14" y="217"/>
                  <a:pt x="31" y="217"/>
                </a:cubicBezTo>
                <a:cubicBezTo>
                  <a:pt x="48" y="217"/>
                  <a:pt x="62" y="205"/>
                  <a:pt x="62" y="190"/>
                </a:cubicBezTo>
                <a:moveTo>
                  <a:pt x="62" y="101"/>
                </a:moveTo>
                <a:cubicBezTo>
                  <a:pt x="62" y="192"/>
                  <a:pt x="62" y="192"/>
                  <a:pt x="62" y="192"/>
                </a:cubicBezTo>
                <a:moveTo>
                  <a:pt x="270" y="190"/>
                </a:moveTo>
                <a:cubicBezTo>
                  <a:pt x="270" y="205"/>
                  <a:pt x="283" y="217"/>
                  <a:pt x="300" y="217"/>
                </a:cubicBezTo>
                <a:cubicBezTo>
                  <a:pt x="317" y="217"/>
                  <a:pt x="331" y="205"/>
                  <a:pt x="331" y="190"/>
                </a:cubicBezTo>
                <a:moveTo>
                  <a:pt x="270" y="101"/>
                </a:moveTo>
                <a:cubicBezTo>
                  <a:pt x="270" y="192"/>
                  <a:pt x="270" y="192"/>
                  <a:pt x="270" y="192"/>
                </a:cubicBezTo>
              </a:path>
            </a:pathLst>
          </a:custGeom>
          <a:noFill/>
          <a:ln w="31750" cap="sq">
            <a:gradFill>
              <a:gsLst>
                <a:gs pos="41000">
                  <a:srgbClr val="872423"/>
                </a:gs>
                <a:gs pos="100000">
                  <a:srgbClr val="87242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882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  <p:sp>
        <p:nvSpPr>
          <p:cNvPr id="29" name="boy" title="Icon of a man">
            <a:extLst>
              <a:ext uri="{FF2B5EF4-FFF2-40B4-BE49-F238E27FC236}">
                <a16:creationId xmlns:a16="http://schemas.microsoft.com/office/drawing/2014/main" id="{DB431BDE-7BBF-BE16-CA15-192E7E93F8D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55302" y="1876425"/>
            <a:ext cx="375619" cy="488900"/>
          </a:xfrm>
          <a:custGeom>
            <a:avLst/>
            <a:gdLst>
              <a:gd name="T0" fmla="*/ 27 w 261"/>
              <a:gd name="T1" fmla="*/ 104 h 339"/>
              <a:gd name="T2" fmla="*/ 131 w 261"/>
              <a:gd name="T3" fmla="*/ 0 h 339"/>
              <a:gd name="T4" fmla="*/ 235 w 261"/>
              <a:gd name="T5" fmla="*/ 104 h 339"/>
              <a:gd name="T6" fmla="*/ 131 w 261"/>
              <a:gd name="T7" fmla="*/ 208 h 339"/>
              <a:gd name="T8" fmla="*/ 27 w 261"/>
              <a:gd name="T9" fmla="*/ 104 h 339"/>
              <a:gd name="T10" fmla="*/ 261 w 261"/>
              <a:gd name="T11" fmla="*/ 339 h 339"/>
              <a:gd name="T12" fmla="*/ 131 w 261"/>
              <a:gd name="T13" fmla="*/ 208 h 339"/>
              <a:gd name="T14" fmla="*/ 0 w 261"/>
              <a:gd name="T15" fmla="*/ 339 h 339"/>
              <a:gd name="T16" fmla="*/ 74 w 261"/>
              <a:gd name="T17" fmla="*/ 221 h 339"/>
              <a:gd name="T18" fmla="*/ 131 w 261"/>
              <a:gd name="T19" fmla="*/ 274 h 339"/>
              <a:gd name="T20" fmla="*/ 187 w 261"/>
              <a:gd name="T21" fmla="*/ 221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1" h="339">
                <a:moveTo>
                  <a:pt x="27" y="104"/>
                </a:moveTo>
                <a:cubicBezTo>
                  <a:pt x="27" y="47"/>
                  <a:pt x="73" y="0"/>
                  <a:pt x="131" y="0"/>
                </a:cubicBezTo>
                <a:cubicBezTo>
                  <a:pt x="188" y="0"/>
                  <a:pt x="235" y="47"/>
                  <a:pt x="235" y="104"/>
                </a:cubicBezTo>
                <a:cubicBezTo>
                  <a:pt x="235" y="162"/>
                  <a:pt x="188" y="208"/>
                  <a:pt x="131" y="208"/>
                </a:cubicBezTo>
                <a:cubicBezTo>
                  <a:pt x="73" y="208"/>
                  <a:pt x="27" y="162"/>
                  <a:pt x="27" y="104"/>
                </a:cubicBezTo>
                <a:close/>
                <a:moveTo>
                  <a:pt x="261" y="339"/>
                </a:moveTo>
                <a:cubicBezTo>
                  <a:pt x="261" y="267"/>
                  <a:pt x="203" y="208"/>
                  <a:pt x="131" y="208"/>
                </a:cubicBezTo>
                <a:cubicBezTo>
                  <a:pt x="59" y="208"/>
                  <a:pt x="0" y="267"/>
                  <a:pt x="0" y="339"/>
                </a:cubicBezTo>
                <a:moveTo>
                  <a:pt x="74" y="221"/>
                </a:moveTo>
                <a:cubicBezTo>
                  <a:pt x="131" y="274"/>
                  <a:pt x="131" y="274"/>
                  <a:pt x="131" y="274"/>
                </a:cubicBezTo>
                <a:cubicBezTo>
                  <a:pt x="187" y="221"/>
                  <a:pt x="187" y="221"/>
                  <a:pt x="187" y="221"/>
                </a:cubicBezTo>
              </a:path>
            </a:pathLst>
          </a:custGeom>
          <a:noFill/>
          <a:ln w="31750" cap="sq">
            <a:gradFill>
              <a:gsLst>
                <a:gs pos="41000">
                  <a:srgbClr val="872423"/>
                </a:gs>
                <a:gs pos="100000">
                  <a:srgbClr val="87242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882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12680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EA2D58-0E05-47D5-EFB7-6F261ECB329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5F76EE-8B3D-5806-A527-8580F7B34525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807721-2440-F948-B2BC-89648E6CF49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E190B4-A8DD-9EFE-25F2-DCF78F1A4D2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4CF3C2-6971-3FEC-3FD3-229A14BE508C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986F17DD-B3C8-E62F-B0DA-E3D7356BF9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1116" y="1522974"/>
            <a:ext cx="3317068" cy="1874706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7C59D65-C957-5770-2DE3-D46C30B5E2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522974"/>
            <a:ext cx="3317068" cy="1874706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426112D-831F-9BFD-AD69-3903263762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1832" y="1522974"/>
            <a:ext cx="3317068" cy="1874706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F7EA0BD7-CB42-1E88-D27D-FA96342F5DA3}"/>
              </a:ext>
            </a:extLst>
          </p:cNvPr>
          <p:cNvSpPr txBox="1"/>
          <p:nvPr/>
        </p:nvSpPr>
        <p:spPr>
          <a:xfrm>
            <a:off x="1133109" y="4380900"/>
            <a:ext cx="2538653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这里输入你的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ECA70F9-299E-1192-CE53-17A91839261F}"/>
              </a:ext>
            </a:extLst>
          </p:cNvPr>
          <p:cNvSpPr txBox="1"/>
          <p:nvPr/>
        </p:nvSpPr>
        <p:spPr>
          <a:xfrm>
            <a:off x="794572" y="4962097"/>
            <a:ext cx="3175000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947198D-D39A-3466-34F0-6787B985783A}"/>
              </a:ext>
            </a:extLst>
          </p:cNvPr>
          <p:cNvGrpSpPr/>
          <p:nvPr/>
        </p:nvGrpSpPr>
        <p:grpSpPr>
          <a:xfrm>
            <a:off x="1982632" y="3635802"/>
            <a:ext cx="643796" cy="643796"/>
            <a:chOff x="3551076" y="3753475"/>
            <a:chExt cx="884419" cy="88441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73B8FDC-DD90-5886-839B-19E1BD2487FB}"/>
                </a:ext>
              </a:extLst>
            </p:cNvPr>
            <p:cNvSpPr/>
            <p:nvPr/>
          </p:nvSpPr>
          <p:spPr>
            <a:xfrm>
              <a:off x="3551076" y="3753475"/>
              <a:ext cx="884419" cy="884419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0" name="Picture 394">
              <a:extLst>
                <a:ext uri="{FF2B5EF4-FFF2-40B4-BE49-F238E27FC236}">
                  <a16:creationId xmlns:a16="http://schemas.microsoft.com/office/drawing/2014/main" id="{8D2FA94D-9655-13AC-C24F-8CC32416B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8502" y="3893571"/>
              <a:ext cx="650815" cy="650815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D5EF50E-CEC8-670C-9154-B5D2CBB694CB}"/>
              </a:ext>
            </a:extLst>
          </p:cNvPr>
          <p:cNvGrpSpPr/>
          <p:nvPr/>
        </p:nvGrpSpPr>
        <p:grpSpPr>
          <a:xfrm>
            <a:off x="9585555" y="3618688"/>
            <a:ext cx="678024" cy="678024"/>
            <a:chOff x="7389651" y="4077325"/>
            <a:chExt cx="884419" cy="884419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EBAAF61-B9E3-2B66-338D-2B4A463107C0}"/>
                </a:ext>
              </a:extLst>
            </p:cNvPr>
            <p:cNvSpPr/>
            <p:nvPr/>
          </p:nvSpPr>
          <p:spPr>
            <a:xfrm>
              <a:off x="7389651" y="4077325"/>
              <a:ext cx="884419" cy="884419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384">
              <a:extLst>
                <a:ext uri="{FF2B5EF4-FFF2-40B4-BE49-F238E27FC236}">
                  <a16:creationId xmlns:a16="http://schemas.microsoft.com/office/drawing/2014/main" id="{68CFB905-459B-CFEC-15DF-16FDCD5EB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49420" y="4188267"/>
              <a:ext cx="770655" cy="650815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B64C07C-E030-D9D9-C736-08C2C615BE96}"/>
              </a:ext>
            </a:extLst>
          </p:cNvPr>
          <p:cNvGrpSpPr/>
          <p:nvPr/>
        </p:nvGrpSpPr>
        <p:grpSpPr>
          <a:xfrm>
            <a:off x="5786374" y="3618688"/>
            <a:ext cx="678024" cy="678024"/>
            <a:chOff x="6360951" y="4077325"/>
            <a:chExt cx="884419" cy="884419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AB366FA-2A3D-A08E-5C1E-DB27C4ED2C78}"/>
                </a:ext>
              </a:extLst>
            </p:cNvPr>
            <p:cNvSpPr/>
            <p:nvPr/>
          </p:nvSpPr>
          <p:spPr>
            <a:xfrm>
              <a:off x="6360951" y="4077325"/>
              <a:ext cx="884419" cy="884419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377">
              <a:extLst>
                <a:ext uri="{FF2B5EF4-FFF2-40B4-BE49-F238E27FC236}">
                  <a16:creationId xmlns:a16="http://schemas.microsoft.com/office/drawing/2014/main" id="{54A0E702-0093-2AC4-9DE6-3C7FEE553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99170" y="4234375"/>
              <a:ext cx="596956" cy="596956"/>
            </a:xfrm>
            <a:prstGeom prst="rect">
              <a:avLst/>
            </a:prstGeom>
          </p:spPr>
        </p:pic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AEA01A1-61A1-275D-8AB3-631EF7C67549}"/>
              </a:ext>
            </a:extLst>
          </p:cNvPr>
          <p:cNvSpPr/>
          <p:nvPr/>
        </p:nvSpPr>
        <p:spPr>
          <a:xfrm>
            <a:off x="1994535" y="6189981"/>
            <a:ext cx="752566" cy="45719"/>
          </a:xfrm>
          <a:prstGeom prst="roundRect">
            <a:avLst>
              <a:gd name="adj" fmla="val 50000"/>
            </a:avLst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41CBE5D-0871-9155-E886-FB8B79E7E71E}"/>
              </a:ext>
            </a:extLst>
          </p:cNvPr>
          <p:cNvSpPr txBox="1"/>
          <p:nvPr/>
        </p:nvSpPr>
        <p:spPr>
          <a:xfrm>
            <a:off x="4868106" y="4380900"/>
            <a:ext cx="2538653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这里输入你的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D2E8E3A-53B6-2B4A-2003-47DA36CF12E8}"/>
              </a:ext>
            </a:extLst>
          </p:cNvPr>
          <p:cNvSpPr txBox="1"/>
          <p:nvPr/>
        </p:nvSpPr>
        <p:spPr>
          <a:xfrm>
            <a:off x="4529569" y="4962097"/>
            <a:ext cx="3175000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99C5940A-68AB-BC18-BBDC-635DF87CC147}"/>
              </a:ext>
            </a:extLst>
          </p:cNvPr>
          <p:cNvSpPr/>
          <p:nvPr/>
        </p:nvSpPr>
        <p:spPr>
          <a:xfrm>
            <a:off x="5793032" y="6189981"/>
            <a:ext cx="752566" cy="45719"/>
          </a:xfrm>
          <a:prstGeom prst="roundRect">
            <a:avLst>
              <a:gd name="adj" fmla="val 50000"/>
            </a:avLst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6156C9C-6441-6685-C1D8-DE2C4BD42C8A}"/>
              </a:ext>
            </a:extLst>
          </p:cNvPr>
          <p:cNvSpPr txBox="1"/>
          <p:nvPr/>
        </p:nvSpPr>
        <p:spPr>
          <a:xfrm>
            <a:off x="8682437" y="4380900"/>
            <a:ext cx="2538653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这里输入你的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7C18B57-F299-15E8-AAE6-84CE46F5EE4B}"/>
              </a:ext>
            </a:extLst>
          </p:cNvPr>
          <p:cNvSpPr txBox="1"/>
          <p:nvPr/>
        </p:nvSpPr>
        <p:spPr>
          <a:xfrm>
            <a:off x="8343900" y="4962097"/>
            <a:ext cx="3175000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F98F9B0C-CA00-E408-C7B5-E7EE8081E124}"/>
              </a:ext>
            </a:extLst>
          </p:cNvPr>
          <p:cNvSpPr/>
          <p:nvPr/>
        </p:nvSpPr>
        <p:spPr>
          <a:xfrm>
            <a:off x="9543863" y="6189981"/>
            <a:ext cx="752566" cy="45719"/>
          </a:xfrm>
          <a:prstGeom prst="roundRect">
            <a:avLst>
              <a:gd name="adj" fmla="val 50000"/>
            </a:avLst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C820A757-180E-53BE-1F86-186A4F2BA432}"/>
              </a:ext>
            </a:extLst>
          </p:cNvPr>
          <p:cNvCxnSpPr>
            <a:cxnSpLocks/>
          </p:cNvCxnSpPr>
          <p:nvPr/>
        </p:nvCxnSpPr>
        <p:spPr>
          <a:xfrm>
            <a:off x="8011886" y="3947886"/>
            <a:ext cx="0" cy="1924957"/>
          </a:xfrm>
          <a:prstGeom prst="line">
            <a:avLst/>
          </a:prstGeom>
          <a:ln>
            <a:solidFill>
              <a:srgbClr val="800000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D25D6A4D-12FB-1AD4-EEF9-7850471238C9}"/>
              </a:ext>
            </a:extLst>
          </p:cNvPr>
          <p:cNvCxnSpPr>
            <a:cxnSpLocks/>
          </p:cNvCxnSpPr>
          <p:nvPr/>
        </p:nvCxnSpPr>
        <p:spPr>
          <a:xfrm>
            <a:off x="4223658" y="3947886"/>
            <a:ext cx="0" cy="1924957"/>
          </a:xfrm>
          <a:prstGeom prst="line">
            <a:avLst/>
          </a:prstGeom>
          <a:ln>
            <a:solidFill>
              <a:srgbClr val="800000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图片 73">
            <a:extLst>
              <a:ext uri="{FF2B5EF4-FFF2-40B4-BE49-F238E27FC236}">
                <a16:creationId xmlns:a16="http://schemas.microsoft.com/office/drawing/2014/main" id="{4F417FC1-2B40-6051-1DAE-BBA347C65A9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AC195FFE-DC6F-AE0F-E555-D10B34E6C3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610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EA2D58-0E05-47D5-EFB7-6F261ECB329C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5F76EE-8B3D-5806-A527-8580F7B34525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807721-2440-F948-B2BC-89648E6CF49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E190B4-A8DD-9EFE-25F2-DCF78F1A4D2B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4CF3C2-6971-3FEC-3FD3-229A14BE508C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98AADBA2-F041-8754-471B-217744BBFF5B}"/>
              </a:ext>
            </a:extLst>
          </p:cNvPr>
          <p:cNvSpPr/>
          <p:nvPr/>
        </p:nvSpPr>
        <p:spPr>
          <a:xfrm>
            <a:off x="698500" y="1572985"/>
            <a:ext cx="5226050" cy="2052865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5D656179-F91B-EE4D-3155-C19161238742}"/>
              </a:ext>
            </a:extLst>
          </p:cNvPr>
          <p:cNvSpPr/>
          <p:nvPr/>
        </p:nvSpPr>
        <p:spPr>
          <a:xfrm>
            <a:off x="6273800" y="1561192"/>
            <a:ext cx="5226050" cy="2076451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18F875F8-4B54-05D3-634D-EFFC69385C24}"/>
              </a:ext>
            </a:extLst>
          </p:cNvPr>
          <p:cNvSpPr/>
          <p:nvPr/>
        </p:nvSpPr>
        <p:spPr>
          <a:xfrm>
            <a:off x="698500" y="4000499"/>
            <a:ext cx="5226050" cy="2076451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F86C0E8-A09B-6A22-7E6C-CE9719D5AEC4}"/>
              </a:ext>
            </a:extLst>
          </p:cNvPr>
          <p:cNvSpPr/>
          <p:nvPr/>
        </p:nvSpPr>
        <p:spPr>
          <a:xfrm>
            <a:off x="6273800" y="4000499"/>
            <a:ext cx="5226050" cy="2076451"/>
          </a:xfrm>
          <a:prstGeom prst="roundRect">
            <a:avLst>
              <a:gd name="adj" fmla="val 6273"/>
            </a:avLst>
          </a:pr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9BFBE77-56B2-1293-0FEB-22A7582611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500" y="1552830"/>
            <a:ext cx="2486025" cy="2066669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01B99CDE-8E88-4A0D-37A5-EA130AC81D9A}"/>
              </a:ext>
            </a:extLst>
          </p:cNvPr>
          <p:cNvSpPr txBox="1"/>
          <p:nvPr/>
        </p:nvSpPr>
        <p:spPr>
          <a:xfrm>
            <a:off x="3492948" y="1726600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CBAD7C2-01D8-9A02-1B6C-6E0F41DCDD9C}"/>
              </a:ext>
            </a:extLst>
          </p:cNvPr>
          <p:cNvSpPr txBox="1"/>
          <p:nvPr/>
        </p:nvSpPr>
        <p:spPr>
          <a:xfrm>
            <a:off x="3482788" y="2460197"/>
            <a:ext cx="2010869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D6D369B-4498-23A7-3B12-CF62CDC74DEC}"/>
              </a:ext>
            </a:extLst>
          </p:cNvPr>
          <p:cNvGrpSpPr/>
          <p:nvPr/>
        </p:nvGrpSpPr>
        <p:grpSpPr>
          <a:xfrm>
            <a:off x="3507581" y="2243138"/>
            <a:ext cx="601662" cy="54768"/>
            <a:chOff x="3365500" y="2257425"/>
            <a:chExt cx="601662" cy="54768"/>
          </a:xfrm>
          <a:solidFill>
            <a:srgbClr val="800000"/>
          </a:solidFill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07E715C-1EBD-F597-6945-E8314AC1972B}"/>
                </a:ext>
              </a:extLst>
            </p:cNvPr>
            <p:cNvCxnSpPr>
              <a:cxnSpLocks/>
            </p:cNvCxnSpPr>
            <p:nvPr/>
          </p:nvCxnSpPr>
          <p:spPr>
            <a:xfrm>
              <a:off x="3365500" y="2284809"/>
              <a:ext cx="469900" cy="0"/>
            </a:xfrm>
            <a:prstGeom prst="line">
              <a:avLst/>
            </a:prstGeom>
            <a:grpFill/>
            <a:ln w="50800" cap="rnd">
              <a:solidFill>
                <a:srgbClr val="80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AEEC417-6416-A8A6-8464-6CEB0056622B}"/>
                </a:ext>
              </a:extLst>
            </p:cNvPr>
            <p:cNvSpPr/>
            <p:nvPr/>
          </p:nvSpPr>
          <p:spPr>
            <a:xfrm>
              <a:off x="3912394" y="2257425"/>
              <a:ext cx="54768" cy="54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1B3D57DD-EAF9-84A2-302A-7565A395C862}"/>
              </a:ext>
            </a:extLst>
          </p:cNvPr>
          <p:cNvSpPr txBox="1"/>
          <p:nvPr/>
        </p:nvSpPr>
        <p:spPr>
          <a:xfrm>
            <a:off x="9037405" y="1726600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D694609-D6BD-6F25-8C61-2A8CEA7A44CE}"/>
              </a:ext>
            </a:extLst>
          </p:cNvPr>
          <p:cNvSpPr txBox="1"/>
          <p:nvPr/>
        </p:nvSpPr>
        <p:spPr>
          <a:xfrm>
            <a:off x="9027245" y="2460197"/>
            <a:ext cx="2010869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D4B8A44-3623-33CD-731C-202801E9F224}"/>
              </a:ext>
            </a:extLst>
          </p:cNvPr>
          <p:cNvGrpSpPr/>
          <p:nvPr/>
        </p:nvGrpSpPr>
        <p:grpSpPr>
          <a:xfrm>
            <a:off x="9052038" y="2243138"/>
            <a:ext cx="601662" cy="54768"/>
            <a:chOff x="3365500" y="2257425"/>
            <a:chExt cx="601662" cy="54768"/>
          </a:xfrm>
          <a:solidFill>
            <a:srgbClr val="800000"/>
          </a:solidFill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A50C63DA-9DDA-6507-D166-6C2EAD9858F0}"/>
                </a:ext>
              </a:extLst>
            </p:cNvPr>
            <p:cNvCxnSpPr>
              <a:cxnSpLocks/>
            </p:cNvCxnSpPr>
            <p:nvPr/>
          </p:nvCxnSpPr>
          <p:spPr>
            <a:xfrm>
              <a:off x="3365500" y="2284809"/>
              <a:ext cx="469900" cy="0"/>
            </a:xfrm>
            <a:prstGeom prst="line">
              <a:avLst/>
            </a:prstGeom>
            <a:grpFill/>
            <a:ln w="50800" cap="rnd">
              <a:solidFill>
                <a:srgbClr val="80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92DF88B-E3DD-2151-1B44-157BB2B44D52}"/>
                </a:ext>
              </a:extLst>
            </p:cNvPr>
            <p:cNvSpPr/>
            <p:nvPr/>
          </p:nvSpPr>
          <p:spPr>
            <a:xfrm>
              <a:off x="3912394" y="2257425"/>
              <a:ext cx="54768" cy="54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2CE016D5-621F-A234-3FCA-45345F888EE1}"/>
              </a:ext>
            </a:extLst>
          </p:cNvPr>
          <p:cNvSpPr txBox="1"/>
          <p:nvPr/>
        </p:nvSpPr>
        <p:spPr>
          <a:xfrm>
            <a:off x="3492948" y="4106942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15534A0-60E2-B404-EED6-96C3A6263223}"/>
              </a:ext>
            </a:extLst>
          </p:cNvPr>
          <p:cNvSpPr txBox="1"/>
          <p:nvPr/>
        </p:nvSpPr>
        <p:spPr>
          <a:xfrm>
            <a:off x="3482788" y="4840539"/>
            <a:ext cx="2010869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E03319A-698F-E907-BF5A-F9BBCA00DE81}"/>
              </a:ext>
            </a:extLst>
          </p:cNvPr>
          <p:cNvGrpSpPr/>
          <p:nvPr/>
        </p:nvGrpSpPr>
        <p:grpSpPr>
          <a:xfrm>
            <a:off x="3507581" y="4623480"/>
            <a:ext cx="601662" cy="54768"/>
            <a:chOff x="3365500" y="2257425"/>
            <a:chExt cx="601662" cy="54768"/>
          </a:xfrm>
          <a:solidFill>
            <a:srgbClr val="800000"/>
          </a:solidFill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FB34E9ED-01E3-6C92-81F6-7D771A0BE5A1}"/>
                </a:ext>
              </a:extLst>
            </p:cNvPr>
            <p:cNvCxnSpPr>
              <a:cxnSpLocks/>
            </p:cNvCxnSpPr>
            <p:nvPr/>
          </p:nvCxnSpPr>
          <p:spPr>
            <a:xfrm>
              <a:off x="3365500" y="2284809"/>
              <a:ext cx="469900" cy="0"/>
            </a:xfrm>
            <a:prstGeom prst="line">
              <a:avLst/>
            </a:prstGeom>
            <a:grpFill/>
            <a:ln w="50800" cap="rnd">
              <a:solidFill>
                <a:srgbClr val="80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DF3A22-BFF0-9501-DFA8-F30AB96CAAC0}"/>
                </a:ext>
              </a:extLst>
            </p:cNvPr>
            <p:cNvSpPr/>
            <p:nvPr/>
          </p:nvSpPr>
          <p:spPr>
            <a:xfrm>
              <a:off x="3912394" y="2257425"/>
              <a:ext cx="54768" cy="54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110C578C-E355-81FF-800E-29C7B22B3AD8}"/>
              </a:ext>
            </a:extLst>
          </p:cNvPr>
          <p:cNvSpPr txBox="1"/>
          <p:nvPr/>
        </p:nvSpPr>
        <p:spPr>
          <a:xfrm>
            <a:off x="9008376" y="4106942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43E4CA7-F626-5B45-2EBA-5FF2356AE0F9}"/>
              </a:ext>
            </a:extLst>
          </p:cNvPr>
          <p:cNvSpPr txBox="1"/>
          <p:nvPr/>
        </p:nvSpPr>
        <p:spPr>
          <a:xfrm>
            <a:off x="8998216" y="4840539"/>
            <a:ext cx="2010869" cy="1067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2758541-1564-9F33-403B-39B7021E5952}"/>
              </a:ext>
            </a:extLst>
          </p:cNvPr>
          <p:cNvGrpSpPr/>
          <p:nvPr/>
        </p:nvGrpSpPr>
        <p:grpSpPr>
          <a:xfrm>
            <a:off x="9023009" y="4623480"/>
            <a:ext cx="601662" cy="54768"/>
            <a:chOff x="3365500" y="2257425"/>
            <a:chExt cx="601662" cy="54768"/>
          </a:xfrm>
          <a:solidFill>
            <a:srgbClr val="800000"/>
          </a:solidFill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3403E9E5-203A-A182-D863-38A12AE84830}"/>
                </a:ext>
              </a:extLst>
            </p:cNvPr>
            <p:cNvCxnSpPr>
              <a:cxnSpLocks/>
            </p:cNvCxnSpPr>
            <p:nvPr/>
          </p:nvCxnSpPr>
          <p:spPr>
            <a:xfrm>
              <a:off x="3365500" y="2284809"/>
              <a:ext cx="469900" cy="0"/>
            </a:xfrm>
            <a:prstGeom prst="line">
              <a:avLst/>
            </a:prstGeom>
            <a:grpFill/>
            <a:ln w="50800" cap="rnd">
              <a:solidFill>
                <a:srgbClr val="80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2B73E869-0FD9-306A-B7AC-D001FB2708F1}"/>
                </a:ext>
              </a:extLst>
            </p:cNvPr>
            <p:cNvSpPr/>
            <p:nvPr/>
          </p:nvSpPr>
          <p:spPr>
            <a:xfrm>
              <a:off x="3912394" y="2257425"/>
              <a:ext cx="54768" cy="54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1" name="图片 80">
            <a:extLst>
              <a:ext uri="{FF2B5EF4-FFF2-40B4-BE49-F238E27FC236}">
                <a16:creationId xmlns:a16="http://schemas.microsoft.com/office/drawing/2014/main" id="{4016D1AF-50CE-570D-86BC-1B4E3031AC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0129" y="1567344"/>
            <a:ext cx="2486025" cy="2066669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C61A9383-99A7-EACB-A002-10F8C753D2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501" y="4006472"/>
            <a:ext cx="2486025" cy="2066669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A7B8CCD2-F9D5-2BD6-B9CC-E2FA87915D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0129" y="4020985"/>
            <a:ext cx="2486025" cy="2066669"/>
          </a:xfrm>
          <a:prstGeom prst="roundRect">
            <a:avLst>
              <a:gd name="adj" fmla="val 3120"/>
            </a:avLst>
          </a:prstGeom>
          <a:effectLst>
            <a:outerShdw blurRad="419100" dist="50800" sx="102000" sy="102000" algn="ctr" rotWithShape="0">
              <a:srgbClr val="800000">
                <a:alpha val="16000"/>
              </a:srgbClr>
            </a:outerShdw>
          </a:effectLst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7C5F3E1B-3057-CC56-460E-2784654402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0 w 3970938"/>
              <a:gd name="connsiteY0" fmla="*/ 0 h 1243826"/>
              <a:gd name="connsiteX1" fmla="*/ 3970938 w 3970938"/>
              <a:gd name="connsiteY1" fmla="*/ 0 h 1243826"/>
              <a:gd name="connsiteX2" fmla="*/ 3970938 w 3970938"/>
              <a:gd name="connsiteY2" fmla="*/ 1243826 h 1243826"/>
              <a:gd name="connsiteX3" fmla="*/ 0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0" y="0"/>
                </a:moveTo>
                <a:lnTo>
                  <a:pt x="3970938" y="0"/>
                </a:lnTo>
                <a:lnTo>
                  <a:pt x="3970938" y="1243826"/>
                </a:lnTo>
                <a:lnTo>
                  <a:pt x="0" y="1243826"/>
                </a:lnTo>
                <a:close/>
              </a:path>
            </a:pathLst>
          </a:cu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ABACA336-AAF0-EFED-BDF6-8BC81156E1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13171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07233B-DD0A-F8E6-6EDC-C344C7EBBC2C}"/>
              </a:ext>
            </a:extLst>
          </p:cNvPr>
          <p:cNvGrpSpPr/>
          <p:nvPr/>
        </p:nvGrpSpPr>
        <p:grpSpPr>
          <a:xfrm>
            <a:off x="-152400" y="1790700"/>
            <a:ext cx="12344400" cy="3238500"/>
            <a:chOff x="-152400" y="1790700"/>
            <a:chExt cx="12344400" cy="32385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3B6C9AD-4B6E-BEC5-82DA-F425E28AEEBD}"/>
                </a:ext>
              </a:extLst>
            </p:cNvPr>
            <p:cNvSpPr/>
            <p:nvPr/>
          </p:nvSpPr>
          <p:spPr>
            <a:xfrm>
              <a:off x="0" y="2011680"/>
              <a:ext cx="12192000" cy="2812868"/>
            </a:xfrm>
            <a:prstGeom prst="rect">
              <a:avLst/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51BACBD-896B-CA1A-DA1D-200CCB7124A0}"/>
                </a:ext>
              </a:extLst>
            </p:cNvPr>
            <p:cNvCxnSpPr/>
            <p:nvPr/>
          </p:nvCxnSpPr>
          <p:spPr>
            <a:xfrm>
              <a:off x="-152400" y="1790700"/>
              <a:ext cx="123444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499784F-FE88-6A4E-270D-1734A4736A97}"/>
                </a:ext>
              </a:extLst>
            </p:cNvPr>
            <p:cNvCxnSpPr/>
            <p:nvPr/>
          </p:nvCxnSpPr>
          <p:spPr>
            <a:xfrm>
              <a:off x="-152400" y="5029200"/>
              <a:ext cx="12344400" cy="0"/>
            </a:xfrm>
            <a:prstGeom prst="line">
              <a:avLst/>
            </a:prstGeom>
            <a:ln w="34925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B5A34E-2A32-028D-DC79-1BD5175A9BCF}"/>
              </a:ext>
            </a:extLst>
          </p:cNvPr>
          <p:cNvGrpSpPr/>
          <p:nvPr/>
        </p:nvGrpSpPr>
        <p:grpSpPr>
          <a:xfrm>
            <a:off x="3629268" y="2566670"/>
            <a:ext cx="4933464" cy="1693454"/>
            <a:chOff x="3386546" y="2566670"/>
            <a:chExt cx="4933464" cy="169345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2F6369-6DB9-B8C5-2A93-B34810AAFC8A}"/>
                </a:ext>
              </a:extLst>
            </p:cNvPr>
            <p:cNvGrpSpPr/>
            <p:nvPr/>
          </p:nvGrpSpPr>
          <p:grpSpPr>
            <a:xfrm>
              <a:off x="3386546" y="2566670"/>
              <a:ext cx="1693454" cy="1693454"/>
              <a:chOff x="3170646" y="2528570"/>
              <a:chExt cx="1693454" cy="1693454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5DB54B6B-5784-4357-B2FD-A446E508696A}"/>
                  </a:ext>
                </a:extLst>
              </p:cNvPr>
              <p:cNvSpPr/>
              <p:nvPr/>
            </p:nvSpPr>
            <p:spPr>
              <a:xfrm>
                <a:off x="3170646" y="2528570"/>
                <a:ext cx="1693454" cy="1693454"/>
              </a:xfrm>
              <a:prstGeom prst="ellipse">
                <a:avLst/>
              </a:prstGeom>
              <a:noFill/>
              <a:ln w="19050">
                <a:solidFill>
                  <a:srgbClr val="DFB5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24549A-99A4-C4BF-5DD9-2B93F30A1D8E}"/>
                  </a:ext>
                </a:extLst>
              </p:cNvPr>
              <p:cNvSpPr txBox="1"/>
              <p:nvPr/>
            </p:nvSpPr>
            <p:spPr>
              <a:xfrm>
                <a:off x="3413092" y="2795632"/>
                <a:ext cx="13142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solidFill>
                      <a:srgbClr val="E2BC7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kumimoji="0" lang="zh-CN" altLang="en-US" sz="7200" b="1" i="0" u="none" strike="noStrike" kern="1200" cap="none" spc="0" normalizeH="0" baseline="0" noProof="0" dirty="0"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0F7651D-41C9-B074-694F-23D7350D67C3}"/>
                </a:ext>
              </a:extLst>
            </p:cNvPr>
            <p:cNvSpPr txBox="1"/>
            <p:nvPr/>
          </p:nvSpPr>
          <p:spPr>
            <a:xfrm>
              <a:off x="5485712" y="3029358"/>
              <a:ext cx="28342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2BC7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逻辑内容版式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09233ED-C5AD-B3DD-E4BC-14E116099957}"/>
                </a:ext>
              </a:extLst>
            </p:cNvPr>
            <p:cNvSpPr txBox="1"/>
            <p:nvPr/>
          </p:nvSpPr>
          <p:spPr>
            <a:xfrm>
              <a:off x="5490792" y="3597683"/>
              <a:ext cx="25432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200" dirty="0">
                  <a:solidFill>
                    <a:srgbClr val="E2BC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GRAPHIC CONTENT LAYOUT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5342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4D8B224-F3A7-2AF6-7FB5-0AE1BEB029F9}"/>
              </a:ext>
            </a:extLst>
          </p:cNvPr>
          <p:cNvSpPr/>
          <p:nvPr/>
        </p:nvSpPr>
        <p:spPr>
          <a:xfrm>
            <a:off x="466271" y="432877"/>
            <a:ext cx="13043252" cy="595823"/>
          </a:xfrm>
          <a:prstGeom prst="roundRect">
            <a:avLst>
              <a:gd name="adj" fmla="val 0"/>
            </a:avLst>
          </a:prstGeom>
          <a:solidFill>
            <a:srgbClr val="872423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06B5E0-062F-2C73-E791-6C38AFEB5B86}"/>
              </a:ext>
            </a:extLst>
          </p:cNvPr>
          <p:cNvGrpSpPr/>
          <p:nvPr/>
        </p:nvGrpSpPr>
        <p:grpSpPr>
          <a:xfrm>
            <a:off x="-434713" y="432877"/>
            <a:ext cx="5948658" cy="595823"/>
            <a:chOff x="536328" y="5037705"/>
            <a:chExt cx="4849937" cy="4375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B6C79E5-56EC-02B2-11F2-B66131533F4F}"/>
                </a:ext>
              </a:extLst>
            </p:cNvPr>
            <p:cNvSpPr/>
            <p:nvPr/>
          </p:nvSpPr>
          <p:spPr>
            <a:xfrm>
              <a:off x="536328" y="5037705"/>
              <a:ext cx="4849937" cy="437556"/>
            </a:xfrm>
            <a:prstGeom prst="roundRect">
              <a:avLst>
                <a:gd name="adj" fmla="val 50000"/>
              </a:avLst>
            </a:prstGeom>
            <a:solidFill>
              <a:srgbClr val="872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EBED590-4751-2287-AFB6-DFAA0BDDA7B8}"/>
                </a:ext>
              </a:extLst>
            </p:cNvPr>
            <p:cNvSpPr txBox="1"/>
            <p:nvPr/>
          </p:nvSpPr>
          <p:spPr>
            <a:xfrm>
              <a:off x="1272306" y="5084338"/>
              <a:ext cx="2062066" cy="33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这里输入标题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1F31F6-2557-2A6C-A098-9D7699FF3D09}"/>
                </a:ext>
              </a:extLst>
            </p:cNvPr>
            <p:cNvSpPr txBox="1"/>
            <p:nvPr/>
          </p:nvSpPr>
          <p:spPr>
            <a:xfrm>
              <a:off x="3238498" y="5193131"/>
              <a:ext cx="1961389" cy="22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ENTER THE TITLE HERE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1" name="流程图: 手动输入 8">
            <a:extLst>
              <a:ext uri="{FF2B5EF4-FFF2-40B4-BE49-F238E27FC236}">
                <a16:creationId xmlns:a16="http://schemas.microsoft.com/office/drawing/2014/main" id="{007B551A-353D-D836-7576-4B5E91E54E37}"/>
              </a:ext>
            </a:extLst>
          </p:cNvPr>
          <p:cNvSpPr/>
          <p:nvPr/>
        </p:nvSpPr>
        <p:spPr>
          <a:xfrm>
            <a:off x="660399" y="1447800"/>
            <a:ext cx="5741469" cy="4692650"/>
          </a:xfrm>
          <a:custGeom>
            <a:avLst/>
            <a:gdLst>
              <a:gd name="connsiteX0" fmla="*/ 4666742 w 5741469"/>
              <a:gd name="connsiteY0" fmla="*/ 136867 h 4692650"/>
              <a:gd name="connsiteX1" fmla="*/ 5736126 w 5741469"/>
              <a:gd name="connsiteY1" fmla="*/ 4469517 h 4692650"/>
              <a:gd name="connsiteX2" fmla="*/ 5561371 w 5741469"/>
              <a:gd name="connsiteY2" fmla="*/ 4692650 h 4692650"/>
              <a:gd name="connsiteX3" fmla="*/ 180000 w 5741469"/>
              <a:gd name="connsiteY3" fmla="*/ 4692650 h 4692650"/>
              <a:gd name="connsiteX4" fmla="*/ 0 w 5741469"/>
              <a:gd name="connsiteY4" fmla="*/ 4512650 h 4692650"/>
              <a:gd name="connsiteX5" fmla="*/ 0 w 5741469"/>
              <a:gd name="connsiteY5" fmla="*/ 180000 h 4692650"/>
              <a:gd name="connsiteX6" fmla="*/ 180000 w 5741469"/>
              <a:gd name="connsiteY6" fmla="*/ 0 h 4692650"/>
              <a:gd name="connsiteX7" fmla="*/ 4491986 w 5741469"/>
              <a:gd name="connsiteY7" fmla="*/ 0 h 4692650"/>
              <a:gd name="connsiteX8" fmla="*/ 4666742 w 5741469"/>
              <a:gd name="connsiteY8" fmla="*/ 136867 h 469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1469" h="4692650">
                <a:moveTo>
                  <a:pt x="4666742" y="136867"/>
                </a:moveTo>
                <a:lnTo>
                  <a:pt x="5736126" y="4469517"/>
                </a:lnTo>
                <a:cubicBezTo>
                  <a:pt x="5764159" y="4583092"/>
                  <a:pt x="5678354" y="4692650"/>
                  <a:pt x="5561371" y="4692650"/>
                </a:cubicBezTo>
                <a:lnTo>
                  <a:pt x="180000" y="4692650"/>
                </a:lnTo>
                <a:cubicBezTo>
                  <a:pt x="80640" y="4692650"/>
                  <a:pt x="0" y="4612010"/>
                  <a:pt x="0" y="451265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4491986" y="0"/>
                </a:lnTo>
                <a:cubicBezTo>
                  <a:pt x="4574737" y="0"/>
                  <a:pt x="4646912" y="56526"/>
                  <a:pt x="4666742" y="136867"/>
                </a:cubicBezTo>
              </a:path>
            </a:pathLst>
          </a:custGeom>
          <a:solidFill>
            <a:srgbClr val="872423"/>
          </a:solidFill>
          <a:ln>
            <a:noFill/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2" name="流程图: 手动输入 9">
            <a:extLst>
              <a:ext uri="{FF2B5EF4-FFF2-40B4-BE49-F238E27FC236}">
                <a16:creationId xmlns:a16="http://schemas.microsoft.com/office/drawing/2014/main" id="{2D9676FC-0C30-0475-792C-36DFD96FBDB4}"/>
              </a:ext>
            </a:extLst>
          </p:cNvPr>
          <p:cNvSpPr/>
          <p:nvPr/>
        </p:nvSpPr>
        <p:spPr>
          <a:xfrm>
            <a:off x="5827758" y="1447800"/>
            <a:ext cx="5691141" cy="4692650"/>
          </a:xfrm>
          <a:custGeom>
            <a:avLst/>
            <a:gdLst>
              <a:gd name="connsiteX0" fmla="*/ 1065249 w 5691141"/>
              <a:gd name="connsiteY0" fmla="*/ 4555426 h 4692650"/>
              <a:gd name="connsiteX1" fmla="*/ 5244 w 5691141"/>
              <a:gd name="connsiteY1" fmla="*/ 222776 h 4692650"/>
              <a:gd name="connsiteX2" fmla="*/ 180088 w 5691141"/>
              <a:gd name="connsiteY2" fmla="*/ 0 h 4692650"/>
              <a:gd name="connsiteX3" fmla="*/ 5511141 w 5691141"/>
              <a:gd name="connsiteY3" fmla="*/ 0 h 4692650"/>
              <a:gd name="connsiteX4" fmla="*/ 5691141 w 5691141"/>
              <a:gd name="connsiteY4" fmla="*/ 180000 h 4692650"/>
              <a:gd name="connsiteX5" fmla="*/ 5691141 w 5691141"/>
              <a:gd name="connsiteY5" fmla="*/ 4512650 h 4692650"/>
              <a:gd name="connsiteX6" fmla="*/ 5511141 w 5691141"/>
              <a:gd name="connsiteY6" fmla="*/ 4692650 h 4692650"/>
              <a:gd name="connsiteX7" fmla="*/ 1240093 w 5691141"/>
              <a:gd name="connsiteY7" fmla="*/ 4692650 h 4692650"/>
              <a:gd name="connsiteX8" fmla="*/ 1065249 w 5691141"/>
              <a:gd name="connsiteY8" fmla="*/ 4555426 h 469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91141" h="4692650">
                <a:moveTo>
                  <a:pt x="1065249" y="4555426"/>
                </a:moveTo>
                <a:lnTo>
                  <a:pt x="5244" y="222776"/>
                </a:lnTo>
                <a:cubicBezTo>
                  <a:pt x="-22498" y="109383"/>
                  <a:pt x="63350" y="0"/>
                  <a:pt x="180088" y="0"/>
                </a:cubicBezTo>
                <a:lnTo>
                  <a:pt x="5511141" y="0"/>
                </a:lnTo>
                <a:cubicBezTo>
                  <a:pt x="5610501" y="0"/>
                  <a:pt x="5691141" y="80640"/>
                  <a:pt x="5691141" y="180000"/>
                </a:cubicBezTo>
                <a:lnTo>
                  <a:pt x="5691141" y="4512650"/>
                </a:lnTo>
                <a:cubicBezTo>
                  <a:pt x="5691141" y="4612010"/>
                  <a:pt x="5610501" y="4692650"/>
                  <a:pt x="5511141" y="4692650"/>
                </a:cubicBezTo>
                <a:lnTo>
                  <a:pt x="1240093" y="4692650"/>
                </a:lnTo>
                <a:cubicBezTo>
                  <a:pt x="1157167" y="4692650"/>
                  <a:pt x="1084956" y="4635977"/>
                  <a:pt x="1065249" y="4555426"/>
                </a:cubicBezTo>
              </a:path>
            </a:pathLst>
          </a:custGeom>
          <a:solidFill>
            <a:schemeClr val="bg1"/>
          </a:solidFill>
          <a:ln>
            <a:solidFill>
              <a:srgbClr val="800000"/>
            </a:solidFill>
          </a:ln>
          <a:effectLst>
            <a:outerShdw blurRad="330200" dist="139700" dir="2700000" algn="tl" rotWithShape="0">
              <a:srgbClr val="6B0324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EDDA0FB-0253-0CEC-5305-66EB976BA9CD}"/>
              </a:ext>
            </a:extLst>
          </p:cNvPr>
          <p:cNvSpPr/>
          <p:nvPr/>
        </p:nvSpPr>
        <p:spPr>
          <a:xfrm>
            <a:off x="5308600" y="2984500"/>
            <a:ext cx="1549400" cy="1549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92100" dist="50800" dir="13500000">
              <a:srgbClr val="800000">
                <a:alpha val="22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02D716-FF12-167A-2738-FFCF5BA9BAA9}"/>
              </a:ext>
            </a:extLst>
          </p:cNvPr>
          <p:cNvSpPr txBox="1"/>
          <p:nvPr/>
        </p:nvSpPr>
        <p:spPr>
          <a:xfrm>
            <a:off x="1320158" y="2333296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4D361B2-295A-4403-4C46-AE7DF7296AA7}"/>
              </a:ext>
            </a:extLst>
          </p:cNvPr>
          <p:cNvSpPr txBox="1"/>
          <p:nvPr/>
        </p:nvSpPr>
        <p:spPr>
          <a:xfrm>
            <a:off x="1309997" y="3124950"/>
            <a:ext cx="3309899" cy="24166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在这里输入你的正文，阐述与关键词标题相关的具体内容。在这里输入你的正文，阐述与关键词标题相关的具体内容。在这里输入你的正文，阐述与关键词标题相关的具体内容。</a:t>
            </a: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39B125-5763-CFE2-D7A6-44D7985BF08D}"/>
              </a:ext>
            </a:extLst>
          </p:cNvPr>
          <p:cNvSpPr txBox="1"/>
          <p:nvPr/>
        </p:nvSpPr>
        <p:spPr>
          <a:xfrm>
            <a:off x="9014720" y="2333296"/>
            <a:ext cx="1868091" cy="3706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8724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EFFA9658-1CFC-40D0-4D48-E72BC8401344}"/>
              </a:ext>
            </a:extLst>
          </p:cNvPr>
          <p:cNvSpPr/>
          <p:nvPr/>
        </p:nvSpPr>
        <p:spPr>
          <a:xfrm>
            <a:off x="5381625" y="3067050"/>
            <a:ext cx="1384300" cy="1384300"/>
          </a:xfrm>
          <a:prstGeom prst="ellipse">
            <a:avLst/>
          </a:prstGeom>
          <a:solidFill>
            <a:schemeClr val="bg1"/>
          </a:solidFill>
          <a:ln w="6350">
            <a:solidFill>
              <a:srgbClr val="6B0324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7E3579-B04C-61D0-D164-38659CE42D9D}"/>
              </a:ext>
            </a:extLst>
          </p:cNvPr>
          <p:cNvSpPr txBox="1"/>
          <p:nvPr/>
        </p:nvSpPr>
        <p:spPr>
          <a:xfrm>
            <a:off x="7572912" y="3124950"/>
            <a:ext cx="3309899" cy="24166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在这里输入你的正文，阐述与关键词标题相关的具体内容。在这里输入你的正文，阐述与关键词标题相关的具体内容。在这里输入你的正文，阐述与关键词标题相关的具体内容。</a:t>
            </a:r>
          </a:p>
          <a:p>
            <a:pPr algn="r">
              <a:lnSpc>
                <a:spcPct val="130000"/>
              </a:lnSpc>
            </a:pPr>
            <a:endParaRPr lang="zh-CN" altLang="en-US" sz="1600" dirty="0">
              <a:solidFill>
                <a:srgbClr val="87242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0CD1376-E123-C2F2-7514-80F358CF4739}"/>
              </a:ext>
            </a:extLst>
          </p:cNvPr>
          <p:cNvSpPr txBox="1"/>
          <p:nvPr/>
        </p:nvSpPr>
        <p:spPr>
          <a:xfrm>
            <a:off x="5554980" y="3410256"/>
            <a:ext cx="918389" cy="750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8724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D0E2C222-9325-2B80-ACAC-40567A2CE762}"/>
              </a:ext>
            </a:extLst>
          </p:cNvPr>
          <p:cNvSpPr/>
          <p:nvPr/>
        </p:nvSpPr>
        <p:spPr>
          <a:xfrm>
            <a:off x="5715952" y="2331720"/>
            <a:ext cx="235268" cy="280987"/>
          </a:xfrm>
          <a:prstGeom prst="chevron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B6C84C0E-33E7-8B90-B65D-375F57D3CD82}"/>
              </a:ext>
            </a:extLst>
          </p:cNvPr>
          <p:cNvSpPr/>
          <p:nvPr/>
        </p:nvSpPr>
        <p:spPr>
          <a:xfrm flipH="1">
            <a:off x="6295072" y="4965700"/>
            <a:ext cx="235268" cy="280987"/>
          </a:xfrm>
          <a:prstGeom prst="chevron">
            <a:avLst/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42AE410-D50C-D5D5-5996-E412CD76DC50}"/>
              </a:ext>
            </a:extLst>
          </p:cNvPr>
          <p:cNvCxnSpPr>
            <a:cxnSpLocks/>
          </p:cNvCxnSpPr>
          <p:nvPr/>
        </p:nvCxnSpPr>
        <p:spPr>
          <a:xfrm>
            <a:off x="819150" y="5763986"/>
            <a:ext cx="51607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83FFE43-4C4E-F2BF-AB3F-594A88F326C3}"/>
              </a:ext>
            </a:extLst>
          </p:cNvPr>
          <p:cNvCxnSpPr>
            <a:cxnSpLocks/>
          </p:cNvCxnSpPr>
          <p:nvPr/>
        </p:nvCxnSpPr>
        <p:spPr>
          <a:xfrm>
            <a:off x="7286172" y="5763986"/>
            <a:ext cx="4086678" cy="0"/>
          </a:xfrm>
          <a:prstGeom prst="line">
            <a:avLst/>
          </a:prstGeom>
          <a:ln>
            <a:solidFill>
              <a:srgbClr val="8724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半闭框 26">
            <a:extLst>
              <a:ext uri="{FF2B5EF4-FFF2-40B4-BE49-F238E27FC236}">
                <a16:creationId xmlns:a16="http://schemas.microsoft.com/office/drawing/2014/main" id="{05C1BFB5-3523-D113-EA1A-894510B11E06}"/>
              </a:ext>
            </a:extLst>
          </p:cNvPr>
          <p:cNvSpPr/>
          <p:nvPr/>
        </p:nvSpPr>
        <p:spPr>
          <a:xfrm>
            <a:off x="878840" y="1623423"/>
            <a:ext cx="408940" cy="383903"/>
          </a:xfrm>
          <a:prstGeom prst="halfFrame">
            <a:avLst>
              <a:gd name="adj1" fmla="val 13931"/>
              <a:gd name="adj2" fmla="val 127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半闭框 27">
            <a:extLst>
              <a:ext uri="{FF2B5EF4-FFF2-40B4-BE49-F238E27FC236}">
                <a16:creationId xmlns:a16="http://schemas.microsoft.com/office/drawing/2014/main" id="{56E6B563-BE1D-6A19-87C5-896DE0686355}"/>
              </a:ext>
            </a:extLst>
          </p:cNvPr>
          <p:cNvSpPr/>
          <p:nvPr/>
        </p:nvSpPr>
        <p:spPr>
          <a:xfrm flipH="1">
            <a:off x="10956290" y="1623423"/>
            <a:ext cx="408940" cy="383903"/>
          </a:xfrm>
          <a:prstGeom prst="halfFrame">
            <a:avLst>
              <a:gd name="adj1" fmla="val 13931"/>
              <a:gd name="adj2" fmla="val 12790"/>
            </a:avLst>
          </a:prstGeom>
          <a:solidFill>
            <a:srgbClr val="87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AA406C9-2D77-1FC7-F254-32C67E4B9B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E8919D1-9EE8-81C4-A115-86F8A7342C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062" y="5614174"/>
            <a:ext cx="3970938" cy="1243826"/>
          </a:xfrm>
          <a:custGeom>
            <a:avLst/>
            <a:gdLst>
              <a:gd name="connsiteX0" fmla="*/ 3970938 w 3970938"/>
              <a:gd name="connsiteY0" fmla="*/ 0 h 1243826"/>
              <a:gd name="connsiteX1" fmla="*/ 0 w 3970938"/>
              <a:gd name="connsiteY1" fmla="*/ 0 h 1243826"/>
              <a:gd name="connsiteX2" fmla="*/ 0 w 3970938"/>
              <a:gd name="connsiteY2" fmla="*/ 1243826 h 1243826"/>
              <a:gd name="connsiteX3" fmla="*/ 3970938 w 3970938"/>
              <a:gd name="connsiteY3" fmla="*/ 1243826 h 124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0938" h="1243826">
                <a:moveTo>
                  <a:pt x="3970938" y="0"/>
                </a:moveTo>
                <a:lnTo>
                  <a:pt x="0" y="0"/>
                </a:lnTo>
                <a:lnTo>
                  <a:pt x="0" y="1243826"/>
                </a:lnTo>
                <a:lnTo>
                  <a:pt x="3970938" y="12438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3732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</TotalTime>
  <Words>1567</Words>
  <Application>Microsoft Office PowerPoint</Application>
  <PresentationFormat>宽屏</PresentationFormat>
  <Paragraphs>264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OPPOSans H</vt:lpstr>
      <vt:lpstr>阿里巴巴普惠体 2.0 55 Regular</vt:lpstr>
      <vt:lpstr>等线</vt:lpstr>
      <vt:lpstr>汉仪雅酷黑 45W</vt:lpstr>
      <vt:lpstr>思源黑体 CN Light</vt:lpstr>
      <vt:lpstr>微软雅黑</vt:lpstr>
      <vt:lpstr>演示秋鸿楷</vt:lpstr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红色学术风格论文答辩ppt模板</dc:title>
  <dc:creator>木糖</dc:creator>
  <cp:keywords>P界达人</cp:keywords>
  <dc:description>www.51pptmoban.com</dc:description>
  <cp:lastModifiedBy>Win user</cp:lastModifiedBy>
  <cp:revision>34</cp:revision>
  <dcterms:created xsi:type="dcterms:W3CDTF">2022-06-08T02:40:51Z</dcterms:created>
  <dcterms:modified xsi:type="dcterms:W3CDTF">2022-07-18T11:11:35Z</dcterms:modified>
</cp:coreProperties>
</file>