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0.xml" ContentType="application/vnd.openxmlformats-officedocument.presentationml.notesSlide+xml"/>
  <Override PartName="/ppt/tags/tag19.xml" ContentType="application/vnd.openxmlformats-officedocument.presentationml.tags+xml"/>
  <Override PartName="/ppt/notesSlides/notesSlide11.xml" ContentType="application/vnd.openxmlformats-officedocument.presentationml.notesSlide+xml"/>
  <Override PartName="/ppt/tags/tag2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7"/>
  </p:notesMasterIdLst>
  <p:handoutMasterIdLst>
    <p:handoutMasterId r:id="rId18"/>
  </p:handoutMasterIdLst>
  <p:sldIdLst>
    <p:sldId id="256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5" r:id="rId13"/>
    <p:sldId id="259" r:id="rId14"/>
    <p:sldId id="268" r:id="rId15"/>
    <p:sldId id="112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2D4"/>
    <a:srgbClr val="4364F7"/>
    <a:srgbClr val="404040"/>
    <a:srgbClr val="FFFFFF"/>
    <a:srgbClr val="384A9E"/>
    <a:srgbClr val="6FB1FC"/>
    <a:srgbClr val="F6AD3A"/>
    <a:srgbClr val="DCDCDC"/>
    <a:srgbClr val="F0F0F0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>
        <p:scale>
          <a:sx n="66" d="100"/>
          <a:sy n="66" d="100"/>
        </p:scale>
        <p:origin x="1512" y="1026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2022/7/19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9659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2C5B24-0876-4111-B94C-208E61F64E3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98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5549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3B1BBFD-FEF6-42D3-8E37-58CD34FDB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28969-3439-4644-B2E0-6106456C40A3}" type="datetimeFigureOut">
              <a:rPr lang="zh-CN" altLang="en-US" smtClean="0"/>
              <a:t>2022/7/19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8632BC-5097-4E96-93E0-87B7EFB615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A17CB84-9E04-4AC3-AA24-CBEEF7650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69E0B-8D2D-4F83-8B0F-E4D517EBEC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755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4" name="组合 3" hidden="1"/>
          <p:cNvGrpSpPr/>
          <p:nvPr userDrawn="1"/>
        </p:nvGrpSpPr>
        <p:grpSpPr>
          <a:xfrm>
            <a:off x="581025" y="68580"/>
            <a:ext cx="11029950" cy="6431280"/>
            <a:chOff x="915" y="108"/>
            <a:chExt cx="17370" cy="10128"/>
          </a:xfrm>
        </p:grpSpPr>
        <p:sp>
          <p:nvSpPr>
            <p:cNvPr id="2" name="矩形 1"/>
            <p:cNvSpPr/>
            <p:nvPr userDrawn="1"/>
          </p:nvSpPr>
          <p:spPr>
            <a:xfrm>
              <a:off x="915" y="1300"/>
              <a:ext cx="17370" cy="8936"/>
            </a:xfrm>
            <a:prstGeom prst="rect">
              <a:avLst/>
            </a:prstGeom>
            <a:solidFill>
              <a:srgbClr val="FF0000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</a:endParaRPr>
            </a:p>
          </p:txBody>
        </p:sp>
        <p:sp>
          <p:nvSpPr>
            <p:cNvPr id="3" name="矩形 2"/>
            <p:cNvSpPr/>
            <p:nvPr userDrawn="1"/>
          </p:nvSpPr>
          <p:spPr>
            <a:xfrm>
              <a:off x="915" y="108"/>
              <a:ext cx="17370" cy="779"/>
            </a:xfrm>
            <a:prstGeom prst="rect">
              <a:avLst/>
            </a:prstGeom>
            <a:solidFill>
              <a:srgbClr val="FF0000">
                <a:alpha val="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F26809C-3E80-4225-A4C1-1DE2DC9F1A7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2022/7/19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668298-5B77-4A81-B9FA-BED496B2309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6738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8.xml"/><Relationship Id="rId3" Type="http://schemas.openxmlformats.org/officeDocument/2006/relationships/tags" Target="../tags/tag13.xml"/><Relationship Id="rId7" Type="http://schemas.openxmlformats.org/officeDocument/2006/relationships/tags" Target="../tags/tag17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26.png"/><Relationship Id="rId5" Type="http://schemas.openxmlformats.org/officeDocument/2006/relationships/tags" Target="../tags/tag15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14.xml"/><Relationship Id="rId9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0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9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8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blob (1)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172" r="11591" b="39083"/>
          <a:stretch>
            <a:fillRect/>
          </a:stretch>
        </p:blipFill>
        <p:spPr>
          <a:xfrm rot="8160000">
            <a:off x="-2390249" y="-626282"/>
            <a:ext cx="7614950" cy="3805155"/>
          </a:xfrm>
          <a:custGeom>
            <a:avLst/>
            <a:gdLst>
              <a:gd name="connsiteX0" fmla="*/ 3940354 w 7614950"/>
              <a:gd name="connsiteY0" fmla="*/ 3805155 h 3805155"/>
              <a:gd name="connsiteX1" fmla="*/ 0 w 7614950"/>
              <a:gd name="connsiteY1" fmla="*/ 0 h 3805155"/>
              <a:gd name="connsiteX2" fmla="*/ 7614950 w 7614950"/>
              <a:gd name="connsiteY2" fmla="*/ 0 h 3805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614950" h="3805155">
                <a:moveTo>
                  <a:pt x="3940354" y="3805155"/>
                </a:moveTo>
                <a:lnTo>
                  <a:pt x="0" y="0"/>
                </a:lnTo>
                <a:lnTo>
                  <a:pt x="7614950" y="0"/>
                </a:lnTo>
                <a:close/>
              </a:path>
            </a:pathLst>
          </a:custGeom>
        </p:spPr>
      </p:pic>
      <p:sp>
        <p:nvSpPr>
          <p:cNvPr id="14" name="同心圆 13"/>
          <p:cNvSpPr/>
          <p:nvPr/>
        </p:nvSpPr>
        <p:spPr>
          <a:xfrm rot="20460000">
            <a:off x="4122420" y="513080"/>
            <a:ext cx="914400" cy="790575"/>
          </a:xfrm>
          <a:prstGeom prst="donut">
            <a:avLst/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5" name="同心圆 14"/>
          <p:cNvSpPr/>
          <p:nvPr/>
        </p:nvSpPr>
        <p:spPr>
          <a:xfrm rot="5400000">
            <a:off x="-196215" y="5563870"/>
            <a:ext cx="706755" cy="706755"/>
          </a:xfrm>
          <a:prstGeom prst="donut">
            <a:avLst/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4696274" y="0"/>
            <a:ext cx="7495726" cy="6858000"/>
          </a:xfrm>
          <a:custGeom>
            <a:avLst/>
            <a:gdLst>
              <a:gd name="connsiteX0" fmla="*/ 1742 w 15087"/>
              <a:gd name="connsiteY0" fmla="*/ 8191 h 15896"/>
              <a:gd name="connsiteX1" fmla="*/ 8090 w 15087"/>
              <a:gd name="connsiteY1" fmla="*/ 0 h 15896"/>
              <a:gd name="connsiteX2" fmla="*/ 15087 w 15087"/>
              <a:gd name="connsiteY2" fmla="*/ 7981 h 15896"/>
              <a:gd name="connsiteX3" fmla="*/ 5088 w 15087"/>
              <a:gd name="connsiteY3" fmla="*/ 15896 h 15896"/>
              <a:gd name="connsiteX4" fmla="*/ 1742 w 15087"/>
              <a:gd name="connsiteY4" fmla="*/ 8191 h 15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04" h="10800">
                <a:moveTo>
                  <a:pt x="5281" y="0"/>
                </a:moveTo>
                <a:lnTo>
                  <a:pt x="11804" y="0"/>
                </a:lnTo>
                <a:lnTo>
                  <a:pt x="11804" y="10800"/>
                </a:lnTo>
                <a:lnTo>
                  <a:pt x="64" y="10800"/>
                </a:lnTo>
                <a:lnTo>
                  <a:pt x="64" y="10797"/>
                </a:lnTo>
                <a:cubicBezTo>
                  <a:pt x="-180" y="9542"/>
                  <a:pt x="254" y="8095"/>
                  <a:pt x="1742" y="6690"/>
                </a:cubicBezTo>
                <a:cubicBezTo>
                  <a:pt x="3306" y="4955"/>
                  <a:pt x="3890" y="1854"/>
                  <a:pt x="5277" y="6"/>
                </a:cubicBezTo>
                <a:lnTo>
                  <a:pt x="5281" y="0"/>
                </a:lnTo>
                <a:close/>
              </a:path>
            </a:pathLst>
          </a:cu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5" name="同心圆 4"/>
          <p:cNvSpPr/>
          <p:nvPr/>
        </p:nvSpPr>
        <p:spPr>
          <a:xfrm rot="14700000">
            <a:off x="8180070" y="237490"/>
            <a:ext cx="1223645" cy="1223645"/>
          </a:xfrm>
          <a:prstGeom prst="donut">
            <a:avLst>
              <a:gd name="adj" fmla="val 25550"/>
            </a:avLst>
          </a:pr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 rot="20880000">
            <a:off x="10192975" y="4219259"/>
            <a:ext cx="2299776" cy="2714567"/>
          </a:xfrm>
          <a:custGeom>
            <a:avLst/>
            <a:gdLst>
              <a:gd name="connsiteX0" fmla="*/ 2299776 w 2299776"/>
              <a:gd name="connsiteY0" fmla="*/ 31609 h 2714567"/>
              <a:gd name="connsiteX1" fmla="*/ 2091567 w 2299776"/>
              <a:gd name="connsiteY1" fmla="*/ 1011158 h 2714567"/>
              <a:gd name="connsiteX2" fmla="*/ 2056587 w 2299776"/>
              <a:gd name="connsiteY2" fmla="*/ 1005819 h 2714567"/>
              <a:gd name="connsiteX3" fmla="*/ 1958659 w 2299776"/>
              <a:gd name="connsiteY3" fmla="*/ 1000874 h 2714567"/>
              <a:gd name="connsiteX4" fmla="*/ 1000875 w 2299776"/>
              <a:gd name="connsiteY4" fmla="*/ 1958658 h 2714567"/>
              <a:gd name="connsiteX5" fmla="*/ 1349420 w 2299776"/>
              <a:gd name="connsiteY5" fmla="*/ 2697731 h 2714567"/>
              <a:gd name="connsiteX6" fmla="*/ 1371934 w 2299776"/>
              <a:gd name="connsiteY6" fmla="*/ 2714567 h 2714567"/>
              <a:gd name="connsiteX7" fmla="*/ 61013 w 2299776"/>
              <a:gd name="connsiteY7" fmla="*/ 2435922 h 2714567"/>
              <a:gd name="connsiteX8" fmla="*/ 39793 w 2299776"/>
              <a:gd name="connsiteY8" fmla="*/ 2353396 h 2714567"/>
              <a:gd name="connsiteX9" fmla="*/ 0 w 2299776"/>
              <a:gd name="connsiteY9" fmla="*/ 1958658 h 2714567"/>
              <a:gd name="connsiteX10" fmla="*/ 1958659 w 2299776"/>
              <a:gd name="connsiteY10" fmla="*/ 0 h 2714567"/>
              <a:gd name="connsiteX11" fmla="*/ 2158921 w 2299776"/>
              <a:gd name="connsiteY11" fmla="*/ 10112 h 2714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99776" h="2714567">
                <a:moveTo>
                  <a:pt x="2299776" y="31609"/>
                </a:moveTo>
                <a:lnTo>
                  <a:pt x="2091567" y="1011158"/>
                </a:lnTo>
                <a:lnTo>
                  <a:pt x="2056587" y="1005819"/>
                </a:lnTo>
                <a:cubicBezTo>
                  <a:pt x="2024389" y="1002549"/>
                  <a:pt x="1991720" y="1000874"/>
                  <a:pt x="1958659" y="1000874"/>
                </a:cubicBezTo>
                <a:cubicBezTo>
                  <a:pt x="1429690" y="1000874"/>
                  <a:pt x="1000875" y="1429689"/>
                  <a:pt x="1000875" y="1958658"/>
                </a:cubicBezTo>
                <a:cubicBezTo>
                  <a:pt x="1000875" y="2256203"/>
                  <a:pt x="1136555" y="2522059"/>
                  <a:pt x="1349420" y="2697731"/>
                </a:cubicBezTo>
                <a:lnTo>
                  <a:pt x="1371934" y="2714567"/>
                </a:lnTo>
                <a:lnTo>
                  <a:pt x="61013" y="2435922"/>
                </a:lnTo>
                <a:lnTo>
                  <a:pt x="39793" y="2353396"/>
                </a:lnTo>
                <a:cubicBezTo>
                  <a:pt x="13703" y="2225892"/>
                  <a:pt x="0" y="2093875"/>
                  <a:pt x="0" y="1958658"/>
                </a:cubicBezTo>
                <a:cubicBezTo>
                  <a:pt x="1" y="876921"/>
                  <a:pt x="876922" y="0"/>
                  <a:pt x="1958659" y="0"/>
                </a:cubicBezTo>
                <a:cubicBezTo>
                  <a:pt x="2026267" y="0"/>
                  <a:pt x="2093076" y="3425"/>
                  <a:pt x="2158921" y="10112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46125" y="864235"/>
            <a:ext cx="10699750" cy="5406390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39" name="大标题"/>
          <p:cNvSpPr txBox="1">
            <a:spLocks noGrp="1"/>
          </p:cNvSpPr>
          <p:nvPr/>
        </p:nvSpPr>
        <p:spPr>
          <a:xfrm>
            <a:off x="1502410" y="1844675"/>
            <a:ext cx="5789930" cy="830580"/>
          </a:xfrm>
          <a:prstGeom prst="rect">
            <a:avLst/>
          </a:prstGeom>
          <a:ln w="12700">
            <a:miter lim="400000"/>
          </a:ln>
        </p:spPr>
        <p:txBody>
          <a:bodyPr lIns="0" tIns="0" rIns="0" bIns="0"/>
          <a:lstStyle>
            <a:lvl1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400" b="0" i="0" u="none" strike="noStrike" cap="none" spc="0" baseline="0">
                <a:solidFill>
                  <a:srgbClr val="1F497D"/>
                </a:solidFill>
                <a:uFillTx/>
                <a:latin typeface="+mn-lt"/>
                <a:ea typeface="+mn-ea"/>
                <a:cs typeface="+mn-cs"/>
                <a:sym typeface="Calibri" panose="020F0502020204030204"/>
              </a:defRPr>
            </a:lvl1pPr>
            <a:lvl2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400" b="0" i="0" u="none" strike="noStrike" cap="none" spc="0" baseline="0">
                <a:solidFill>
                  <a:srgbClr val="1F497D"/>
                </a:solidFill>
                <a:uFillTx/>
                <a:latin typeface="+mn-lt"/>
                <a:ea typeface="+mn-ea"/>
                <a:cs typeface="+mn-cs"/>
                <a:sym typeface="Calibri" panose="020F0502020204030204"/>
              </a:defRPr>
            </a:lvl2pPr>
            <a:lvl3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400" b="0" i="0" u="none" strike="noStrike" cap="none" spc="0" baseline="0">
                <a:solidFill>
                  <a:srgbClr val="1F497D"/>
                </a:solidFill>
                <a:uFillTx/>
                <a:latin typeface="+mn-lt"/>
                <a:ea typeface="+mn-ea"/>
                <a:cs typeface="+mn-cs"/>
                <a:sym typeface="Calibri" panose="020F0502020204030204"/>
              </a:defRPr>
            </a:lvl3pPr>
            <a:lvl4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400" b="0" i="0" u="none" strike="noStrike" cap="none" spc="0" baseline="0">
                <a:solidFill>
                  <a:srgbClr val="1F497D"/>
                </a:solidFill>
                <a:uFillTx/>
                <a:latin typeface="+mn-lt"/>
                <a:ea typeface="+mn-ea"/>
                <a:cs typeface="+mn-cs"/>
                <a:sym typeface="Calibri" panose="020F0502020204030204"/>
              </a:defRPr>
            </a:lvl4pPr>
            <a:lvl5pPr marL="0" marR="0" indent="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400" b="0" i="0" u="none" strike="noStrike" cap="none" spc="0" baseline="0">
                <a:solidFill>
                  <a:srgbClr val="1F497D"/>
                </a:solidFill>
                <a:uFillTx/>
                <a:latin typeface="+mn-lt"/>
                <a:ea typeface="+mn-ea"/>
                <a:cs typeface="+mn-cs"/>
                <a:sym typeface="Calibri" panose="020F0502020204030204"/>
              </a:defRPr>
            </a:lvl5pPr>
            <a:lvl6pPr marL="0" marR="0" indent="45720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400" b="0" i="0" u="none" strike="noStrike" cap="none" spc="0" baseline="0">
                <a:solidFill>
                  <a:srgbClr val="1F497D"/>
                </a:solidFill>
                <a:uFillTx/>
                <a:latin typeface="+mn-lt"/>
                <a:ea typeface="+mn-ea"/>
                <a:cs typeface="+mn-cs"/>
                <a:sym typeface="Calibri" panose="020F0502020204030204"/>
              </a:defRPr>
            </a:lvl6pPr>
            <a:lvl7pPr marL="0" marR="0" indent="91440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400" b="0" i="0" u="none" strike="noStrike" cap="none" spc="0" baseline="0">
                <a:solidFill>
                  <a:srgbClr val="1F497D"/>
                </a:solidFill>
                <a:uFillTx/>
                <a:latin typeface="+mn-lt"/>
                <a:ea typeface="+mn-ea"/>
                <a:cs typeface="+mn-cs"/>
                <a:sym typeface="Calibri" panose="020F0502020204030204"/>
              </a:defRPr>
            </a:lvl7pPr>
            <a:lvl8pPr marL="0" marR="0" indent="137160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400" b="0" i="0" u="none" strike="noStrike" cap="none" spc="0" baseline="0">
                <a:solidFill>
                  <a:srgbClr val="1F497D"/>
                </a:solidFill>
                <a:uFillTx/>
                <a:latin typeface="+mn-lt"/>
                <a:ea typeface="+mn-ea"/>
                <a:cs typeface="+mn-cs"/>
                <a:sym typeface="Calibri" panose="020F0502020204030204"/>
              </a:defRPr>
            </a:lvl8pPr>
            <a:lvl9pPr marL="0" marR="0" indent="1828800" algn="ctr" defTabSz="9144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400" b="0" i="0" u="none" strike="noStrike" cap="none" spc="0" baseline="0">
                <a:solidFill>
                  <a:srgbClr val="1F497D"/>
                </a:solidFill>
                <a:uFillTx/>
                <a:latin typeface="+mn-lt"/>
                <a:ea typeface="+mn-ea"/>
                <a:cs typeface="+mn-cs"/>
                <a:sym typeface="Calibri" panose="020F0502020204030204"/>
              </a:defRPr>
            </a:lvl9pPr>
          </a:lstStyle>
          <a:p>
            <a:pPr indent="12065" algn="l" defTabSz="868680">
              <a:lnSpc>
                <a:spcPct val="120000"/>
              </a:lnSpc>
              <a:defRPr sz="5130">
                <a:solidFill>
                  <a:srgbClr val="FFFFFF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  <a:sym typeface="华文宋体" panose="02010600040101010101" charset="-122"/>
              </a:defRPr>
            </a:pPr>
            <a:r>
              <a:rPr lang="zh-CN" sz="4800" b="1" dirty="0">
                <a:solidFill>
                  <a:srgbClr val="0052D4"/>
                </a:solidFill>
                <a:effectLst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项目疫情防控知识</a:t>
            </a:r>
          </a:p>
        </p:txBody>
      </p:sp>
      <p:sp>
        <p:nvSpPr>
          <p:cNvPr id="10" name="汇报人"/>
          <p:cNvSpPr txBox="1"/>
          <p:nvPr/>
        </p:nvSpPr>
        <p:spPr>
          <a:xfrm>
            <a:off x="1502410" y="5097145"/>
            <a:ext cx="2254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汇报人：某某某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1534795" y="2879725"/>
            <a:ext cx="767715" cy="0"/>
          </a:xfrm>
          <a:prstGeom prst="line">
            <a:avLst/>
          </a:prstGeom>
          <a:ln w="63500">
            <a:solidFill>
              <a:srgbClr val="0052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6" name="图形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984875" y="2091055"/>
            <a:ext cx="5613400" cy="4210050"/>
          </a:xfrm>
          <a:prstGeom prst="rect">
            <a:avLst/>
          </a:prstGeom>
        </p:spPr>
      </p:pic>
      <p:sp>
        <p:nvSpPr>
          <p:cNvPr id="6" name="同心圆 5"/>
          <p:cNvSpPr/>
          <p:nvPr/>
        </p:nvSpPr>
        <p:spPr>
          <a:xfrm rot="5160000">
            <a:off x="9684385" y="1719580"/>
            <a:ext cx="509905" cy="509905"/>
          </a:xfrm>
          <a:prstGeom prst="donut">
            <a:avLst/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7" name="同心圆 6"/>
          <p:cNvSpPr/>
          <p:nvPr/>
        </p:nvSpPr>
        <p:spPr>
          <a:xfrm rot="2940000">
            <a:off x="5520690" y="4685030"/>
            <a:ext cx="1149985" cy="1149985"/>
          </a:xfrm>
          <a:prstGeom prst="donut">
            <a:avLst/>
          </a:prstGeom>
          <a:gradFill>
            <a:gsLst>
              <a:gs pos="0">
                <a:srgbClr val="6FB1FC">
                  <a:alpha val="17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88906ECD-3A02-C01F-C754-278AA1917CA5}"/>
              </a:ext>
            </a:extLst>
          </p:cNvPr>
          <p:cNvGrpSpPr/>
          <p:nvPr/>
        </p:nvGrpSpPr>
        <p:grpSpPr>
          <a:xfrm>
            <a:off x="0" y="-1079552"/>
            <a:ext cx="1460280" cy="289882"/>
            <a:chOff x="7489" y="-1656"/>
            <a:chExt cx="7254" cy="1440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E540D74-B073-DF7C-C0DB-587DA0BC8863}"/>
                </a:ext>
              </a:extLst>
            </p:cNvPr>
            <p:cNvSpPr/>
            <p:nvPr/>
          </p:nvSpPr>
          <p:spPr>
            <a:xfrm>
              <a:off x="7489" y="-1656"/>
              <a:ext cx="1440" cy="144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6CD6BFF7-62DE-53DE-EFCA-50F71F994EE4}"/>
                </a:ext>
              </a:extLst>
            </p:cNvPr>
            <p:cNvSpPr/>
            <p:nvPr userDrawn="1"/>
          </p:nvSpPr>
          <p:spPr>
            <a:xfrm>
              <a:off x="13303" y="-1656"/>
              <a:ext cx="1440" cy="1440"/>
            </a:xfrm>
            <a:prstGeom prst="rect">
              <a:avLst/>
            </a:prstGeom>
            <a:solidFill>
              <a:srgbClr val="6FB1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</a:endParaRPr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90782E4-097E-E2D8-1457-186CFE5E5546}"/>
                </a:ext>
              </a:extLst>
            </p:cNvPr>
            <p:cNvSpPr/>
            <p:nvPr userDrawn="1"/>
          </p:nvSpPr>
          <p:spPr>
            <a:xfrm>
              <a:off x="11365" y="-1656"/>
              <a:ext cx="1440" cy="1440"/>
            </a:xfrm>
            <a:prstGeom prst="rect">
              <a:avLst/>
            </a:prstGeom>
            <a:solidFill>
              <a:srgbClr val="4364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1BB7C48-13CF-1966-C93F-29B5B16F2ABB}"/>
                </a:ext>
              </a:extLst>
            </p:cNvPr>
            <p:cNvSpPr/>
            <p:nvPr userDrawn="1"/>
          </p:nvSpPr>
          <p:spPr>
            <a:xfrm>
              <a:off x="9427" y="-1656"/>
              <a:ext cx="1440" cy="1440"/>
            </a:xfrm>
            <a:prstGeom prst="rect">
              <a:avLst/>
            </a:prstGeom>
            <a:solidFill>
              <a:srgbClr val="0052D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同心圆 85"/>
          <p:cNvSpPr/>
          <p:nvPr/>
        </p:nvSpPr>
        <p:spPr>
          <a:xfrm rot="4140000">
            <a:off x="2308860" y="624840"/>
            <a:ext cx="734695" cy="734695"/>
          </a:xfrm>
          <a:prstGeom prst="donut">
            <a:avLst>
              <a:gd name="adj" fmla="val 20382"/>
            </a:avLst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81" name="任意多边形 80"/>
          <p:cNvSpPr/>
          <p:nvPr/>
        </p:nvSpPr>
        <p:spPr>
          <a:xfrm flipH="1">
            <a:off x="0" y="2810329"/>
            <a:ext cx="12192000" cy="4047671"/>
          </a:xfrm>
          <a:custGeom>
            <a:avLst/>
            <a:gdLst>
              <a:gd name="connsiteX0" fmla="*/ 0 w 24287"/>
              <a:gd name="connsiteY0" fmla="*/ 2477 h 6685"/>
              <a:gd name="connsiteX1" fmla="*/ 8232 w 24287"/>
              <a:gd name="connsiteY1" fmla="*/ 508 h 6685"/>
              <a:gd name="connsiteX2" fmla="*/ 17898 w 24287"/>
              <a:gd name="connsiteY2" fmla="*/ 3004 h 6685"/>
              <a:gd name="connsiteX3" fmla="*/ 23221 w 24287"/>
              <a:gd name="connsiteY3" fmla="*/ 6639 h 6685"/>
              <a:gd name="connsiteX4" fmla="*/ 1084 w 24287"/>
              <a:gd name="connsiteY4" fmla="*/ 6685 h 6685"/>
              <a:gd name="connsiteX5" fmla="*/ 0 w 24287"/>
              <a:gd name="connsiteY5" fmla="*/ 2477 h 6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9200" h="6374">
                <a:moveTo>
                  <a:pt x="1331" y="0"/>
                </a:moveTo>
                <a:cubicBezTo>
                  <a:pt x="2516" y="2"/>
                  <a:pt x="3748" y="186"/>
                  <a:pt x="4805" y="508"/>
                </a:cubicBezTo>
                <a:cubicBezTo>
                  <a:pt x="7949" y="1468"/>
                  <a:pt x="8520" y="4949"/>
                  <a:pt x="14471" y="3004"/>
                </a:cubicBezTo>
                <a:cubicBezTo>
                  <a:pt x="16539" y="2328"/>
                  <a:pt x="18112" y="2561"/>
                  <a:pt x="19179" y="3154"/>
                </a:cubicBezTo>
                <a:lnTo>
                  <a:pt x="19200" y="3165"/>
                </a:lnTo>
                <a:lnTo>
                  <a:pt x="19200" y="6374"/>
                </a:lnTo>
                <a:lnTo>
                  <a:pt x="0" y="6374"/>
                </a:lnTo>
                <a:lnTo>
                  <a:pt x="0" y="82"/>
                </a:lnTo>
                <a:lnTo>
                  <a:pt x="39" y="77"/>
                </a:lnTo>
                <a:cubicBezTo>
                  <a:pt x="455" y="24"/>
                  <a:pt x="890" y="-1"/>
                  <a:pt x="1331" y="0"/>
                </a:cubicBezTo>
                <a:close/>
              </a:path>
            </a:pathLst>
          </a:custGeom>
          <a:gradFill>
            <a:gsLst>
              <a:gs pos="100000">
                <a:srgbClr val="4364F7"/>
              </a:gs>
              <a:gs pos="0">
                <a:srgbClr val="6FB1F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-104140" y="2477135"/>
            <a:ext cx="12296140" cy="0"/>
          </a:xfrm>
          <a:prstGeom prst="line">
            <a:avLst/>
          </a:prstGeom>
          <a:ln w="25400">
            <a:solidFill>
              <a:srgbClr val="6FB1F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任意多边形 56"/>
          <p:cNvSpPr/>
          <p:nvPr/>
        </p:nvSpPr>
        <p:spPr>
          <a:xfrm rot="4080000">
            <a:off x="9685487" y="3575796"/>
            <a:ext cx="2556454" cy="3647457"/>
          </a:xfrm>
          <a:custGeom>
            <a:avLst/>
            <a:gdLst>
              <a:gd name="connsiteX0" fmla="*/ 43209 w 2556454"/>
              <a:gd name="connsiteY0" fmla="*/ 0 h 3647457"/>
              <a:gd name="connsiteX1" fmla="*/ 1184259 w 2556454"/>
              <a:gd name="connsiteY1" fmla="*/ 461014 h 3647457"/>
              <a:gd name="connsiteX2" fmla="*/ 1180475 w 2556454"/>
              <a:gd name="connsiteY2" fmla="*/ 535951 h 3647457"/>
              <a:gd name="connsiteX3" fmla="*/ 2505295 w 2556454"/>
              <a:gd name="connsiteY3" fmla="*/ 2534638 h 3647457"/>
              <a:gd name="connsiteX4" fmla="*/ 2556454 w 2556454"/>
              <a:gd name="connsiteY4" fmla="*/ 2553363 h 3647457"/>
              <a:gd name="connsiteX5" fmla="*/ 2114411 w 2556454"/>
              <a:gd name="connsiteY5" fmla="*/ 3647457 h 3647457"/>
              <a:gd name="connsiteX6" fmla="*/ 2045800 w 2556454"/>
              <a:gd name="connsiteY6" fmla="*/ 3622346 h 3647457"/>
              <a:gd name="connsiteX7" fmla="*/ 0 w 2556454"/>
              <a:gd name="connsiteY7" fmla="*/ 535951 h 3647457"/>
              <a:gd name="connsiteX8" fmla="*/ 38595 w 2556454"/>
              <a:gd name="connsiteY8" fmla="*/ 25837 h 364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56454" h="3647457">
                <a:moveTo>
                  <a:pt x="43209" y="0"/>
                </a:moveTo>
                <a:lnTo>
                  <a:pt x="1184259" y="461014"/>
                </a:lnTo>
                <a:lnTo>
                  <a:pt x="1180475" y="535951"/>
                </a:lnTo>
                <a:cubicBezTo>
                  <a:pt x="1180475" y="1434442"/>
                  <a:pt x="1726754" y="2205343"/>
                  <a:pt x="2505295" y="2534638"/>
                </a:cubicBezTo>
                <a:lnTo>
                  <a:pt x="2556454" y="2553363"/>
                </a:lnTo>
                <a:lnTo>
                  <a:pt x="2114411" y="3647457"/>
                </a:lnTo>
                <a:lnTo>
                  <a:pt x="2045800" y="3622346"/>
                </a:lnTo>
                <a:cubicBezTo>
                  <a:pt x="843569" y="3113845"/>
                  <a:pt x="0" y="1923412"/>
                  <a:pt x="0" y="535951"/>
                </a:cubicBezTo>
                <a:cubicBezTo>
                  <a:pt x="0" y="362519"/>
                  <a:pt x="13181" y="192165"/>
                  <a:pt x="38595" y="25837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35" name="人力资源部"/>
          <p:cNvSpPr txBox="1"/>
          <p:nvPr/>
        </p:nvSpPr>
        <p:spPr>
          <a:xfrm>
            <a:off x="864000" y="432000"/>
            <a:ext cx="4709161" cy="63607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方正宋刻本秀楷简体" panose="02000000000000000000" charset="-122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0052D4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防疫指南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21150" y="1257300"/>
            <a:ext cx="394970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 dirty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标准洗手七步法</a:t>
            </a:r>
          </a:p>
        </p:txBody>
      </p:sp>
      <p:cxnSp>
        <p:nvCxnSpPr>
          <p:cNvPr id="21" name="直接连接符 20"/>
          <p:cNvCxnSpPr/>
          <p:nvPr/>
        </p:nvCxnSpPr>
        <p:spPr>
          <a:xfrm>
            <a:off x="1398270" y="2700655"/>
            <a:ext cx="0" cy="1400175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圆角矩形 28"/>
          <p:cNvSpPr/>
          <p:nvPr/>
        </p:nvSpPr>
        <p:spPr>
          <a:xfrm>
            <a:off x="789940" y="3754755"/>
            <a:ext cx="1236980" cy="1741170"/>
          </a:xfrm>
          <a:prstGeom prst="roundRect">
            <a:avLst>
              <a:gd name="adj" fmla="val 5800"/>
            </a:avLst>
          </a:prstGeom>
          <a:gradFill>
            <a:gsLst>
              <a:gs pos="2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960370" y="2697480"/>
            <a:ext cx="0" cy="1899285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圆角矩形 32"/>
          <p:cNvSpPr/>
          <p:nvPr/>
        </p:nvSpPr>
        <p:spPr>
          <a:xfrm>
            <a:off x="2345055" y="4228465"/>
            <a:ext cx="1236980" cy="1741805"/>
          </a:xfrm>
          <a:prstGeom prst="roundRect">
            <a:avLst>
              <a:gd name="adj" fmla="val 6314"/>
            </a:avLst>
          </a:prstGeom>
          <a:gradFill>
            <a:gsLst>
              <a:gs pos="2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500245" y="2733040"/>
            <a:ext cx="0" cy="189865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圆角矩形 44"/>
          <p:cNvSpPr/>
          <p:nvPr/>
        </p:nvSpPr>
        <p:spPr>
          <a:xfrm>
            <a:off x="8618855" y="4164965"/>
            <a:ext cx="1236980" cy="1741170"/>
          </a:xfrm>
          <a:prstGeom prst="roundRect">
            <a:avLst>
              <a:gd name="adj" fmla="val 5390"/>
            </a:avLst>
          </a:prstGeom>
          <a:gradFill>
            <a:gsLst>
              <a:gs pos="2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3881755" y="3780155"/>
            <a:ext cx="1236980" cy="1741170"/>
          </a:xfrm>
          <a:prstGeom prst="roundRect">
            <a:avLst>
              <a:gd name="adj" fmla="val 6314"/>
            </a:avLst>
          </a:prstGeom>
          <a:gradFill>
            <a:gsLst>
              <a:gs pos="2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094730" y="2712720"/>
            <a:ext cx="0" cy="1899285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圆角矩形 38"/>
          <p:cNvSpPr/>
          <p:nvPr/>
        </p:nvSpPr>
        <p:spPr>
          <a:xfrm>
            <a:off x="5476240" y="4058920"/>
            <a:ext cx="1236980" cy="1741805"/>
          </a:xfrm>
          <a:prstGeom prst="roundRect">
            <a:avLst>
              <a:gd name="adj" fmla="val 5852"/>
            </a:avLst>
          </a:prstGeom>
          <a:gradFill>
            <a:gsLst>
              <a:gs pos="2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672070" y="2697480"/>
            <a:ext cx="0" cy="189865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圆角矩形 41"/>
          <p:cNvSpPr/>
          <p:nvPr/>
        </p:nvSpPr>
        <p:spPr>
          <a:xfrm>
            <a:off x="7065645" y="3754755"/>
            <a:ext cx="1236980" cy="1741170"/>
          </a:xfrm>
          <a:prstGeom prst="roundRect">
            <a:avLst>
              <a:gd name="adj" fmla="val 4363"/>
            </a:avLst>
          </a:prstGeom>
          <a:gradFill>
            <a:gsLst>
              <a:gs pos="2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9225280" y="2712720"/>
            <a:ext cx="0" cy="1899285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10790555" y="2697480"/>
            <a:ext cx="0" cy="189865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圆角矩形 47"/>
          <p:cNvSpPr/>
          <p:nvPr/>
        </p:nvSpPr>
        <p:spPr>
          <a:xfrm>
            <a:off x="10184130" y="3806825"/>
            <a:ext cx="1236980" cy="1741170"/>
          </a:xfrm>
          <a:prstGeom prst="roundRect">
            <a:avLst>
              <a:gd name="adj" fmla="val 5338"/>
            </a:avLst>
          </a:prstGeom>
          <a:gradFill>
            <a:gsLst>
              <a:gs pos="2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86460" y="4237990"/>
            <a:ext cx="1023620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掌心相对，手指并拢相互揉搓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2448560" y="4709160"/>
            <a:ext cx="102362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手心对手背沿指缝相互搓擦，交换进行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988435" y="4260215"/>
            <a:ext cx="102362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掌心相对，双手交叉沿指缝相互搓擦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5582920" y="4538980"/>
            <a:ext cx="1023620" cy="533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双手指相扣，互搓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7160260" y="4234815"/>
            <a:ext cx="1023620" cy="97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一手握另一手大拇指旋转搓擦，交换进行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8713470" y="4645025"/>
            <a:ext cx="1023620" cy="1196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将五个手指尖并拢在另一手掌心旋转搓擦，交换进行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10278745" y="4286885"/>
            <a:ext cx="1023620" cy="7550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螺旋式擦洗手腕，交替进行</a:t>
            </a:r>
          </a:p>
        </p:txBody>
      </p:sp>
      <p:pic>
        <p:nvPicPr>
          <p:cNvPr id="36" name="0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5" t="44135" r="60235" b="40464"/>
          <a:stretch>
            <a:fillRect/>
          </a:stretch>
        </p:blipFill>
        <p:spPr>
          <a:xfrm>
            <a:off x="770890" y="2947035"/>
            <a:ext cx="1256030" cy="125603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2075" h="2075">
                <a:moveTo>
                  <a:pt x="1038" y="0"/>
                </a:moveTo>
                <a:cubicBezTo>
                  <a:pt x="1610" y="0"/>
                  <a:pt x="2075" y="465"/>
                  <a:pt x="2075" y="1038"/>
                </a:cubicBezTo>
                <a:cubicBezTo>
                  <a:pt x="2075" y="1610"/>
                  <a:pt x="1610" y="2075"/>
                  <a:pt x="1038" y="2075"/>
                </a:cubicBezTo>
                <a:cubicBezTo>
                  <a:pt x="465" y="2075"/>
                  <a:pt x="0" y="1610"/>
                  <a:pt x="0" y="1038"/>
                </a:cubicBezTo>
                <a:cubicBezTo>
                  <a:pt x="0" y="465"/>
                  <a:pt x="465" y="0"/>
                  <a:pt x="1038" y="0"/>
                </a:cubicBezTo>
                <a:close/>
              </a:path>
            </a:pathLst>
          </a:custGeom>
          <a:effectLst>
            <a:outerShdw blurRad="190500" dist="381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6" name="流程图: 接点 5"/>
          <p:cNvSpPr/>
          <p:nvPr/>
        </p:nvSpPr>
        <p:spPr>
          <a:xfrm>
            <a:off x="10543540" y="2230120"/>
            <a:ext cx="494030" cy="494030"/>
          </a:xfrm>
          <a:prstGeom prst="flowChartConnector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27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7</a:t>
            </a:r>
          </a:p>
        </p:txBody>
      </p:sp>
      <p:sp>
        <p:nvSpPr>
          <p:cNvPr id="4" name="流程图: 接点 6"/>
          <p:cNvSpPr/>
          <p:nvPr/>
        </p:nvSpPr>
        <p:spPr>
          <a:xfrm>
            <a:off x="8978265" y="2230120"/>
            <a:ext cx="494030" cy="494030"/>
          </a:xfrm>
          <a:prstGeom prst="flowChartConnector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27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6</a:t>
            </a:r>
          </a:p>
        </p:txBody>
      </p:sp>
      <p:sp>
        <p:nvSpPr>
          <p:cNvPr id="8" name="流程图: 接点 7"/>
          <p:cNvSpPr/>
          <p:nvPr/>
        </p:nvSpPr>
        <p:spPr>
          <a:xfrm>
            <a:off x="7412990" y="2230120"/>
            <a:ext cx="494030" cy="494030"/>
          </a:xfrm>
          <a:prstGeom prst="flowChartConnector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27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5</a:t>
            </a:r>
          </a:p>
        </p:txBody>
      </p:sp>
      <p:sp>
        <p:nvSpPr>
          <p:cNvPr id="9" name="流程图: 接点 8"/>
          <p:cNvSpPr/>
          <p:nvPr/>
        </p:nvSpPr>
        <p:spPr>
          <a:xfrm>
            <a:off x="5847715" y="2230120"/>
            <a:ext cx="494030" cy="494030"/>
          </a:xfrm>
          <a:prstGeom prst="flowChartConnector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27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4</a:t>
            </a:r>
          </a:p>
        </p:txBody>
      </p:sp>
      <p:sp>
        <p:nvSpPr>
          <p:cNvPr id="10" name="流程图: 接点 9"/>
          <p:cNvSpPr/>
          <p:nvPr/>
        </p:nvSpPr>
        <p:spPr>
          <a:xfrm>
            <a:off x="4281805" y="2230120"/>
            <a:ext cx="494030" cy="494030"/>
          </a:xfrm>
          <a:prstGeom prst="flowChartConnector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27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3</a:t>
            </a:r>
          </a:p>
        </p:txBody>
      </p:sp>
      <p:sp>
        <p:nvSpPr>
          <p:cNvPr id="11" name="流程图: 接点 10"/>
          <p:cNvSpPr/>
          <p:nvPr/>
        </p:nvSpPr>
        <p:spPr>
          <a:xfrm>
            <a:off x="2716530" y="2230120"/>
            <a:ext cx="494030" cy="494030"/>
          </a:xfrm>
          <a:prstGeom prst="flowChartConnector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27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2</a:t>
            </a:r>
          </a:p>
        </p:txBody>
      </p:sp>
      <p:sp>
        <p:nvSpPr>
          <p:cNvPr id="12" name="流程图: 接点 11"/>
          <p:cNvSpPr/>
          <p:nvPr/>
        </p:nvSpPr>
        <p:spPr>
          <a:xfrm>
            <a:off x="1151255" y="2230120"/>
            <a:ext cx="494030" cy="494030"/>
          </a:xfrm>
          <a:prstGeom prst="flowChartConnector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2700000" scaled="0"/>
          </a:gra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1</a:t>
            </a:r>
          </a:p>
        </p:txBody>
      </p:sp>
      <p:pic>
        <p:nvPicPr>
          <p:cNvPr id="65" name="02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07" t="55573" r="50093" b="29027"/>
          <a:stretch>
            <a:fillRect/>
          </a:stretch>
        </p:blipFill>
        <p:spPr>
          <a:xfrm>
            <a:off x="2332990" y="3421380"/>
            <a:ext cx="1256030" cy="12560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75" h="2075">
                <a:moveTo>
                  <a:pt x="1038" y="0"/>
                </a:moveTo>
                <a:cubicBezTo>
                  <a:pt x="1610" y="0"/>
                  <a:pt x="2075" y="465"/>
                  <a:pt x="2075" y="1038"/>
                </a:cubicBezTo>
                <a:cubicBezTo>
                  <a:pt x="2075" y="1610"/>
                  <a:pt x="1610" y="2075"/>
                  <a:pt x="1038" y="2075"/>
                </a:cubicBezTo>
                <a:cubicBezTo>
                  <a:pt x="465" y="2075"/>
                  <a:pt x="0" y="1610"/>
                  <a:pt x="0" y="1038"/>
                </a:cubicBezTo>
                <a:cubicBezTo>
                  <a:pt x="0" y="465"/>
                  <a:pt x="465" y="0"/>
                  <a:pt x="1038" y="0"/>
                </a:cubicBezTo>
                <a:close/>
              </a:path>
            </a:pathLst>
          </a:custGeom>
          <a:effectLst>
            <a:outerShdw blurRad="1905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74" name="07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862" t="45494" r="4438" b="39106"/>
          <a:stretch>
            <a:fillRect/>
          </a:stretch>
        </p:blipFill>
        <p:spPr>
          <a:xfrm>
            <a:off x="10163175" y="2999105"/>
            <a:ext cx="1256030" cy="12560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75" h="2075">
                <a:moveTo>
                  <a:pt x="1038" y="0"/>
                </a:moveTo>
                <a:cubicBezTo>
                  <a:pt x="1610" y="0"/>
                  <a:pt x="2075" y="465"/>
                  <a:pt x="2075" y="1038"/>
                </a:cubicBezTo>
                <a:cubicBezTo>
                  <a:pt x="2075" y="1610"/>
                  <a:pt x="1610" y="2075"/>
                  <a:pt x="1038" y="2075"/>
                </a:cubicBezTo>
                <a:cubicBezTo>
                  <a:pt x="465" y="2075"/>
                  <a:pt x="0" y="1610"/>
                  <a:pt x="0" y="1038"/>
                </a:cubicBezTo>
                <a:cubicBezTo>
                  <a:pt x="0" y="465"/>
                  <a:pt x="465" y="0"/>
                  <a:pt x="1038" y="0"/>
                </a:cubicBezTo>
                <a:close/>
              </a:path>
            </a:pathLst>
          </a:custGeom>
          <a:effectLst>
            <a:outerShdw blurRad="1905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78" name="05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5" t="41834" r="22195" b="42765"/>
          <a:stretch>
            <a:fillRect/>
          </a:stretch>
        </p:blipFill>
        <p:spPr>
          <a:xfrm>
            <a:off x="7044690" y="2947035"/>
            <a:ext cx="1256030" cy="12560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75" h="2075">
                <a:moveTo>
                  <a:pt x="1038" y="0"/>
                </a:moveTo>
                <a:cubicBezTo>
                  <a:pt x="1610" y="0"/>
                  <a:pt x="2075" y="465"/>
                  <a:pt x="2075" y="1038"/>
                </a:cubicBezTo>
                <a:cubicBezTo>
                  <a:pt x="2075" y="1610"/>
                  <a:pt x="1610" y="2075"/>
                  <a:pt x="1038" y="2075"/>
                </a:cubicBezTo>
                <a:cubicBezTo>
                  <a:pt x="465" y="2075"/>
                  <a:pt x="0" y="1610"/>
                  <a:pt x="0" y="1038"/>
                </a:cubicBezTo>
                <a:cubicBezTo>
                  <a:pt x="0" y="465"/>
                  <a:pt x="465" y="0"/>
                  <a:pt x="1038" y="0"/>
                </a:cubicBezTo>
                <a:close/>
              </a:path>
            </a:pathLst>
          </a:custGeom>
          <a:effectLst>
            <a:outerShdw blurRad="1905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72" name="03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38" t="45531" r="39862" b="39069"/>
          <a:stretch>
            <a:fillRect/>
          </a:stretch>
        </p:blipFill>
        <p:spPr>
          <a:xfrm>
            <a:off x="3872865" y="2972435"/>
            <a:ext cx="1256030" cy="12560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75" h="2075">
                <a:moveTo>
                  <a:pt x="1038" y="0"/>
                </a:moveTo>
                <a:cubicBezTo>
                  <a:pt x="1610" y="0"/>
                  <a:pt x="2075" y="465"/>
                  <a:pt x="2075" y="1038"/>
                </a:cubicBezTo>
                <a:cubicBezTo>
                  <a:pt x="2075" y="1610"/>
                  <a:pt x="1610" y="2075"/>
                  <a:pt x="1038" y="2075"/>
                </a:cubicBezTo>
                <a:cubicBezTo>
                  <a:pt x="465" y="2075"/>
                  <a:pt x="0" y="1610"/>
                  <a:pt x="0" y="1038"/>
                </a:cubicBezTo>
                <a:cubicBezTo>
                  <a:pt x="0" y="465"/>
                  <a:pt x="465" y="0"/>
                  <a:pt x="1038" y="0"/>
                </a:cubicBezTo>
                <a:close/>
              </a:path>
            </a:pathLst>
          </a:custGeom>
          <a:effectLst>
            <a:outerShdw blurRad="1905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75" name="04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60" t="58133" r="30440" b="26466"/>
          <a:stretch>
            <a:fillRect/>
          </a:stretch>
        </p:blipFill>
        <p:spPr>
          <a:xfrm>
            <a:off x="5467350" y="3251200"/>
            <a:ext cx="1256030" cy="12560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75" h="2075">
                <a:moveTo>
                  <a:pt x="1038" y="0"/>
                </a:moveTo>
                <a:cubicBezTo>
                  <a:pt x="1610" y="0"/>
                  <a:pt x="2075" y="465"/>
                  <a:pt x="2075" y="1038"/>
                </a:cubicBezTo>
                <a:cubicBezTo>
                  <a:pt x="2075" y="1610"/>
                  <a:pt x="1610" y="2075"/>
                  <a:pt x="1038" y="2075"/>
                </a:cubicBezTo>
                <a:cubicBezTo>
                  <a:pt x="465" y="2075"/>
                  <a:pt x="0" y="1610"/>
                  <a:pt x="0" y="1038"/>
                </a:cubicBezTo>
                <a:cubicBezTo>
                  <a:pt x="0" y="465"/>
                  <a:pt x="465" y="0"/>
                  <a:pt x="1038" y="0"/>
                </a:cubicBezTo>
                <a:close/>
              </a:path>
            </a:pathLst>
          </a:custGeom>
          <a:effectLst>
            <a:outerShdw blurRad="190500" dist="38100" dir="5400000" algn="t" rotWithShape="0">
              <a:prstClr val="black">
                <a:alpha val="20000"/>
              </a:prstClr>
            </a:outerShdw>
          </a:effectLst>
        </p:spPr>
      </p:pic>
      <p:pic>
        <p:nvPicPr>
          <p:cNvPr id="79" name="06"/>
          <p:cNvPicPr>
            <a:picLocks noChangeAspect="1"/>
          </p:cNvPicPr>
          <p:nvPr>
            <p:custDataLst>
              <p:tags r:id="rId8"/>
            </p:custDataLst>
          </p:nvPr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29" t="57012" r="13971" b="27587"/>
          <a:stretch>
            <a:fillRect/>
          </a:stretch>
        </p:blipFill>
        <p:spPr>
          <a:xfrm>
            <a:off x="8597900" y="3357245"/>
            <a:ext cx="1256030" cy="12560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075" h="2075">
                <a:moveTo>
                  <a:pt x="1038" y="0"/>
                </a:moveTo>
                <a:cubicBezTo>
                  <a:pt x="1610" y="0"/>
                  <a:pt x="2075" y="465"/>
                  <a:pt x="2075" y="1038"/>
                </a:cubicBezTo>
                <a:cubicBezTo>
                  <a:pt x="2075" y="1610"/>
                  <a:pt x="1610" y="2075"/>
                  <a:pt x="1038" y="2075"/>
                </a:cubicBezTo>
                <a:cubicBezTo>
                  <a:pt x="465" y="2075"/>
                  <a:pt x="0" y="1610"/>
                  <a:pt x="0" y="1038"/>
                </a:cubicBezTo>
                <a:cubicBezTo>
                  <a:pt x="0" y="465"/>
                  <a:pt x="465" y="0"/>
                  <a:pt x="1038" y="0"/>
                </a:cubicBezTo>
                <a:close/>
              </a:path>
            </a:pathLst>
          </a:custGeom>
          <a:effectLst>
            <a:outerShdw blurRad="190500" dist="381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66" name="任意多边形 65"/>
          <p:cNvSpPr/>
          <p:nvPr/>
        </p:nvSpPr>
        <p:spPr>
          <a:xfrm rot="1080000">
            <a:off x="-212840" y="5608921"/>
            <a:ext cx="1020714" cy="1311989"/>
          </a:xfrm>
          <a:custGeom>
            <a:avLst/>
            <a:gdLst>
              <a:gd name="connsiteX0" fmla="*/ 38297 w 1020714"/>
              <a:gd name="connsiteY0" fmla="*/ 34044 h 1311989"/>
              <a:gd name="connsiteX1" fmla="*/ 263476 w 1020714"/>
              <a:gd name="connsiteY1" fmla="*/ 0 h 1311989"/>
              <a:gd name="connsiteX2" fmla="*/ 1020714 w 1020714"/>
              <a:gd name="connsiteY2" fmla="*/ 757238 h 1311989"/>
              <a:gd name="connsiteX3" fmla="*/ 961207 w 1020714"/>
              <a:gd name="connsiteY3" fmla="*/ 1051989 h 1311989"/>
              <a:gd name="connsiteX4" fmla="*/ 907747 w 1020714"/>
              <a:gd name="connsiteY4" fmla="*/ 1150481 h 1311989"/>
              <a:gd name="connsiteX5" fmla="*/ 410675 w 1020714"/>
              <a:gd name="connsiteY5" fmla="*/ 1311989 h 1311989"/>
              <a:gd name="connsiteX6" fmla="*/ 371438 w 1020714"/>
              <a:gd name="connsiteY6" fmla="*/ 1191230 h 1311989"/>
              <a:gd name="connsiteX7" fmla="*/ 438074 w 1020714"/>
              <a:gd name="connsiteY7" fmla="*/ 1170545 h 1311989"/>
              <a:gd name="connsiteX8" fmla="*/ 712032 w 1020714"/>
              <a:gd name="connsiteY8" fmla="*/ 757238 h 1311989"/>
              <a:gd name="connsiteX9" fmla="*/ 263475 w 1020714"/>
              <a:gd name="connsiteY9" fmla="*/ 308681 h 1311989"/>
              <a:gd name="connsiteX10" fmla="*/ 173075 w 1020714"/>
              <a:gd name="connsiteY10" fmla="*/ 317794 h 1311989"/>
              <a:gd name="connsiteX11" fmla="*/ 95469 w 1020714"/>
              <a:gd name="connsiteY11" fmla="*/ 341884 h 1311989"/>
              <a:gd name="connsiteX12" fmla="*/ 0 w 1020714"/>
              <a:gd name="connsiteY12" fmla="*/ 48061 h 1311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20714" h="1311989">
                <a:moveTo>
                  <a:pt x="38297" y="34044"/>
                </a:moveTo>
                <a:cubicBezTo>
                  <a:pt x="109431" y="11919"/>
                  <a:pt x="185062" y="0"/>
                  <a:pt x="263476" y="0"/>
                </a:cubicBezTo>
                <a:cubicBezTo>
                  <a:pt x="681687" y="0"/>
                  <a:pt x="1020714" y="339027"/>
                  <a:pt x="1020714" y="757238"/>
                </a:cubicBezTo>
                <a:cubicBezTo>
                  <a:pt x="1020714" y="861791"/>
                  <a:pt x="999525" y="961394"/>
                  <a:pt x="961207" y="1051989"/>
                </a:cubicBezTo>
                <a:lnTo>
                  <a:pt x="907747" y="1150481"/>
                </a:lnTo>
                <a:lnTo>
                  <a:pt x="410675" y="1311989"/>
                </a:lnTo>
                <a:lnTo>
                  <a:pt x="371438" y="1191230"/>
                </a:lnTo>
                <a:lnTo>
                  <a:pt x="438074" y="1170545"/>
                </a:lnTo>
                <a:cubicBezTo>
                  <a:pt x="599068" y="1102450"/>
                  <a:pt x="712032" y="943036"/>
                  <a:pt x="712032" y="757238"/>
                </a:cubicBezTo>
                <a:cubicBezTo>
                  <a:pt x="712032" y="509507"/>
                  <a:pt x="511206" y="308681"/>
                  <a:pt x="263475" y="308681"/>
                </a:cubicBezTo>
                <a:cubicBezTo>
                  <a:pt x="232509" y="308681"/>
                  <a:pt x="202275" y="311819"/>
                  <a:pt x="173075" y="317794"/>
                </a:cubicBezTo>
                <a:lnTo>
                  <a:pt x="95469" y="341884"/>
                </a:lnTo>
                <a:lnTo>
                  <a:pt x="0" y="48061"/>
                </a:lnTo>
                <a:close/>
              </a:path>
            </a:pathLst>
          </a:cu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85" name="同心圆 84"/>
          <p:cNvSpPr/>
          <p:nvPr/>
        </p:nvSpPr>
        <p:spPr>
          <a:xfrm rot="18900000">
            <a:off x="10607675" y="747395"/>
            <a:ext cx="1111250" cy="1111250"/>
          </a:xfrm>
          <a:prstGeom prst="donut">
            <a:avLst>
              <a:gd name="adj" fmla="val 20382"/>
            </a:avLst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82955" y="2951480"/>
            <a:ext cx="1231900" cy="1231900"/>
          </a:xfrm>
          <a:prstGeom prst="ellipse">
            <a:avLst/>
          </a:prstGeom>
          <a:noFill/>
          <a:ln w="25400"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2350770" y="3425825"/>
            <a:ext cx="1231900" cy="1231900"/>
          </a:xfrm>
          <a:prstGeom prst="ellipse">
            <a:avLst/>
          </a:prstGeom>
          <a:noFill/>
          <a:ln w="25400"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884930" y="2976880"/>
            <a:ext cx="1231900" cy="1231900"/>
          </a:xfrm>
          <a:prstGeom prst="ellipse">
            <a:avLst/>
          </a:prstGeom>
          <a:noFill/>
          <a:ln w="25400"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479415" y="3249930"/>
            <a:ext cx="1231900" cy="1231900"/>
          </a:xfrm>
          <a:prstGeom prst="ellipse">
            <a:avLst/>
          </a:prstGeom>
          <a:noFill/>
          <a:ln w="25400"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056755" y="2951480"/>
            <a:ext cx="1231900" cy="1231900"/>
          </a:xfrm>
          <a:prstGeom prst="ellipse">
            <a:avLst/>
          </a:prstGeom>
          <a:noFill/>
          <a:ln w="25400"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609965" y="3361690"/>
            <a:ext cx="1231900" cy="1231900"/>
          </a:xfrm>
          <a:prstGeom prst="ellipse">
            <a:avLst/>
          </a:prstGeom>
          <a:noFill/>
          <a:ln w="25400"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0175240" y="3011170"/>
            <a:ext cx="1231900" cy="1231900"/>
          </a:xfrm>
          <a:prstGeom prst="ellipse">
            <a:avLst/>
          </a:prstGeom>
          <a:noFill/>
          <a:ln w="25400"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同心圆 85"/>
          <p:cNvSpPr/>
          <p:nvPr/>
        </p:nvSpPr>
        <p:spPr>
          <a:xfrm rot="4140000">
            <a:off x="8432165" y="1691640"/>
            <a:ext cx="734695" cy="734695"/>
          </a:xfrm>
          <a:prstGeom prst="donut">
            <a:avLst>
              <a:gd name="adj" fmla="val 20382"/>
            </a:avLst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pic>
        <p:nvPicPr>
          <p:cNvPr id="37" name="图片 36" descr="blob (5)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9637" r="46063"/>
          <a:stretch>
            <a:fillRect/>
          </a:stretch>
        </p:blipFill>
        <p:spPr>
          <a:xfrm>
            <a:off x="8755380" y="1"/>
            <a:ext cx="3436620" cy="5757545"/>
          </a:xfrm>
          <a:custGeom>
            <a:avLst/>
            <a:gdLst>
              <a:gd name="connsiteX0" fmla="*/ 0 w 3436620"/>
              <a:gd name="connsiteY0" fmla="*/ 0 h 5757545"/>
              <a:gd name="connsiteX1" fmla="*/ 3436620 w 3436620"/>
              <a:gd name="connsiteY1" fmla="*/ 0 h 5757545"/>
              <a:gd name="connsiteX2" fmla="*/ 3436620 w 3436620"/>
              <a:gd name="connsiteY2" fmla="*/ 5757545 h 5757545"/>
              <a:gd name="connsiteX3" fmla="*/ 0 w 3436620"/>
              <a:gd name="connsiteY3" fmla="*/ 5757545 h 575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6620" h="5757545">
                <a:moveTo>
                  <a:pt x="0" y="0"/>
                </a:moveTo>
                <a:lnTo>
                  <a:pt x="3436620" y="0"/>
                </a:lnTo>
                <a:lnTo>
                  <a:pt x="3436620" y="5757545"/>
                </a:lnTo>
                <a:lnTo>
                  <a:pt x="0" y="5757545"/>
                </a:lnTo>
                <a:close/>
              </a:path>
            </a:pathLst>
          </a:custGeom>
        </p:spPr>
      </p:pic>
      <p:sp>
        <p:nvSpPr>
          <p:cNvPr id="3" name="任意多边形 2"/>
          <p:cNvSpPr/>
          <p:nvPr/>
        </p:nvSpPr>
        <p:spPr>
          <a:xfrm rot="1440000">
            <a:off x="-1048622" y="2178248"/>
            <a:ext cx="9119957" cy="5961043"/>
          </a:xfrm>
          <a:custGeom>
            <a:avLst/>
            <a:gdLst>
              <a:gd name="connsiteX0" fmla="*/ 1960 w 14101"/>
              <a:gd name="connsiteY0" fmla="*/ 1152 h 6962"/>
              <a:gd name="connsiteX1" fmla="*/ 9920 w 14101"/>
              <a:gd name="connsiteY1" fmla="*/ 359 h 6962"/>
              <a:gd name="connsiteX2" fmla="*/ 13342 w 14101"/>
              <a:gd name="connsiteY2" fmla="*/ 4895 h 6962"/>
              <a:gd name="connsiteX3" fmla="*/ 1007 w 14101"/>
              <a:gd name="connsiteY3" fmla="*/ 5807 h 6962"/>
              <a:gd name="connsiteX4" fmla="*/ 1960 w 14101"/>
              <a:gd name="connsiteY4" fmla="*/ 1152 h 6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62" h="9387">
                <a:moveTo>
                  <a:pt x="11251" y="0"/>
                </a:moveTo>
                <a:cubicBezTo>
                  <a:pt x="13000" y="7"/>
                  <a:pt x="14319" y="2133"/>
                  <a:pt x="14361" y="4341"/>
                </a:cubicBezTo>
                <a:lnTo>
                  <a:pt x="14362" y="4426"/>
                </a:lnTo>
                <a:lnTo>
                  <a:pt x="3218" y="9387"/>
                </a:lnTo>
                <a:lnTo>
                  <a:pt x="0" y="2160"/>
                </a:lnTo>
                <a:lnTo>
                  <a:pt x="24" y="2141"/>
                </a:lnTo>
                <a:cubicBezTo>
                  <a:pt x="271" y="1951"/>
                  <a:pt x="546" y="1803"/>
                  <a:pt x="843" y="1708"/>
                </a:cubicBezTo>
                <a:cubicBezTo>
                  <a:pt x="2953" y="1031"/>
                  <a:pt x="6357" y="2854"/>
                  <a:pt x="9706" y="533"/>
                </a:cubicBezTo>
                <a:cubicBezTo>
                  <a:pt x="10242" y="161"/>
                  <a:pt x="10764" y="-2"/>
                  <a:pt x="11251" y="0"/>
                </a:cubicBezTo>
                <a:close/>
              </a:path>
            </a:pathLst>
          </a:custGeom>
          <a:gradFill>
            <a:gsLst>
              <a:gs pos="100000">
                <a:srgbClr val="4364F7"/>
              </a:gs>
              <a:gs pos="0">
                <a:srgbClr val="6FB1FC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35" name="人力资源部"/>
          <p:cNvSpPr txBox="1"/>
          <p:nvPr/>
        </p:nvSpPr>
        <p:spPr>
          <a:xfrm>
            <a:off x="864000" y="432000"/>
            <a:ext cx="1964690" cy="63607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方正宋刻本秀楷简体" panose="02000000000000000000" charset="-122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0052D4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防疫指南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32473" y="2126615"/>
            <a:ext cx="10727055" cy="3832860"/>
            <a:chOff x="1148" y="3349"/>
            <a:chExt cx="16893" cy="6036"/>
          </a:xfrm>
        </p:grpSpPr>
        <p:sp>
          <p:nvSpPr>
            <p:cNvPr id="11" name="矩形 10"/>
            <p:cNvSpPr/>
            <p:nvPr/>
          </p:nvSpPr>
          <p:spPr>
            <a:xfrm>
              <a:off x="1148" y="3349"/>
              <a:ext cx="4036" cy="2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407" y="3349"/>
              <a:ext cx="4036" cy="2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148" y="6512"/>
              <a:ext cx="4036" cy="2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5407" y="6512"/>
              <a:ext cx="4036" cy="2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9746" y="3349"/>
              <a:ext cx="4036" cy="2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4005" y="3349"/>
              <a:ext cx="4036" cy="2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9746" y="6512"/>
              <a:ext cx="4036" cy="2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4005" y="6512"/>
              <a:ext cx="4036" cy="28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533" y="3758"/>
              <a:ext cx="2448" cy="5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规律日常作息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33" y="4364"/>
              <a:ext cx="3329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适量运动、充足休息，少饮酒，不要暴饮暴食。慢性病患者遵医嘱按时按量服药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792" y="4364"/>
              <a:ext cx="3261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生熟分开，生吃瓜果蔬菜要用流动水洗净肉蛋、海鲜彻底做熟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5792" y="3758"/>
              <a:ext cx="2448" cy="5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kern="1200" dirty="0"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注意饮食卫生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10131" y="4364"/>
              <a:ext cx="2973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hangingPunct="1"/>
              <a:r>
                <a:rPr lang="zh-CN" altLang="en-US" sz="1400" kern="12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勤洗手，咳嗽或打喷嚏时捂住口鼻，不要随地吐痰。戴口罩</a:t>
              </a:r>
            </a:p>
          </p:txBody>
        </p:sp>
        <p:sp>
          <p:nvSpPr>
            <p:cNvPr id="76" name="矩形 75"/>
            <p:cNvSpPr/>
            <p:nvPr/>
          </p:nvSpPr>
          <p:spPr>
            <a:xfrm>
              <a:off x="10131" y="3758"/>
              <a:ext cx="2448" cy="5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kern="1200" dirty="0"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加强个人防护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4391" y="4364"/>
              <a:ext cx="3261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12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避免近距离接触野生动物或者活牲畜，到农家乐游玩不自己屠宰禽畜，并远离屠宰现场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14390" y="3760"/>
              <a:ext cx="2448" cy="5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远离野生禽畜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533" y="7527"/>
              <a:ext cx="3261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12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老人和孩子尽量不在人多拥挤、密闭、空气污浊的场所久留</a:t>
              </a:r>
            </a:p>
          </p:txBody>
        </p:sp>
        <p:sp>
          <p:nvSpPr>
            <p:cNvPr id="125" name="矩形 124"/>
            <p:cNvSpPr/>
            <p:nvPr/>
          </p:nvSpPr>
          <p:spPr>
            <a:xfrm>
              <a:off x="1533" y="6920"/>
              <a:ext cx="2448" cy="5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kern="1200" dirty="0"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少去人多场所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819" y="7527"/>
              <a:ext cx="3261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12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出现发热等呼吸道症状时，居家休息，天气良好时居室多通风。避免带病与他人聚会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5792" y="6920"/>
              <a:ext cx="2448" cy="5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kern="1200" dirty="0"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避免带病外出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10105" y="7527"/>
              <a:ext cx="3261" cy="15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12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如出现发热、咳嗽、呕吐、腹泻等症状，根据病情到医院就诊并告知医生出游史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10131" y="6920"/>
              <a:ext cx="2448" cy="5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kern="1200" dirty="0"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生病及时就医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14391" y="7527"/>
              <a:ext cx="326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400" kern="12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远离流浪犬，不要与猫、犬等宠物过分密切接触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14390" y="6920"/>
              <a:ext cx="2448" cy="5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kern="1200" dirty="0"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避免动物咬伤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39" name="任意多边形 38"/>
          <p:cNvSpPr/>
          <p:nvPr/>
        </p:nvSpPr>
        <p:spPr>
          <a:xfrm rot="18900000">
            <a:off x="3352244" y="-308866"/>
            <a:ext cx="1048862" cy="1048862"/>
          </a:xfrm>
          <a:custGeom>
            <a:avLst/>
            <a:gdLst>
              <a:gd name="connsiteX0" fmla="*/ 304855 w 1048862"/>
              <a:gd name="connsiteY0" fmla="*/ 0 h 1048862"/>
              <a:gd name="connsiteX1" fmla="*/ 483519 w 1048862"/>
              <a:gd name="connsiteY1" fmla="*/ 178665 h 1048862"/>
              <a:gd name="connsiteX2" fmla="*/ 427513 w 1048862"/>
              <a:gd name="connsiteY2" fmla="*/ 189972 h 1048862"/>
              <a:gd name="connsiteX3" fmla="*/ 226495 w 1048862"/>
              <a:gd name="connsiteY3" fmla="*/ 493237 h 1048862"/>
              <a:gd name="connsiteX4" fmla="*/ 555625 w 1048862"/>
              <a:gd name="connsiteY4" fmla="*/ 822367 h 1048862"/>
              <a:gd name="connsiteX5" fmla="*/ 858890 w 1048862"/>
              <a:gd name="connsiteY5" fmla="*/ 621349 h 1048862"/>
              <a:gd name="connsiteX6" fmla="*/ 870198 w 1048862"/>
              <a:gd name="connsiteY6" fmla="*/ 565343 h 1048862"/>
              <a:gd name="connsiteX7" fmla="*/ 1048862 w 1048862"/>
              <a:gd name="connsiteY7" fmla="*/ 744008 h 1048862"/>
              <a:gd name="connsiteX8" fmla="*/ 1016358 w 1048862"/>
              <a:gd name="connsiteY8" fmla="*/ 803892 h 1048862"/>
              <a:gd name="connsiteX9" fmla="*/ 555625 w 1048862"/>
              <a:gd name="connsiteY9" fmla="*/ 1048862 h 1048862"/>
              <a:gd name="connsiteX10" fmla="*/ 0 w 1048862"/>
              <a:gd name="connsiteY10" fmla="*/ 493237 h 1048862"/>
              <a:gd name="connsiteX11" fmla="*/ 244970 w 1048862"/>
              <a:gd name="connsiteY11" fmla="*/ 32504 h 104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48862" h="1048862">
                <a:moveTo>
                  <a:pt x="304855" y="0"/>
                </a:moveTo>
                <a:lnTo>
                  <a:pt x="483519" y="178665"/>
                </a:lnTo>
                <a:lnTo>
                  <a:pt x="427513" y="189972"/>
                </a:lnTo>
                <a:cubicBezTo>
                  <a:pt x="309383" y="239937"/>
                  <a:pt x="226495" y="356908"/>
                  <a:pt x="226495" y="493237"/>
                </a:cubicBezTo>
                <a:cubicBezTo>
                  <a:pt x="226495" y="675010"/>
                  <a:pt x="373852" y="822367"/>
                  <a:pt x="555625" y="822367"/>
                </a:cubicBezTo>
                <a:cubicBezTo>
                  <a:pt x="691955" y="822367"/>
                  <a:pt x="808926" y="739479"/>
                  <a:pt x="858890" y="621349"/>
                </a:cubicBezTo>
                <a:lnTo>
                  <a:pt x="870198" y="565343"/>
                </a:lnTo>
                <a:lnTo>
                  <a:pt x="1048862" y="744008"/>
                </a:lnTo>
                <a:lnTo>
                  <a:pt x="1016358" y="803892"/>
                </a:lnTo>
                <a:cubicBezTo>
                  <a:pt x="916508" y="951689"/>
                  <a:pt x="747414" y="1048862"/>
                  <a:pt x="555625" y="1048862"/>
                </a:cubicBezTo>
                <a:cubicBezTo>
                  <a:pt x="248762" y="1048862"/>
                  <a:pt x="0" y="800100"/>
                  <a:pt x="0" y="493237"/>
                </a:cubicBezTo>
                <a:cubicBezTo>
                  <a:pt x="0" y="301448"/>
                  <a:pt x="97173" y="132354"/>
                  <a:pt x="244970" y="32504"/>
                </a:cubicBezTo>
                <a:close/>
              </a:path>
            </a:pathLst>
          </a:cu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0" y="-106680"/>
            <a:ext cx="12192000" cy="6104713"/>
          </a:xfrm>
          <a:custGeom>
            <a:avLst/>
            <a:gdLst>
              <a:gd name="adj1" fmla="val 7113"/>
              <a:gd name="adj2" fmla="val 0"/>
              <a:gd name="a1" fmla="pin 0 adj1 20000"/>
              <a:gd name="a2" fmla="pin -10000 adj2 10000"/>
              <a:gd name="y1" fmla="*/ h a1 100000"/>
              <a:gd name="dy2" fmla="*/ y1 10 3"/>
              <a:gd name="y2" fmla="+- y1 0 dy2"/>
              <a:gd name="y3" fmla="+- y1 dy2 0"/>
              <a:gd name="y4" fmla="+- b 0 y1"/>
              <a:gd name="y5" fmla="+- y4 0 dy2"/>
              <a:gd name="y6" fmla="+- y4 dy2 0"/>
              <a:gd name="dx1" fmla="*/ w a2 100000"/>
              <a:gd name="of2" fmla="*/ w a2 50000"/>
              <a:gd name="x1" fmla="abs dx1"/>
              <a:gd name="dx2" fmla="?: of2 0 of2"/>
              <a:gd name="x2" fmla="+- l 0 dx2"/>
              <a:gd name="dx5" fmla="?: of2 of2 0"/>
              <a:gd name="x5" fmla="+- r 0 dx5"/>
              <a:gd name="dx3" fmla="+/ dx2 x5 3"/>
              <a:gd name="x3" fmla="+- x2 dx3 0"/>
              <a:gd name="x4" fmla="+/ x3 x5 2"/>
              <a:gd name="x6" fmla="+- l dx5 0"/>
              <a:gd name="x10" fmla="+- r dx2 0"/>
              <a:gd name="x7" fmla="+- x6 dx3 0"/>
              <a:gd name="x8" fmla="+/ x7 x10 2"/>
              <a:gd name="x9" fmla="+- r 0 x1"/>
              <a:gd name="xAdj" fmla="+- hc dx1 0"/>
              <a:gd name="xAdj2" fmla="+- hc 0 dx1"/>
              <a:gd name="il" fmla="max x2 x6"/>
              <a:gd name="ir" fmla="min x5 x10"/>
              <a:gd name="it" fmla="*/ h a1 50000"/>
              <a:gd name="ib" fmla="+- b 0 it"/>
            </a:gdLst>
            <a:ahLst/>
            <a:cxnLst>
              <a:cxn ang="cd4">
                <a:pos x="xAdj2" y="y1"/>
              </a:cxn>
              <a:cxn ang="cd2">
                <a:pos x="x1" y="vc"/>
              </a:cxn>
              <a:cxn ang="3">
                <a:pos x="xAdj" y="y4"/>
              </a:cxn>
              <a:cxn ang="0">
                <a:pos x="x9" y="vc"/>
              </a:cxn>
            </a:cxnLst>
            <a:rect l="l" t="t" r="r" b="b"/>
            <a:pathLst>
              <a:path w="19200" h="9614">
                <a:moveTo>
                  <a:pt x="0" y="0"/>
                </a:moveTo>
                <a:lnTo>
                  <a:pt x="19200" y="0"/>
                </a:lnTo>
                <a:lnTo>
                  <a:pt x="19200" y="9393"/>
                </a:lnTo>
                <a:lnTo>
                  <a:pt x="19116" y="9410"/>
                </a:lnTo>
                <a:cubicBezTo>
                  <a:pt x="12747" y="10633"/>
                  <a:pt x="6378" y="5845"/>
                  <a:pt x="9" y="8451"/>
                </a:cubicBezTo>
                <a:lnTo>
                  <a:pt x="0" y="845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4364F7"/>
              </a:gs>
              <a:gs pos="0">
                <a:srgbClr val="6FB1FC"/>
              </a:gs>
            </a:gsLst>
            <a:lin ang="1446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rot="7500000">
            <a:off x="-598101" y="-125420"/>
            <a:ext cx="2397124" cy="1390082"/>
          </a:xfrm>
          <a:custGeom>
            <a:avLst/>
            <a:gdLst>
              <a:gd name="connsiteX0" fmla="*/ 725260 w 2397124"/>
              <a:gd name="connsiteY0" fmla="*/ 1226533 h 1390082"/>
              <a:gd name="connsiteX1" fmla="*/ 0 w 2397124"/>
              <a:gd name="connsiteY1" fmla="*/ 190755 h 1390082"/>
              <a:gd name="connsiteX2" fmla="*/ 58128 w 2397124"/>
              <a:gd name="connsiteY2" fmla="*/ 162753 h 1390082"/>
              <a:gd name="connsiteX3" fmla="*/ 864275 w 2397124"/>
              <a:gd name="connsiteY3" fmla="*/ 0 h 1390082"/>
              <a:gd name="connsiteX4" fmla="*/ 2328731 w 2397124"/>
              <a:gd name="connsiteY4" fmla="*/ 606597 h 1390082"/>
              <a:gd name="connsiteX5" fmla="*/ 2397124 w 2397124"/>
              <a:gd name="connsiteY5" fmla="*/ 681849 h 1390082"/>
              <a:gd name="connsiteX6" fmla="*/ 1385662 w 2397124"/>
              <a:gd name="connsiteY6" fmla="*/ 1390082 h 1390082"/>
              <a:gd name="connsiteX7" fmla="*/ 1344288 w 2397124"/>
              <a:gd name="connsiteY7" fmla="*/ 1359143 h 1390082"/>
              <a:gd name="connsiteX8" fmla="*/ 864274 w 2397124"/>
              <a:gd name="connsiteY8" fmla="*/ 1212519 h 1390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97124" h="1390082">
                <a:moveTo>
                  <a:pt x="725260" y="1226533"/>
                </a:moveTo>
                <a:lnTo>
                  <a:pt x="0" y="190755"/>
                </a:lnTo>
                <a:lnTo>
                  <a:pt x="58128" y="162753"/>
                </a:lnTo>
                <a:cubicBezTo>
                  <a:pt x="305905" y="57952"/>
                  <a:pt x="578322" y="0"/>
                  <a:pt x="864275" y="0"/>
                </a:cubicBezTo>
                <a:cubicBezTo>
                  <a:pt x="1436181" y="0"/>
                  <a:pt x="1953944" y="231810"/>
                  <a:pt x="2328731" y="606597"/>
                </a:cubicBezTo>
                <a:lnTo>
                  <a:pt x="2397124" y="681849"/>
                </a:lnTo>
                <a:lnTo>
                  <a:pt x="1385662" y="1390082"/>
                </a:lnTo>
                <a:lnTo>
                  <a:pt x="1344288" y="1359143"/>
                </a:lnTo>
                <a:cubicBezTo>
                  <a:pt x="1207265" y="1266572"/>
                  <a:pt x="1042082" y="1212519"/>
                  <a:pt x="864274" y="1212519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3595" y="1696085"/>
            <a:ext cx="10491470" cy="288163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522" h="3937">
                <a:moveTo>
                  <a:pt x="6782" y="924"/>
                </a:moveTo>
                <a:cubicBezTo>
                  <a:pt x="6682" y="1646"/>
                  <a:pt x="6620" y="2175"/>
                  <a:pt x="6595" y="2509"/>
                </a:cubicBezTo>
                <a:lnTo>
                  <a:pt x="6931" y="2509"/>
                </a:lnTo>
                <a:cubicBezTo>
                  <a:pt x="6882" y="2081"/>
                  <a:pt x="6832" y="1553"/>
                  <a:pt x="6782" y="924"/>
                </a:cubicBezTo>
                <a:close/>
                <a:moveTo>
                  <a:pt x="11500" y="79"/>
                </a:moveTo>
                <a:lnTo>
                  <a:pt x="12483" y="79"/>
                </a:lnTo>
                <a:lnTo>
                  <a:pt x="12483" y="1547"/>
                </a:lnTo>
                <a:lnTo>
                  <a:pt x="12919" y="79"/>
                </a:lnTo>
                <a:lnTo>
                  <a:pt x="13841" y="79"/>
                </a:lnTo>
                <a:lnTo>
                  <a:pt x="13279" y="1786"/>
                </a:lnTo>
                <a:lnTo>
                  <a:pt x="13895" y="3858"/>
                </a:lnTo>
                <a:lnTo>
                  <a:pt x="12879" y="3858"/>
                </a:lnTo>
                <a:lnTo>
                  <a:pt x="12483" y="2238"/>
                </a:lnTo>
                <a:lnTo>
                  <a:pt x="12483" y="3858"/>
                </a:lnTo>
                <a:lnTo>
                  <a:pt x="11500" y="3858"/>
                </a:lnTo>
                <a:lnTo>
                  <a:pt x="11500" y="79"/>
                </a:lnTo>
                <a:close/>
                <a:moveTo>
                  <a:pt x="8547" y="79"/>
                </a:moveTo>
                <a:lnTo>
                  <a:pt x="9369" y="79"/>
                </a:lnTo>
                <a:lnTo>
                  <a:pt x="9919" y="1781"/>
                </a:lnTo>
                <a:lnTo>
                  <a:pt x="9919" y="79"/>
                </a:lnTo>
                <a:lnTo>
                  <a:pt x="10741" y="79"/>
                </a:lnTo>
                <a:lnTo>
                  <a:pt x="10741" y="3858"/>
                </a:lnTo>
                <a:lnTo>
                  <a:pt x="9880" y="3858"/>
                </a:lnTo>
                <a:lnTo>
                  <a:pt x="9369" y="2140"/>
                </a:lnTo>
                <a:lnTo>
                  <a:pt x="9369" y="3858"/>
                </a:lnTo>
                <a:lnTo>
                  <a:pt x="8547" y="3858"/>
                </a:lnTo>
                <a:lnTo>
                  <a:pt x="8547" y="79"/>
                </a:lnTo>
                <a:close/>
                <a:moveTo>
                  <a:pt x="6030" y="79"/>
                </a:moveTo>
                <a:lnTo>
                  <a:pt x="7452" y="79"/>
                </a:lnTo>
                <a:lnTo>
                  <a:pt x="8014" y="3858"/>
                </a:lnTo>
                <a:lnTo>
                  <a:pt x="7008" y="3858"/>
                </a:lnTo>
                <a:lnTo>
                  <a:pt x="6959" y="3179"/>
                </a:lnTo>
                <a:lnTo>
                  <a:pt x="6607" y="3179"/>
                </a:lnTo>
                <a:lnTo>
                  <a:pt x="6549" y="3858"/>
                </a:lnTo>
                <a:lnTo>
                  <a:pt x="5531" y="3858"/>
                </a:lnTo>
                <a:lnTo>
                  <a:pt x="6030" y="79"/>
                </a:lnTo>
                <a:close/>
                <a:moveTo>
                  <a:pt x="2736" y="79"/>
                </a:moveTo>
                <a:lnTo>
                  <a:pt x="3719" y="79"/>
                </a:lnTo>
                <a:lnTo>
                  <a:pt x="3719" y="1431"/>
                </a:lnTo>
                <a:lnTo>
                  <a:pt x="4013" y="1431"/>
                </a:lnTo>
                <a:lnTo>
                  <a:pt x="4013" y="79"/>
                </a:lnTo>
                <a:lnTo>
                  <a:pt x="4995" y="79"/>
                </a:lnTo>
                <a:lnTo>
                  <a:pt x="4995" y="3858"/>
                </a:lnTo>
                <a:lnTo>
                  <a:pt x="4013" y="3858"/>
                </a:lnTo>
                <a:lnTo>
                  <a:pt x="4013" y="2271"/>
                </a:lnTo>
                <a:lnTo>
                  <a:pt x="3719" y="2271"/>
                </a:lnTo>
                <a:lnTo>
                  <a:pt x="3719" y="3858"/>
                </a:lnTo>
                <a:lnTo>
                  <a:pt x="2736" y="3858"/>
                </a:lnTo>
                <a:lnTo>
                  <a:pt x="2736" y="79"/>
                </a:lnTo>
                <a:close/>
                <a:moveTo>
                  <a:pt x="0" y="79"/>
                </a:moveTo>
                <a:lnTo>
                  <a:pt x="2147" y="79"/>
                </a:lnTo>
                <a:lnTo>
                  <a:pt x="2147" y="836"/>
                </a:lnTo>
                <a:lnTo>
                  <a:pt x="1564" y="836"/>
                </a:lnTo>
                <a:lnTo>
                  <a:pt x="1564" y="3858"/>
                </a:lnTo>
                <a:lnTo>
                  <a:pt x="581" y="3858"/>
                </a:lnTo>
                <a:lnTo>
                  <a:pt x="581" y="836"/>
                </a:lnTo>
                <a:lnTo>
                  <a:pt x="0" y="836"/>
                </a:lnTo>
                <a:lnTo>
                  <a:pt x="0" y="79"/>
                </a:lnTo>
                <a:close/>
                <a:moveTo>
                  <a:pt x="15343" y="0"/>
                </a:moveTo>
                <a:cubicBezTo>
                  <a:pt x="15598" y="0"/>
                  <a:pt x="15816" y="41"/>
                  <a:pt x="15995" y="124"/>
                </a:cubicBezTo>
                <a:cubicBezTo>
                  <a:pt x="16175" y="206"/>
                  <a:pt x="16294" y="310"/>
                  <a:pt x="16352" y="435"/>
                </a:cubicBezTo>
                <a:cubicBezTo>
                  <a:pt x="16411" y="561"/>
                  <a:pt x="16440" y="773"/>
                  <a:pt x="16440" y="1074"/>
                </a:cubicBezTo>
                <a:lnTo>
                  <a:pt x="16440" y="1223"/>
                </a:lnTo>
                <a:lnTo>
                  <a:pt x="15527" y="1223"/>
                </a:lnTo>
                <a:lnTo>
                  <a:pt x="15527" y="943"/>
                </a:lnTo>
                <a:cubicBezTo>
                  <a:pt x="15527" y="812"/>
                  <a:pt x="15516" y="729"/>
                  <a:pt x="15492" y="693"/>
                </a:cubicBezTo>
                <a:cubicBezTo>
                  <a:pt x="15469" y="657"/>
                  <a:pt x="15430" y="640"/>
                  <a:pt x="15376" y="640"/>
                </a:cubicBezTo>
                <a:cubicBezTo>
                  <a:pt x="15317" y="640"/>
                  <a:pt x="15272" y="664"/>
                  <a:pt x="15241" y="712"/>
                </a:cubicBezTo>
                <a:cubicBezTo>
                  <a:pt x="15211" y="760"/>
                  <a:pt x="15196" y="833"/>
                  <a:pt x="15196" y="931"/>
                </a:cubicBezTo>
                <a:cubicBezTo>
                  <a:pt x="15196" y="1057"/>
                  <a:pt x="15213" y="1152"/>
                  <a:pt x="15247" y="1216"/>
                </a:cubicBezTo>
                <a:cubicBezTo>
                  <a:pt x="15280" y="1280"/>
                  <a:pt x="15373" y="1357"/>
                  <a:pt x="15525" y="1447"/>
                </a:cubicBezTo>
                <a:cubicBezTo>
                  <a:pt x="15962" y="1707"/>
                  <a:pt x="16238" y="1920"/>
                  <a:pt x="16351" y="2087"/>
                </a:cubicBezTo>
                <a:cubicBezTo>
                  <a:pt x="16465" y="2253"/>
                  <a:pt x="16522" y="2521"/>
                  <a:pt x="16522" y="2892"/>
                </a:cubicBezTo>
                <a:cubicBezTo>
                  <a:pt x="16522" y="3161"/>
                  <a:pt x="16490" y="3359"/>
                  <a:pt x="16427" y="3487"/>
                </a:cubicBezTo>
                <a:cubicBezTo>
                  <a:pt x="16364" y="3615"/>
                  <a:pt x="16242" y="3722"/>
                  <a:pt x="16062" y="3808"/>
                </a:cubicBezTo>
                <a:cubicBezTo>
                  <a:pt x="15881" y="3894"/>
                  <a:pt x="15671" y="3937"/>
                  <a:pt x="15432" y="3937"/>
                </a:cubicBezTo>
                <a:cubicBezTo>
                  <a:pt x="15169" y="3937"/>
                  <a:pt x="14944" y="3888"/>
                  <a:pt x="14758" y="3788"/>
                </a:cubicBezTo>
                <a:cubicBezTo>
                  <a:pt x="14572" y="3688"/>
                  <a:pt x="14451" y="3562"/>
                  <a:pt x="14393" y="3408"/>
                </a:cubicBezTo>
                <a:cubicBezTo>
                  <a:pt x="14335" y="3254"/>
                  <a:pt x="14307" y="3035"/>
                  <a:pt x="14307" y="2752"/>
                </a:cubicBezTo>
                <a:lnTo>
                  <a:pt x="14307" y="2504"/>
                </a:lnTo>
                <a:lnTo>
                  <a:pt x="15219" y="2504"/>
                </a:lnTo>
                <a:lnTo>
                  <a:pt x="15219" y="2964"/>
                </a:lnTo>
                <a:cubicBezTo>
                  <a:pt x="15219" y="3106"/>
                  <a:pt x="15232" y="3197"/>
                  <a:pt x="15258" y="3237"/>
                </a:cubicBezTo>
                <a:cubicBezTo>
                  <a:pt x="15283" y="3278"/>
                  <a:pt x="15329" y="3298"/>
                  <a:pt x="15394" y="3298"/>
                </a:cubicBezTo>
                <a:cubicBezTo>
                  <a:pt x="15460" y="3298"/>
                  <a:pt x="15508" y="3272"/>
                  <a:pt x="15540" y="3221"/>
                </a:cubicBezTo>
                <a:cubicBezTo>
                  <a:pt x="15572" y="3170"/>
                  <a:pt x="15588" y="3093"/>
                  <a:pt x="15588" y="2992"/>
                </a:cubicBezTo>
                <a:cubicBezTo>
                  <a:pt x="15588" y="2770"/>
                  <a:pt x="15558" y="2624"/>
                  <a:pt x="15497" y="2556"/>
                </a:cubicBezTo>
                <a:cubicBezTo>
                  <a:pt x="15435" y="2487"/>
                  <a:pt x="15282" y="2373"/>
                  <a:pt x="15037" y="2213"/>
                </a:cubicBezTo>
                <a:cubicBezTo>
                  <a:pt x="14793" y="2051"/>
                  <a:pt x="14631" y="1933"/>
                  <a:pt x="14552" y="1860"/>
                </a:cubicBezTo>
                <a:cubicBezTo>
                  <a:pt x="14472" y="1787"/>
                  <a:pt x="14407" y="1686"/>
                  <a:pt x="14355" y="1557"/>
                </a:cubicBezTo>
                <a:cubicBezTo>
                  <a:pt x="14302" y="1428"/>
                  <a:pt x="14276" y="1263"/>
                  <a:pt x="14276" y="1062"/>
                </a:cubicBezTo>
                <a:cubicBezTo>
                  <a:pt x="14276" y="773"/>
                  <a:pt x="14313" y="561"/>
                  <a:pt x="14387" y="427"/>
                </a:cubicBezTo>
                <a:cubicBezTo>
                  <a:pt x="14461" y="293"/>
                  <a:pt x="14581" y="189"/>
                  <a:pt x="14745" y="113"/>
                </a:cubicBezTo>
                <a:cubicBezTo>
                  <a:pt x="14910" y="38"/>
                  <a:pt x="15110" y="0"/>
                  <a:pt x="15343" y="0"/>
                </a:cubicBezTo>
                <a:close/>
              </a:path>
            </a:pathLst>
          </a:custGeom>
          <a:solidFill>
            <a:srgbClr val="0052D4">
              <a:alpha val="25000"/>
            </a:srgbClr>
          </a:solidFill>
          <a:effectLst/>
        </p:spPr>
        <p:txBody>
          <a:bodyPr wrap="square" rtlCol="0">
            <a:noAutofit/>
          </a:bodyPr>
          <a:lstStyle/>
          <a:p>
            <a:pPr algn="dist"/>
            <a:endParaRPr lang="en-US" altLang="zh-CN" sz="23900">
              <a:latin typeface="HarmonyOS Sans SC" panose="00000500000000000000" pitchFamily="2" charset="-122"/>
              <a:ea typeface="HarmonyOS Sans SC" panose="00000500000000000000" pitchFamily="2" charset="-122"/>
              <a:cs typeface="Impact" panose="020B0806030902050204" charset="0"/>
              <a:sym typeface="HarmonyOS Sans SC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2755900"/>
            <a:ext cx="12192000" cy="1016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3" name="同心圆 12"/>
          <p:cNvSpPr/>
          <p:nvPr/>
        </p:nvSpPr>
        <p:spPr>
          <a:xfrm rot="14820000">
            <a:off x="10782300" y="4867910"/>
            <a:ext cx="1069975" cy="1069975"/>
          </a:xfrm>
          <a:prstGeom prst="donut">
            <a:avLst>
              <a:gd name="adj" fmla="val 11429"/>
            </a:avLst>
          </a:pr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6205" y="2729865"/>
            <a:ext cx="9419590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cap="none" spc="0" normalizeH="0" baseline="0" dirty="0">
                <a:ln>
                  <a:noFill/>
                </a:ln>
                <a:solidFill>
                  <a:srgbClr val="0052D4"/>
                </a:solidFill>
                <a:effectLst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携手并进 共克时艰</a:t>
            </a:r>
          </a:p>
        </p:txBody>
      </p:sp>
      <p:sp>
        <p:nvSpPr>
          <p:cNvPr id="3" name="汇报人"/>
          <p:cNvSpPr txBox="1"/>
          <p:nvPr/>
        </p:nvSpPr>
        <p:spPr>
          <a:xfrm>
            <a:off x="4968875" y="5691505"/>
            <a:ext cx="22542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rPr>
              <a:t>汇报人：某某某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80336" y="1605892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赵华琚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Viola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894877" y="1485457"/>
            <a:ext cx="4163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擅长工作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/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商务型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的制作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80336" y="2015972"/>
            <a:ext cx="138195" cy="138195"/>
            <a:chOff x="5695413" y="1320428"/>
            <a:chExt cx="138195" cy="138195"/>
          </a:xfrm>
        </p:grpSpPr>
        <p:sp>
          <p:nvSpPr>
            <p:cNvPr id="147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48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49" name="文本框 148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894877" y="1895537"/>
            <a:ext cx="4163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不甘平庸的普通</a:t>
            </a:r>
            <a:r>
              <a:rPr kumimoji="0" lang="en-US" altLang="zh-CN" sz="1800" b="0" i="0" u="none" strike="noStrike" kern="1200" cap="none" spc="100" normalizeH="0" baseline="0" noProof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PPTer</a:t>
            </a:r>
            <a:endParaRPr kumimoji="0" lang="zh-CN" altLang="en-US" sz="1800" b="0" i="0" u="none" strike="noStrike" kern="1200" cap="none" spc="100" normalizeH="0" baseline="0" noProof="0" dirty="0">
              <a:ln>
                <a:noFill/>
              </a:ln>
              <a:gradFill>
                <a:gsLst>
                  <a:gs pos="0">
                    <a:prstClr val="white"/>
                  </a:gs>
                  <a:gs pos="100000">
                    <a:srgbClr val="00FFFF"/>
                  </a:gs>
                </a:gsLst>
                <a:lin ang="2700000" scaled="1"/>
              </a:gra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45" t="12462" r="9797" b="10410"/>
          <a:stretch/>
        </p:blipFill>
        <p:spPr>
          <a:xfrm>
            <a:off x="3001450" y="701265"/>
            <a:ext cx="1833519" cy="181702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2108936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赵华琚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509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同心圆 48"/>
          <p:cNvSpPr/>
          <p:nvPr/>
        </p:nvSpPr>
        <p:spPr>
          <a:xfrm rot="17220000">
            <a:off x="1541145" y="6009005"/>
            <a:ext cx="706755" cy="706755"/>
          </a:xfrm>
          <a:prstGeom prst="donut">
            <a:avLst/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50" name="同心圆 49"/>
          <p:cNvSpPr/>
          <p:nvPr/>
        </p:nvSpPr>
        <p:spPr>
          <a:xfrm rot="19980000">
            <a:off x="8911590" y="201295"/>
            <a:ext cx="1679575" cy="1679575"/>
          </a:xfrm>
          <a:prstGeom prst="donut">
            <a:avLst/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0" y="0"/>
            <a:ext cx="4727575" cy="5358765"/>
          </a:xfrm>
          <a:custGeom>
            <a:avLst/>
            <a:gdLst>
              <a:gd name="connsiteX0" fmla="*/ 1742 w 15087"/>
              <a:gd name="connsiteY0" fmla="*/ 8191 h 15896"/>
              <a:gd name="connsiteX1" fmla="*/ 8090 w 15087"/>
              <a:gd name="connsiteY1" fmla="*/ 0 h 15896"/>
              <a:gd name="connsiteX2" fmla="*/ 15087 w 15087"/>
              <a:gd name="connsiteY2" fmla="*/ 7981 h 15896"/>
              <a:gd name="connsiteX3" fmla="*/ 5088 w 15087"/>
              <a:gd name="connsiteY3" fmla="*/ 15896 h 15896"/>
              <a:gd name="connsiteX4" fmla="*/ 1742 w 15087"/>
              <a:gd name="connsiteY4" fmla="*/ 8191 h 15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45" h="8439">
                <a:moveTo>
                  <a:pt x="0" y="0"/>
                </a:moveTo>
                <a:lnTo>
                  <a:pt x="7150" y="0"/>
                </a:lnTo>
                <a:lnTo>
                  <a:pt x="7165" y="54"/>
                </a:lnTo>
                <a:cubicBezTo>
                  <a:pt x="7346" y="713"/>
                  <a:pt x="7445" y="1421"/>
                  <a:pt x="7445" y="2159"/>
                </a:cubicBezTo>
                <a:cubicBezTo>
                  <a:pt x="7445" y="5656"/>
                  <a:pt x="3106" y="8439"/>
                  <a:pt x="373" y="8439"/>
                </a:cubicBezTo>
                <a:cubicBezTo>
                  <a:pt x="266" y="8439"/>
                  <a:pt x="160" y="8434"/>
                  <a:pt x="54" y="8425"/>
                </a:cubicBezTo>
                <a:lnTo>
                  <a:pt x="0" y="8419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65" name="任意多边形 64"/>
          <p:cNvSpPr/>
          <p:nvPr/>
        </p:nvSpPr>
        <p:spPr>
          <a:xfrm rot="20880000">
            <a:off x="-287330" y="-92154"/>
            <a:ext cx="1714840" cy="2598065"/>
          </a:xfrm>
          <a:custGeom>
            <a:avLst/>
            <a:gdLst>
              <a:gd name="connsiteX0" fmla="*/ 550713 w 1714840"/>
              <a:gd name="connsiteY0" fmla="*/ 0 h 2598065"/>
              <a:gd name="connsiteX1" fmla="*/ 1477324 w 1714840"/>
              <a:gd name="connsiteY1" fmla="*/ 196958 h 2598065"/>
              <a:gd name="connsiteX2" fmla="*/ 1525000 w 1714840"/>
              <a:gd name="connsiteY2" fmla="*/ 275435 h 2598065"/>
              <a:gd name="connsiteX3" fmla="*/ 1714840 w 1714840"/>
              <a:gd name="connsiteY3" fmla="*/ 1025170 h 2598065"/>
              <a:gd name="connsiteX4" fmla="*/ 141945 w 1714840"/>
              <a:gd name="connsiteY4" fmla="*/ 2598065 h 2598065"/>
              <a:gd name="connsiteX5" fmla="*/ 0 w 1714840"/>
              <a:gd name="connsiteY5" fmla="*/ 2590898 h 2598065"/>
              <a:gd name="connsiteX6" fmla="*/ 134839 w 1714840"/>
              <a:gd name="connsiteY6" fmla="*/ 1956531 h 2598065"/>
              <a:gd name="connsiteX7" fmla="*/ 141945 w 1714840"/>
              <a:gd name="connsiteY7" fmla="*/ 1956890 h 2598065"/>
              <a:gd name="connsiteX8" fmla="*/ 1073665 w 1714840"/>
              <a:gd name="connsiteY8" fmla="*/ 1025170 h 2598065"/>
              <a:gd name="connsiteX9" fmla="*/ 586058 w 1714840"/>
              <a:gd name="connsiteY9" fmla="*/ 205904 h 2598065"/>
              <a:gd name="connsiteX10" fmla="*/ 514295 w 1714840"/>
              <a:gd name="connsiteY10" fmla="*/ 171333 h 2598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14840" h="2598065">
                <a:moveTo>
                  <a:pt x="550713" y="0"/>
                </a:moveTo>
                <a:lnTo>
                  <a:pt x="1477324" y="196958"/>
                </a:lnTo>
                <a:lnTo>
                  <a:pt x="1525000" y="275435"/>
                </a:lnTo>
                <a:cubicBezTo>
                  <a:pt x="1646070" y="498304"/>
                  <a:pt x="1714840" y="753706"/>
                  <a:pt x="1714840" y="1025170"/>
                </a:cubicBezTo>
                <a:cubicBezTo>
                  <a:pt x="1714840" y="1893856"/>
                  <a:pt x="1010631" y="2598065"/>
                  <a:pt x="141945" y="2598065"/>
                </a:cubicBezTo>
                <a:lnTo>
                  <a:pt x="0" y="2590898"/>
                </a:lnTo>
                <a:lnTo>
                  <a:pt x="134839" y="1956531"/>
                </a:lnTo>
                <a:lnTo>
                  <a:pt x="141945" y="1956890"/>
                </a:lnTo>
                <a:cubicBezTo>
                  <a:pt x="656520" y="1956890"/>
                  <a:pt x="1073665" y="1539745"/>
                  <a:pt x="1073665" y="1025170"/>
                </a:cubicBezTo>
                <a:cubicBezTo>
                  <a:pt x="1073665" y="671400"/>
                  <a:pt x="876499" y="363680"/>
                  <a:pt x="586058" y="205904"/>
                </a:cubicBezTo>
                <a:lnTo>
                  <a:pt x="514295" y="171333"/>
                </a:lnTo>
                <a:close/>
              </a:path>
            </a:pathLst>
          </a:cu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pic>
        <p:nvPicPr>
          <p:cNvPr id="64" name="图片 63" descr="blob (8)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46995" r="10237"/>
          <a:stretch>
            <a:fillRect/>
          </a:stretch>
        </p:blipFill>
        <p:spPr>
          <a:xfrm rot="7860000">
            <a:off x="5907209" y="2743757"/>
            <a:ext cx="8590986" cy="5072918"/>
          </a:xfrm>
          <a:custGeom>
            <a:avLst/>
            <a:gdLst>
              <a:gd name="connsiteX0" fmla="*/ 0 w 8590986"/>
              <a:gd name="connsiteY0" fmla="*/ 5072918 h 5072918"/>
              <a:gd name="connsiteX1" fmla="*/ 0 w 8590986"/>
              <a:gd name="connsiteY1" fmla="*/ 3634632 h 5072918"/>
              <a:gd name="connsiteX2" fmla="*/ 4181166 w 8590986"/>
              <a:gd name="connsiteY2" fmla="*/ 0 h 5072918"/>
              <a:gd name="connsiteX3" fmla="*/ 8590986 w 8590986"/>
              <a:gd name="connsiteY3" fmla="*/ 5072918 h 5072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90986" h="5072918">
                <a:moveTo>
                  <a:pt x="0" y="5072918"/>
                </a:moveTo>
                <a:lnTo>
                  <a:pt x="0" y="3634632"/>
                </a:lnTo>
                <a:lnTo>
                  <a:pt x="4181166" y="0"/>
                </a:lnTo>
                <a:lnTo>
                  <a:pt x="8590986" y="5072918"/>
                </a:lnTo>
                <a:close/>
              </a:path>
            </a:pathLst>
          </a:custGeom>
        </p:spPr>
      </p:pic>
      <p:sp>
        <p:nvSpPr>
          <p:cNvPr id="34" name="圆角矩形 33"/>
          <p:cNvSpPr/>
          <p:nvPr/>
        </p:nvSpPr>
        <p:spPr>
          <a:xfrm>
            <a:off x="746125" y="1113790"/>
            <a:ext cx="10699750" cy="5156835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399530" y="2203450"/>
            <a:ext cx="681990" cy="68199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02</a:t>
            </a:r>
          </a:p>
        </p:txBody>
      </p:sp>
      <p:sp>
        <p:nvSpPr>
          <p:cNvPr id="13" name="椭圆 12"/>
          <p:cNvSpPr/>
          <p:nvPr/>
        </p:nvSpPr>
        <p:spPr>
          <a:xfrm>
            <a:off x="6399530" y="3383280"/>
            <a:ext cx="681990" cy="68199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04</a:t>
            </a:r>
          </a:p>
        </p:txBody>
      </p:sp>
      <p:sp>
        <p:nvSpPr>
          <p:cNvPr id="25" name="椭圆 24"/>
          <p:cNvSpPr/>
          <p:nvPr/>
        </p:nvSpPr>
        <p:spPr>
          <a:xfrm flipH="1">
            <a:off x="7534910" y="1464945"/>
            <a:ext cx="833120" cy="83312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01</a:t>
            </a:r>
          </a:p>
        </p:txBody>
      </p:sp>
      <p:sp>
        <p:nvSpPr>
          <p:cNvPr id="28" name="椭圆 27"/>
          <p:cNvSpPr/>
          <p:nvPr/>
        </p:nvSpPr>
        <p:spPr>
          <a:xfrm flipH="1">
            <a:off x="7610475" y="2727325"/>
            <a:ext cx="681990" cy="68199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03</a:t>
            </a:r>
          </a:p>
        </p:txBody>
      </p:sp>
      <p:sp>
        <p:nvSpPr>
          <p:cNvPr id="31" name="椭圆 30"/>
          <p:cNvSpPr/>
          <p:nvPr/>
        </p:nvSpPr>
        <p:spPr>
          <a:xfrm flipH="1">
            <a:off x="7610475" y="3907155"/>
            <a:ext cx="681990" cy="68199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05</a:t>
            </a:r>
          </a:p>
        </p:txBody>
      </p:sp>
      <p:sp>
        <p:nvSpPr>
          <p:cNvPr id="38" name="椭圆 37"/>
          <p:cNvSpPr/>
          <p:nvPr/>
        </p:nvSpPr>
        <p:spPr>
          <a:xfrm flipH="1">
            <a:off x="7610475" y="5251450"/>
            <a:ext cx="681990" cy="68199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07</a:t>
            </a:r>
          </a:p>
        </p:txBody>
      </p:sp>
      <p:sp>
        <p:nvSpPr>
          <p:cNvPr id="16" name="椭圆 15"/>
          <p:cNvSpPr/>
          <p:nvPr/>
        </p:nvSpPr>
        <p:spPr>
          <a:xfrm>
            <a:off x="6399530" y="4558030"/>
            <a:ext cx="681990" cy="68199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06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465820" y="1654810"/>
            <a:ext cx="3234690" cy="4425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20000"/>
              </a:lnSpc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52D4"/>
                </a:solidFill>
                <a:effectLst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什么是新冠病毒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291205" y="2310130"/>
            <a:ext cx="2854325" cy="4425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20000"/>
              </a:lnSpc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52D4"/>
                </a:solidFill>
                <a:effectLst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感染病毒后主要症状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477250" y="2834005"/>
            <a:ext cx="3223260" cy="4425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2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52D4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新冠病毒传播途径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52D4"/>
              </a:solidFill>
              <a:effectLst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98670" y="3489960"/>
            <a:ext cx="1546860" cy="4425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2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52D4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易感人群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52D4"/>
              </a:solidFill>
              <a:effectLst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477250" y="4013835"/>
            <a:ext cx="2403475" cy="4425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2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52D4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预防措施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52D4"/>
              </a:solidFill>
              <a:effectLst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107055" y="4664710"/>
            <a:ext cx="3038475" cy="4425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r" defTabSz="914400" rtl="0" fontAlgn="auto" latinLnBrk="0" hangingPunct="0">
              <a:lnSpc>
                <a:spcPct val="12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52D4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项目现场如何防控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52D4"/>
              </a:solidFill>
              <a:effectLst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477250" y="5358130"/>
            <a:ext cx="2403475" cy="4425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20000"/>
              </a:lnSpc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0052D4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防疫指南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52D4"/>
              </a:solidFill>
              <a:effectLst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35" name="任意多边形 34"/>
          <p:cNvSpPr/>
          <p:nvPr/>
        </p:nvSpPr>
        <p:spPr>
          <a:xfrm flipH="1" flipV="1">
            <a:off x="631825" y="1504315"/>
            <a:ext cx="1983740" cy="593090"/>
          </a:xfrm>
          <a:custGeom>
            <a:avLst/>
            <a:gdLst>
              <a:gd name="adj" fmla="val 38954"/>
              <a:gd name="maxAdj" fmla="*/ 100000 w ss"/>
              <a:gd name="a" fmla="pin 0 adj maxAdj"/>
              <a:gd name="x1" fmla="*/ ss a 100000"/>
              <a:gd name="x2" fmla="+- r 0 x1"/>
              <a:gd name="x3" fmla="*/ x2 1 2"/>
              <a:gd name="dx" fmla="+- x2 0 x1"/>
              <a:gd name="il" fmla="?: dx x1 l"/>
              <a:gd name="ir" fmla="?: dx x2 r"/>
            </a:gdLst>
            <a:ahLst/>
            <a:cxnLst>
              <a:cxn ang="3">
                <a:pos x="x3" y="t"/>
              </a:cxn>
              <a:cxn ang="cd2">
                <a:pos x="x1" y="vc"/>
              </a:cxn>
              <a:cxn ang="cd4">
                <a:pos x="x3" y="b"/>
              </a:cxn>
              <a:cxn ang="0">
                <a:pos x="r" y="vc"/>
              </a:cxn>
            </a:cxnLst>
            <a:rect l="l" t="t" r="r" b="b"/>
            <a:pathLst>
              <a:path w="2559" h="765">
                <a:moveTo>
                  <a:pt x="0" y="0"/>
                </a:moveTo>
                <a:lnTo>
                  <a:pt x="2559" y="0"/>
                </a:lnTo>
                <a:lnTo>
                  <a:pt x="2559" y="765"/>
                </a:lnTo>
                <a:lnTo>
                  <a:pt x="0" y="765"/>
                </a:lnTo>
                <a:lnTo>
                  <a:pt x="298" y="383"/>
                </a:lnTo>
                <a:lnTo>
                  <a:pt x="0" y="0"/>
                </a:lnTo>
                <a:close/>
              </a:path>
            </a:pathLst>
          </a:custGeom>
          <a:solidFill>
            <a:srgbClr val="005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40" name="等腰三角形 39"/>
          <p:cNvSpPr/>
          <p:nvPr/>
        </p:nvSpPr>
        <p:spPr>
          <a:xfrm rot="5400000" flipH="1" flipV="1">
            <a:off x="647700" y="2075180"/>
            <a:ext cx="76200" cy="114935"/>
          </a:xfrm>
          <a:prstGeom prst="triangle">
            <a:avLst>
              <a:gd name="adj" fmla="val 100000"/>
            </a:avLst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41" name="人力资源部"/>
          <p:cNvSpPr txBox="1"/>
          <p:nvPr/>
        </p:nvSpPr>
        <p:spPr>
          <a:xfrm>
            <a:off x="1007110" y="1423035"/>
            <a:ext cx="1151890" cy="63607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方正宋刻本秀楷简体" panose="02000000000000000000" charset="-122"/>
              </a:defRPr>
            </a:lvl1pPr>
          </a:lstStyle>
          <a:p>
            <a:pPr algn="dist"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目录</a:t>
            </a:r>
          </a:p>
        </p:txBody>
      </p:sp>
      <p:cxnSp>
        <p:nvCxnSpPr>
          <p:cNvPr id="42" name="直接连接符 41"/>
          <p:cNvCxnSpPr>
            <a:stCxn id="25" idx="6"/>
            <a:endCxn id="10" idx="7"/>
          </p:cNvCxnSpPr>
          <p:nvPr/>
        </p:nvCxnSpPr>
        <p:spPr>
          <a:xfrm flipH="1">
            <a:off x="6981825" y="1881505"/>
            <a:ext cx="553085" cy="421640"/>
          </a:xfrm>
          <a:prstGeom prst="line">
            <a:avLst/>
          </a:prstGeom>
          <a:ln w="12700">
            <a:solidFill>
              <a:srgbClr val="6FB1F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stCxn id="10" idx="5"/>
            <a:endCxn id="28" idx="6"/>
          </p:cNvCxnSpPr>
          <p:nvPr/>
        </p:nvCxnSpPr>
        <p:spPr>
          <a:xfrm>
            <a:off x="6966585" y="2785745"/>
            <a:ext cx="628650" cy="282575"/>
          </a:xfrm>
          <a:prstGeom prst="line">
            <a:avLst/>
          </a:prstGeom>
          <a:ln w="12700">
            <a:solidFill>
              <a:srgbClr val="6FB1F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>
            <a:stCxn id="28" idx="5"/>
            <a:endCxn id="13" idx="6"/>
          </p:cNvCxnSpPr>
          <p:nvPr/>
        </p:nvCxnSpPr>
        <p:spPr>
          <a:xfrm flipH="1">
            <a:off x="7066280" y="3309620"/>
            <a:ext cx="628650" cy="414655"/>
          </a:xfrm>
          <a:prstGeom prst="line">
            <a:avLst/>
          </a:prstGeom>
          <a:ln w="12700">
            <a:solidFill>
              <a:srgbClr val="6FB1F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>
            <a:stCxn id="13" idx="5"/>
            <a:endCxn id="31" idx="6"/>
          </p:cNvCxnSpPr>
          <p:nvPr/>
        </p:nvCxnSpPr>
        <p:spPr>
          <a:xfrm>
            <a:off x="6966585" y="3965575"/>
            <a:ext cx="628650" cy="282575"/>
          </a:xfrm>
          <a:prstGeom prst="line">
            <a:avLst/>
          </a:prstGeom>
          <a:ln w="12700">
            <a:solidFill>
              <a:srgbClr val="6FB1F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31" idx="5"/>
            <a:endCxn id="16" idx="6"/>
          </p:cNvCxnSpPr>
          <p:nvPr/>
        </p:nvCxnSpPr>
        <p:spPr>
          <a:xfrm flipH="1">
            <a:off x="7066280" y="4489450"/>
            <a:ext cx="628650" cy="409575"/>
          </a:xfrm>
          <a:prstGeom prst="line">
            <a:avLst/>
          </a:prstGeom>
          <a:ln w="12700">
            <a:solidFill>
              <a:srgbClr val="6FB1F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16" idx="5"/>
            <a:endCxn id="38" idx="6"/>
          </p:cNvCxnSpPr>
          <p:nvPr/>
        </p:nvCxnSpPr>
        <p:spPr>
          <a:xfrm>
            <a:off x="6966585" y="5140325"/>
            <a:ext cx="628650" cy="452120"/>
          </a:xfrm>
          <a:prstGeom prst="line">
            <a:avLst/>
          </a:prstGeom>
          <a:ln w="12700">
            <a:solidFill>
              <a:srgbClr val="6FB1FC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图形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5665" y="4247515"/>
            <a:ext cx="2333625" cy="1750695"/>
          </a:xfrm>
          <a:prstGeom prst="rect">
            <a:avLst/>
          </a:prstGeom>
        </p:spPr>
      </p:pic>
      <p:sp>
        <p:nvSpPr>
          <p:cNvPr id="53" name="椭圆 52"/>
          <p:cNvSpPr/>
          <p:nvPr/>
        </p:nvSpPr>
        <p:spPr>
          <a:xfrm>
            <a:off x="6384290" y="2214880"/>
            <a:ext cx="681990" cy="68199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02</a:t>
            </a:r>
          </a:p>
        </p:txBody>
      </p:sp>
      <p:sp>
        <p:nvSpPr>
          <p:cNvPr id="54" name="椭圆 53"/>
          <p:cNvSpPr/>
          <p:nvPr/>
        </p:nvSpPr>
        <p:spPr>
          <a:xfrm>
            <a:off x="6384290" y="3394710"/>
            <a:ext cx="681990" cy="68199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04</a:t>
            </a:r>
          </a:p>
        </p:txBody>
      </p:sp>
      <p:sp>
        <p:nvSpPr>
          <p:cNvPr id="55" name="椭圆 54"/>
          <p:cNvSpPr/>
          <p:nvPr/>
        </p:nvSpPr>
        <p:spPr>
          <a:xfrm flipH="1">
            <a:off x="7595235" y="2738755"/>
            <a:ext cx="681990" cy="68199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03</a:t>
            </a:r>
          </a:p>
        </p:txBody>
      </p:sp>
      <p:sp>
        <p:nvSpPr>
          <p:cNvPr id="56" name="椭圆 55"/>
          <p:cNvSpPr/>
          <p:nvPr/>
        </p:nvSpPr>
        <p:spPr>
          <a:xfrm flipH="1">
            <a:off x="7595235" y="3918585"/>
            <a:ext cx="681990" cy="68199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05</a:t>
            </a:r>
          </a:p>
        </p:txBody>
      </p:sp>
      <p:sp>
        <p:nvSpPr>
          <p:cNvPr id="57" name="椭圆 56"/>
          <p:cNvSpPr/>
          <p:nvPr/>
        </p:nvSpPr>
        <p:spPr>
          <a:xfrm>
            <a:off x="6384290" y="4569460"/>
            <a:ext cx="681990" cy="68199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06</a:t>
            </a:r>
          </a:p>
        </p:txBody>
      </p:sp>
      <p:sp>
        <p:nvSpPr>
          <p:cNvPr id="58" name="椭圆 57"/>
          <p:cNvSpPr/>
          <p:nvPr/>
        </p:nvSpPr>
        <p:spPr>
          <a:xfrm flipH="1">
            <a:off x="7548245" y="5164455"/>
            <a:ext cx="833120" cy="83312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07</a:t>
            </a:r>
          </a:p>
        </p:txBody>
      </p:sp>
      <p:sp>
        <p:nvSpPr>
          <p:cNvPr id="59" name="椭圆 58"/>
          <p:cNvSpPr/>
          <p:nvPr/>
        </p:nvSpPr>
        <p:spPr>
          <a:xfrm>
            <a:off x="6322060" y="2120265"/>
            <a:ext cx="833120" cy="83312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02</a:t>
            </a:r>
          </a:p>
        </p:txBody>
      </p:sp>
      <p:sp>
        <p:nvSpPr>
          <p:cNvPr id="60" name="椭圆 59"/>
          <p:cNvSpPr/>
          <p:nvPr/>
        </p:nvSpPr>
        <p:spPr>
          <a:xfrm>
            <a:off x="6322060" y="3307715"/>
            <a:ext cx="833120" cy="83312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04</a:t>
            </a:r>
          </a:p>
        </p:txBody>
      </p:sp>
      <p:sp>
        <p:nvSpPr>
          <p:cNvPr id="61" name="椭圆 60"/>
          <p:cNvSpPr/>
          <p:nvPr/>
        </p:nvSpPr>
        <p:spPr>
          <a:xfrm flipH="1">
            <a:off x="7533005" y="2644140"/>
            <a:ext cx="833120" cy="83312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03</a:t>
            </a:r>
          </a:p>
        </p:txBody>
      </p:sp>
      <p:sp>
        <p:nvSpPr>
          <p:cNvPr id="62" name="椭圆 61"/>
          <p:cNvSpPr/>
          <p:nvPr/>
        </p:nvSpPr>
        <p:spPr>
          <a:xfrm flipH="1">
            <a:off x="7533005" y="3831590"/>
            <a:ext cx="833120" cy="83312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05</a:t>
            </a:r>
          </a:p>
        </p:txBody>
      </p:sp>
      <p:sp>
        <p:nvSpPr>
          <p:cNvPr id="63" name="椭圆 62"/>
          <p:cNvSpPr/>
          <p:nvPr/>
        </p:nvSpPr>
        <p:spPr>
          <a:xfrm>
            <a:off x="6322060" y="4482465"/>
            <a:ext cx="833120" cy="833120"/>
          </a:xfrm>
          <a:prstGeom prst="ellipse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HarmonyOS Sans SC" panose="00000500000000000000" pitchFamily="2" charset="-122"/>
                <a:ea typeface="HarmonyOS Sans SC" panose="00000500000000000000" pitchFamily="2" charset="-122"/>
                <a:cs typeface="Impact" panose="020B0806030902050204" charset="0"/>
                <a:sym typeface="HarmonyOS Sans SC" panose="00000500000000000000" pitchFamily="2" charset="-122"/>
              </a:rPr>
              <a:t>06</a:t>
            </a:r>
          </a:p>
        </p:txBody>
      </p:sp>
      <p:sp>
        <p:nvSpPr>
          <p:cNvPr id="2" name="同心圆 1"/>
          <p:cNvSpPr/>
          <p:nvPr/>
        </p:nvSpPr>
        <p:spPr>
          <a:xfrm rot="5940000">
            <a:off x="1609090" y="3109595"/>
            <a:ext cx="572135" cy="572135"/>
          </a:xfrm>
          <a:prstGeom prst="donut">
            <a:avLst/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pic>
        <p:nvPicPr>
          <p:cNvPr id="30" name="图片 29" descr="冠状病毒"/>
          <p:cNvPicPr>
            <a:picLocks noChangeAspect="1"/>
          </p:cNvPicPr>
          <p:nvPr/>
        </p:nvPicPr>
        <p:blipFill>
          <a:blip r:embed="rId4">
            <a:lum bright="18000" contrast="18000"/>
          </a:blip>
          <a:stretch>
            <a:fillRect/>
          </a:stretch>
        </p:blipFill>
        <p:spPr>
          <a:xfrm rot="1500000">
            <a:off x="913765" y="1602105"/>
            <a:ext cx="3378200" cy="3515995"/>
          </a:xfrm>
          <a:prstGeom prst="rect">
            <a:avLst/>
          </a:prstGeom>
        </p:spPr>
      </p:pic>
      <p:pic>
        <p:nvPicPr>
          <p:cNvPr id="37" name="图片 36" descr="冠状病毒"/>
          <p:cNvPicPr>
            <a:picLocks noChangeAspect="1"/>
          </p:cNvPicPr>
          <p:nvPr/>
        </p:nvPicPr>
        <p:blipFill>
          <a:blip r:embed="rId4">
            <a:lum bright="18000" contrast="18000"/>
          </a:blip>
          <a:srcRect t="15944"/>
          <a:stretch>
            <a:fillRect/>
          </a:stretch>
        </p:blipFill>
        <p:spPr>
          <a:xfrm rot="1620000">
            <a:off x="90847" y="-564585"/>
            <a:ext cx="2055495" cy="1798216"/>
          </a:xfrm>
          <a:custGeom>
            <a:avLst/>
            <a:gdLst>
              <a:gd name="connsiteX0" fmla="*/ 0 w 2055495"/>
              <a:gd name="connsiteY0" fmla="*/ 1047327 h 1798216"/>
              <a:gd name="connsiteX1" fmla="*/ 2055495 w 2055495"/>
              <a:gd name="connsiteY1" fmla="*/ 0 h 1798216"/>
              <a:gd name="connsiteX2" fmla="*/ 2055495 w 2055495"/>
              <a:gd name="connsiteY2" fmla="*/ 1798216 h 1798216"/>
              <a:gd name="connsiteX3" fmla="*/ 230438 w 2055495"/>
              <a:gd name="connsiteY3" fmla="*/ 1798216 h 1798216"/>
              <a:gd name="connsiteX4" fmla="*/ 0 w 2055495"/>
              <a:gd name="connsiteY4" fmla="*/ 1345956 h 1798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55495" h="1798216">
                <a:moveTo>
                  <a:pt x="0" y="1047327"/>
                </a:moveTo>
                <a:lnTo>
                  <a:pt x="2055495" y="0"/>
                </a:lnTo>
                <a:lnTo>
                  <a:pt x="2055495" y="1798216"/>
                </a:lnTo>
                <a:lnTo>
                  <a:pt x="230438" y="1798216"/>
                </a:lnTo>
                <a:lnTo>
                  <a:pt x="0" y="1345956"/>
                </a:lnTo>
                <a:close/>
              </a:path>
            </a:pathLst>
          </a:custGeom>
        </p:spPr>
      </p:pic>
      <p:pic>
        <p:nvPicPr>
          <p:cNvPr id="32" name="图片 31" descr="冠状病毒"/>
          <p:cNvPicPr>
            <a:picLocks noChangeAspect="1"/>
          </p:cNvPicPr>
          <p:nvPr/>
        </p:nvPicPr>
        <p:blipFill>
          <a:blip r:embed="rId4">
            <a:lum bright="18000" contrast="18000"/>
          </a:blip>
          <a:stretch>
            <a:fillRect/>
          </a:stretch>
        </p:blipFill>
        <p:spPr>
          <a:xfrm rot="20040000">
            <a:off x="3944620" y="5118100"/>
            <a:ext cx="1103630" cy="1148715"/>
          </a:xfrm>
          <a:prstGeom prst="rect">
            <a:avLst/>
          </a:prstGeom>
        </p:spPr>
      </p:pic>
      <p:pic>
        <p:nvPicPr>
          <p:cNvPr id="38" name="图片 37" descr="冠状病毒"/>
          <p:cNvPicPr>
            <a:picLocks noChangeAspect="1"/>
          </p:cNvPicPr>
          <p:nvPr/>
        </p:nvPicPr>
        <p:blipFill>
          <a:blip r:embed="rId4">
            <a:lum bright="18000" contrast="18000"/>
          </a:blip>
          <a:srcRect l="8571"/>
          <a:stretch>
            <a:fillRect/>
          </a:stretch>
        </p:blipFill>
        <p:spPr>
          <a:xfrm rot="20280000">
            <a:off x="-222389" y="4926556"/>
            <a:ext cx="891177" cy="1014095"/>
          </a:xfrm>
          <a:custGeom>
            <a:avLst/>
            <a:gdLst>
              <a:gd name="connsiteX0" fmla="*/ 891177 w 891177"/>
              <a:gd name="connsiteY0" fmla="*/ 0 h 1014095"/>
              <a:gd name="connsiteX1" fmla="*/ 891177 w 891177"/>
              <a:gd name="connsiteY1" fmla="*/ 1014095 h 1014095"/>
              <a:gd name="connsiteX2" fmla="*/ 0 w 891177"/>
              <a:gd name="connsiteY2" fmla="*/ 1014095 h 1014095"/>
              <a:gd name="connsiteX3" fmla="*/ 409721 w 891177"/>
              <a:gd name="connsiteY3" fmla="*/ 0 h 1014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1177" h="1014095">
                <a:moveTo>
                  <a:pt x="891177" y="0"/>
                </a:moveTo>
                <a:lnTo>
                  <a:pt x="891177" y="1014095"/>
                </a:lnTo>
                <a:lnTo>
                  <a:pt x="0" y="1014095"/>
                </a:lnTo>
                <a:lnTo>
                  <a:pt x="409721" y="0"/>
                </a:lnTo>
                <a:close/>
              </a:path>
            </a:pathLst>
          </a:custGeom>
        </p:spPr>
      </p:pic>
      <p:pic>
        <p:nvPicPr>
          <p:cNvPr id="35" name="图片 34" descr="冠状病毒"/>
          <p:cNvPicPr>
            <a:picLocks noChangeAspect="1"/>
          </p:cNvPicPr>
          <p:nvPr/>
        </p:nvPicPr>
        <p:blipFill>
          <a:blip r:embed="rId4">
            <a:lum bright="18000" contrast="18000"/>
          </a:blip>
          <a:stretch>
            <a:fillRect/>
          </a:stretch>
        </p:blipFill>
        <p:spPr>
          <a:xfrm rot="20220000">
            <a:off x="4206240" y="887095"/>
            <a:ext cx="974725" cy="1014095"/>
          </a:xfrm>
          <a:prstGeom prst="rect">
            <a:avLst/>
          </a:prstGeom>
        </p:spPr>
      </p:pic>
      <p:sp>
        <p:nvSpPr>
          <p:cNvPr id="6" name="蒙版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rgbClr val="0052D4">
                  <a:alpha val="40000"/>
                </a:srgbClr>
              </a:gs>
              <a:gs pos="50000">
                <a:srgbClr val="0052D4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" name="任意多边形: 形状 1"/>
          <p:cNvSpPr/>
          <p:nvPr/>
        </p:nvSpPr>
        <p:spPr>
          <a:xfrm rot="16200000">
            <a:off x="4783455" y="-657860"/>
            <a:ext cx="6858000" cy="8174990"/>
          </a:xfrm>
          <a:custGeom>
            <a:avLst/>
            <a:gdLst>
              <a:gd name="connsiteX0" fmla="*/ 5369 w 9194224"/>
              <a:gd name="connsiteY0" fmla="*/ 0 h 7891249"/>
              <a:gd name="connsiteX1" fmla="*/ 9194224 w 9194224"/>
              <a:gd name="connsiteY1" fmla="*/ 1392812 h 7891249"/>
              <a:gd name="connsiteX2" fmla="*/ 9194224 w 9194224"/>
              <a:gd name="connsiteY2" fmla="*/ 7891249 h 7891249"/>
              <a:gd name="connsiteX3" fmla="*/ 0 w 9194224"/>
              <a:gd name="connsiteY3" fmla="*/ 7891249 h 7891249"/>
              <a:gd name="connsiteX4" fmla="*/ 0 w 9194224"/>
              <a:gd name="connsiteY4" fmla="*/ 12211 h 7891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94224" h="7891249">
                <a:moveTo>
                  <a:pt x="5369" y="0"/>
                </a:moveTo>
                <a:cubicBezTo>
                  <a:pt x="2501054" y="2601658"/>
                  <a:pt x="7799429" y="1768301"/>
                  <a:pt x="9194224" y="1392812"/>
                </a:cubicBezTo>
                <a:lnTo>
                  <a:pt x="9194224" y="7891249"/>
                </a:lnTo>
                <a:lnTo>
                  <a:pt x="0" y="7891249"/>
                </a:lnTo>
                <a:lnTo>
                  <a:pt x="0" y="122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pic>
        <p:nvPicPr>
          <p:cNvPr id="40" name="图片 39" descr="blob (7)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38603" b="27547"/>
          <a:stretch>
            <a:fillRect/>
          </a:stretch>
        </p:blipFill>
        <p:spPr>
          <a:xfrm rot="8520000">
            <a:off x="8288151" y="-1670406"/>
            <a:ext cx="3858523" cy="4553381"/>
          </a:xfrm>
          <a:custGeom>
            <a:avLst/>
            <a:gdLst>
              <a:gd name="connsiteX0" fmla="*/ 3858523 w 3858523"/>
              <a:gd name="connsiteY0" fmla="*/ 4553381 h 4553381"/>
              <a:gd name="connsiteX1" fmla="*/ 0 w 3858523"/>
              <a:gd name="connsiteY1" fmla="*/ 1538772 h 4553381"/>
              <a:gd name="connsiteX2" fmla="*/ 1202220 w 3858523"/>
              <a:gd name="connsiteY2" fmla="*/ 0 h 4553381"/>
              <a:gd name="connsiteX3" fmla="*/ 3858523 w 3858523"/>
              <a:gd name="connsiteY3" fmla="*/ 0 h 455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8523" h="4553381">
                <a:moveTo>
                  <a:pt x="3858523" y="4553381"/>
                </a:moveTo>
                <a:lnTo>
                  <a:pt x="0" y="1538772"/>
                </a:lnTo>
                <a:lnTo>
                  <a:pt x="1202220" y="0"/>
                </a:lnTo>
                <a:lnTo>
                  <a:pt x="3858523" y="0"/>
                </a:lnTo>
                <a:close/>
              </a:path>
            </a:pathLst>
          </a:custGeom>
        </p:spPr>
      </p:pic>
      <p:sp>
        <p:nvSpPr>
          <p:cNvPr id="39" name="任意多边形 38"/>
          <p:cNvSpPr/>
          <p:nvPr/>
        </p:nvSpPr>
        <p:spPr>
          <a:xfrm rot="4440000">
            <a:off x="4981653" y="-789195"/>
            <a:ext cx="2595596" cy="3318510"/>
          </a:xfrm>
          <a:custGeom>
            <a:avLst/>
            <a:gdLst>
              <a:gd name="connsiteX0" fmla="*/ 0 w 2595596"/>
              <a:gd name="connsiteY0" fmla="*/ 3028677 h 3318510"/>
              <a:gd name="connsiteX1" fmla="*/ 256762 w 2595596"/>
              <a:gd name="connsiteY1" fmla="*/ 2133241 h 3318510"/>
              <a:gd name="connsiteX2" fmla="*/ 349707 w 2595596"/>
              <a:gd name="connsiteY2" fmla="*/ 2245890 h 3318510"/>
              <a:gd name="connsiteX3" fmla="*/ 936342 w 2595596"/>
              <a:gd name="connsiteY3" fmla="*/ 2488883 h 3318510"/>
              <a:gd name="connsiteX4" fmla="*/ 1765970 w 2595596"/>
              <a:gd name="connsiteY4" fmla="*/ 1659255 h 3318510"/>
              <a:gd name="connsiteX5" fmla="*/ 936342 w 2595596"/>
              <a:gd name="connsiteY5" fmla="*/ 829627 h 3318510"/>
              <a:gd name="connsiteX6" fmla="*/ 613413 w 2595596"/>
              <a:gd name="connsiteY6" fmla="*/ 894823 h 3318510"/>
              <a:gd name="connsiteX7" fmla="*/ 611589 w 2595596"/>
              <a:gd name="connsiteY7" fmla="*/ 895814 h 3318510"/>
              <a:gd name="connsiteX8" fmla="*/ 867462 w 2595596"/>
              <a:gd name="connsiteY8" fmla="*/ 3478 h 3318510"/>
              <a:gd name="connsiteX9" fmla="*/ 936341 w 2595596"/>
              <a:gd name="connsiteY9" fmla="*/ 0 h 3318510"/>
              <a:gd name="connsiteX10" fmla="*/ 2595596 w 2595596"/>
              <a:gd name="connsiteY10" fmla="*/ 1659255 h 3318510"/>
              <a:gd name="connsiteX11" fmla="*/ 936341 w 2595596"/>
              <a:gd name="connsiteY11" fmla="*/ 3318510 h 3318510"/>
              <a:gd name="connsiteX12" fmla="*/ 8636 w 2595596"/>
              <a:gd name="connsiteY12" fmla="*/ 3035135 h 3318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95596" h="3318510">
                <a:moveTo>
                  <a:pt x="0" y="3028677"/>
                </a:moveTo>
                <a:lnTo>
                  <a:pt x="256762" y="2133241"/>
                </a:lnTo>
                <a:lnTo>
                  <a:pt x="349707" y="2245890"/>
                </a:lnTo>
                <a:cubicBezTo>
                  <a:pt x="499840" y="2396024"/>
                  <a:pt x="707247" y="2488883"/>
                  <a:pt x="936342" y="2488883"/>
                </a:cubicBezTo>
                <a:cubicBezTo>
                  <a:pt x="1394533" y="2488883"/>
                  <a:pt x="1765970" y="2117446"/>
                  <a:pt x="1765970" y="1659255"/>
                </a:cubicBezTo>
                <a:cubicBezTo>
                  <a:pt x="1765970" y="1201064"/>
                  <a:pt x="1394533" y="829627"/>
                  <a:pt x="936342" y="829627"/>
                </a:cubicBezTo>
                <a:cubicBezTo>
                  <a:pt x="821794" y="829627"/>
                  <a:pt x="712669" y="852842"/>
                  <a:pt x="613413" y="894823"/>
                </a:cubicBezTo>
                <a:lnTo>
                  <a:pt x="611589" y="895814"/>
                </a:lnTo>
                <a:lnTo>
                  <a:pt x="867462" y="3478"/>
                </a:lnTo>
                <a:lnTo>
                  <a:pt x="936341" y="0"/>
                </a:lnTo>
                <a:cubicBezTo>
                  <a:pt x="1852722" y="0"/>
                  <a:pt x="2595596" y="742874"/>
                  <a:pt x="2595596" y="1659255"/>
                </a:cubicBezTo>
                <a:cubicBezTo>
                  <a:pt x="2595596" y="2575636"/>
                  <a:pt x="1852722" y="3318510"/>
                  <a:pt x="936341" y="3318510"/>
                </a:cubicBezTo>
                <a:cubicBezTo>
                  <a:pt x="592698" y="3318510"/>
                  <a:pt x="273455" y="3214043"/>
                  <a:pt x="8636" y="3035135"/>
                </a:cubicBezTo>
                <a:close/>
              </a:path>
            </a:pathLst>
          </a:cu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 rot="19620000">
            <a:off x="11778926" y="4532266"/>
            <a:ext cx="757152" cy="1046256"/>
          </a:xfrm>
          <a:custGeom>
            <a:avLst/>
            <a:gdLst>
              <a:gd name="connsiteX0" fmla="*/ 757152 w 757152"/>
              <a:gd name="connsiteY0" fmla="*/ 3512 h 1046256"/>
              <a:gd name="connsiteX1" fmla="*/ 79987 w 757152"/>
              <a:gd name="connsiteY1" fmla="*/ 1046256 h 1046256"/>
              <a:gd name="connsiteX2" fmla="*/ 56763 w 757152"/>
              <a:gd name="connsiteY2" fmla="*/ 1003470 h 1046256"/>
              <a:gd name="connsiteX3" fmla="*/ 0 w 757152"/>
              <a:gd name="connsiteY3" fmla="*/ 722313 h 1046256"/>
              <a:gd name="connsiteX4" fmla="*/ 722313 w 757152"/>
              <a:gd name="connsiteY4" fmla="*/ 0 h 10462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7152" h="1046256">
                <a:moveTo>
                  <a:pt x="757152" y="3512"/>
                </a:moveTo>
                <a:lnTo>
                  <a:pt x="79987" y="1046256"/>
                </a:lnTo>
                <a:lnTo>
                  <a:pt x="56763" y="1003470"/>
                </a:lnTo>
                <a:cubicBezTo>
                  <a:pt x="20212" y="917053"/>
                  <a:pt x="0" y="822044"/>
                  <a:pt x="0" y="722313"/>
                </a:cubicBezTo>
                <a:cubicBezTo>
                  <a:pt x="0" y="323391"/>
                  <a:pt x="323391" y="0"/>
                  <a:pt x="722313" y="0"/>
                </a:cubicBezTo>
                <a:close/>
              </a:path>
            </a:pathLst>
          </a:cu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452235" y="1113790"/>
            <a:ext cx="4993640" cy="5156835"/>
          </a:xfrm>
          <a:prstGeom prst="roundRect">
            <a:avLst>
              <a:gd name="adj" fmla="val 3969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4" name="人力资源部"/>
          <p:cNvSpPr txBox="1"/>
          <p:nvPr/>
        </p:nvSpPr>
        <p:spPr>
          <a:xfrm>
            <a:off x="7222490" y="1571625"/>
            <a:ext cx="3403600" cy="63607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方正宋刻本秀楷简体" panose="02000000000000000000" charset="-122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什么是新冠病毒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222490" y="2522220"/>
            <a:ext cx="3645535" cy="24560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新型冠状病毒肺炎是一种急性感染性肺炎￼，其病原体是一种先前未在人类中发现的新型冠状病毒</a:t>
            </a:r>
            <a:endParaRPr lang="en-US" altLang="zh-CN" sz="1600">
              <a:solidFill>
                <a:srgbClr val="40404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新冠病毒可在复制过程中不断适应宿主而产生突变</a:t>
            </a:r>
            <a:endParaRPr lang="en-US" altLang="zh-CN" sz="1600">
              <a:solidFill>
                <a:srgbClr val="40404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  <a:p>
            <a:pPr marL="285750" indent="-28575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2020</a:t>
            </a:r>
            <a:r>
              <a:rPr lang="zh-CN" altLang="en-US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年</a:t>
            </a:r>
            <a:r>
              <a:rPr lang="en-US" altLang="zh-CN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2</a:t>
            </a:r>
            <a:r>
              <a:rPr lang="zh-CN" altLang="en-US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月</a:t>
            </a:r>
            <a:r>
              <a:rPr lang="en-US" altLang="zh-CN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11</a:t>
            </a:r>
            <a:r>
              <a:rPr lang="zh-CN" altLang="en-US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日，世界卫生组织（</a:t>
            </a:r>
            <a:r>
              <a:rPr lang="en-US" altLang="zh-CN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WHO</a:t>
            </a:r>
            <a:r>
              <a:rPr lang="zh-CN" altLang="en-US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）将其英文名称为</a:t>
            </a:r>
            <a:r>
              <a:rPr lang="en-US" altLang="zh-CN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Corona Virus Disease 2019</a:t>
            </a:r>
            <a:r>
              <a:rPr lang="zh-CN" altLang="en-US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（</a:t>
            </a:r>
            <a:r>
              <a:rPr lang="en-US" altLang="zh-CN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COVID-19</a:t>
            </a:r>
            <a:r>
              <a:rPr lang="zh-CN" altLang="en-US" sz="160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）</a:t>
            </a:r>
            <a:endParaRPr kumimoji="0" lang="zh-CN" altLang="en-US" sz="1600" b="0" i="0" u="none" strike="noStrike" cap="none" spc="0" normalizeH="0" baseline="0" dirty="0">
              <a:ln>
                <a:noFill/>
              </a:ln>
              <a:solidFill>
                <a:srgbClr val="404040"/>
              </a:solidFill>
              <a:effectLst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222490" y="5471795"/>
            <a:ext cx="3505200" cy="329565"/>
            <a:chOff x="8854" y="10291"/>
            <a:chExt cx="5520" cy="519"/>
          </a:xfrm>
        </p:grpSpPr>
        <p:sp>
          <p:nvSpPr>
            <p:cNvPr id="3" name="圆角矩形 2"/>
            <p:cNvSpPr/>
            <p:nvPr/>
          </p:nvSpPr>
          <p:spPr>
            <a:xfrm>
              <a:off x="8854" y="10291"/>
              <a:ext cx="1590" cy="51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4364F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>
                  <a:solidFill>
                    <a:srgbClr val="4364F7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sym typeface="HarmonyOS Sans SC" panose="00000500000000000000" pitchFamily="2" charset="-122"/>
                </a:rPr>
                <a:t>科学</a:t>
              </a: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0819" y="10291"/>
              <a:ext cx="1590" cy="51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4364F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>
                  <a:solidFill>
                    <a:srgbClr val="4364F7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sym typeface="HarmonyOS Sans SC" panose="00000500000000000000" pitchFamily="2" charset="-122"/>
                </a:rPr>
                <a:t>防控</a:t>
              </a: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12784" y="10291"/>
              <a:ext cx="1590" cy="519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rgbClr val="4364F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b="1">
                  <a:solidFill>
                    <a:srgbClr val="4364F7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sym typeface="HarmonyOS Sans SC" panose="00000500000000000000" pitchFamily="2" charset="-122"/>
                </a:rPr>
                <a:t>信心</a:t>
              </a: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584835" y="6034405"/>
            <a:ext cx="3585210" cy="42227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kern="12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HarmonyOS Sans SC" panose="00000500000000000000" pitchFamily="2" charset="-122"/>
              </a:rPr>
              <a:t>新型冠状</a:t>
            </a:r>
            <a:r>
              <a:rPr lang="zh-CN" altLang="en-US" kern="120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HarmonyOS Sans SC" panose="00000500000000000000" pitchFamily="2" charset="-122"/>
              </a:rPr>
              <a:t>病毒   </a:t>
            </a:r>
            <a:r>
              <a:rPr lang="en-US" altLang="zh-CN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+mn-ea"/>
                <a:sym typeface="HarmonyOS Sans SC" panose="00000500000000000000" pitchFamily="2" charset="-122"/>
              </a:rPr>
              <a:t>COVID-19</a:t>
            </a:r>
            <a:endParaRPr kumimoji="0" lang="en-US" altLang="zh-CN" b="0" i="0" u="none" strike="noStrike" kern="1200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+mn-ea"/>
              <a:sym typeface="HarmonyOS Sans SC" panose="00000500000000000000" pitchFamily="2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 rot="4080000">
            <a:off x="1882730" y="-1098190"/>
            <a:ext cx="1312030" cy="2482801"/>
          </a:xfrm>
          <a:custGeom>
            <a:avLst/>
            <a:gdLst>
              <a:gd name="connsiteX0" fmla="*/ 0 w 1312030"/>
              <a:gd name="connsiteY0" fmla="*/ 2482801 h 2482801"/>
              <a:gd name="connsiteX1" fmla="*/ 337748 w 1312030"/>
              <a:gd name="connsiteY1" fmla="*/ 1646847 h 2482801"/>
              <a:gd name="connsiteX2" fmla="*/ 397961 w 1312030"/>
              <a:gd name="connsiteY2" fmla="*/ 1592121 h 2482801"/>
              <a:gd name="connsiteX3" fmla="*/ 670855 w 1312030"/>
              <a:gd name="connsiteY3" fmla="*/ 933296 h 2482801"/>
              <a:gd name="connsiteX4" fmla="*/ 666045 w 1312030"/>
              <a:gd name="connsiteY4" fmla="*/ 838033 h 2482801"/>
              <a:gd name="connsiteX5" fmla="*/ 665630 w 1312030"/>
              <a:gd name="connsiteY5" fmla="*/ 835311 h 2482801"/>
              <a:gd name="connsiteX6" fmla="*/ 1003117 w 1312030"/>
              <a:gd name="connsiteY6" fmla="*/ 0 h 2482801"/>
              <a:gd name="connsiteX7" fmla="*/ 1043404 w 1312030"/>
              <a:gd name="connsiteY7" fmla="*/ 53875 h 2482801"/>
              <a:gd name="connsiteX8" fmla="*/ 1312030 w 1312030"/>
              <a:gd name="connsiteY8" fmla="*/ 933296 h 2482801"/>
              <a:gd name="connsiteX9" fmla="*/ 56128 w 1312030"/>
              <a:gd name="connsiteY9" fmla="*/ 2474235 h 2482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12030" h="2482801">
                <a:moveTo>
                  <a:pt x="0" y="2482801"/>
                </a:moveTo>
                <a:lnTo>
                  <a:pt x="337748" y="1646847"/>
                </a:lnTo>
                <a:lnTo>
                  <a:pt x="397961" y="1592121"/>
                </a:lnTo>
                <a:cubicBezTo>
                  <a:pt x="566569" y="1423513"/>
                  <a:pt x="670855" y="1190583"/>
                  <a:pt x="670855" y="933296"/>
                </a:cubicBezTo>
                <a:cubicBezTo>
                  <a:pt x="670855" y="901135"/>
                  <a:pt x="669226" y="869355"/>
                  <a:pt x="666045" y="838033"/>
                </a:cubicBezTo>
                <a:lnTo>
                  <a:pt x="665630" y="835311"/>
                </a:lnTo>
                <a:lnTo>
                  <a:pt x="1003117" y="0"/>
                </a:lnTo>
                <a:lnTo>
                  <a:pt x="1043404" y="53875"/>
                </a:lnTo>
                <a:cubicBezTo>
                  <a:pt x="1213001" y="304911"/>
                  <a:pt x="1312030" y="607539"/>
                  <a:pt x="1312030" y="933296"/>
                </a:cubicBezTo>
                <a:cubicBezTo>
                  <a:pt x="1312030" y="1693396"/>
                  <a:pt x="772870" y="2327569"/>
                  <a:pt x="56128" y="2474235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6" name="同心圆 15"/>
          <p:cNvSpPr/>
          <p:nvPr/>
        </p:nvSpPr>
        <p:spPr>
          <a:xfrm rot="19740000">
            <a:off x="-594360" y="5970270"/>
            <a:ext cx="1585595" cy="1585595"/>
          </a:xfrm>
          <a:prstGeom prst="donut">
            <a:avLst>
              <a:gd name="adj" fmla="val 20382"/>
            </a:avLst>
          </a:pr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blob (5)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34" t="45385"/>
          <a:stretch>
            <a:fillRect/>
          </a:stretch>
        </p:blipFill>
        <p:spPr>
          <a:xfrm rot="19500000">
            <a:off x="-1461112" y="-686105"/>
            <a:ext cx="5901610" cy="3233971"/>
          </a:xfrm>
          <a:custGeom>
            <a:avLst/>
            <a:gdLst>
              <a:gd name="connsiteX0" fmla="*/ 2264451 w 5901610"/>
              <a:gd name="connsiteY0" fmla="*/ 0 h 3233971"/>
              <a:gd name="connsiteX1" fmla="*/ 5901610 w 5901610"/>
              <a:gd name="connsiteY1" fmla="*/ 2546767 h 3233971"/>
              <a:gd name="connsiteX2" fmla="*/ 5901610 w 5901610"/>
              <a:gd name="connsiteY2" fmla="*/ 3233971 h 3233971"/>
              <a:gd name="connsiteX3" fmla="*/ 0 w 5901610"/>
              <a:gd name="connsiteY3" fmla="*/ 3233971 h 3233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01610" h="3233971">
                <a:moveTo>
                  <a:pt x="2264451" y="0"/>
                </a:moveTo>
                <a:lnTo>
                  <a:pt x="5901610" y="2546767"/>
                </a:lnTo>
                <a:lnTo>
                  <a:pt x="5901610" y="3233971"/>
                </a:lnTo>
                <a:lnTo>
                  <a:pt x="0" y="3233971"/>
                </a:lnTo>
                <a:close/>
              </a:path>
            </a:pathLst>
          </a:custGeom>
        </p:spPr>
      </p:pic>
      <p:sp>
        <p:nvSpPr>
          <p:cNvPr id="22" name="任意多边形 21"/>
          <p:cNvSpPr/>
          <p:nvPr/>
        </p:nvSpPr>
        <p:spPr>
          <a:xfrm>
            <a:off x="0" y="2527445"/>
            <a:ext cx="12192000" cy="4330555"/>
          </a:xfrm>
          <a:custGeom>
            <a:avLst/>
            <a:gdLst>
              <a:gd name="connsiteX0" fmla="*/ 0 w 14619"/>
              <a:gd name="connsiteY0" fmla="*/ 6412 h 9819"/>
              <a:gd name="connsiteX1" fmla="*/ 9072 w 14619"/>
              <a:gd name="connsiteY1" fmla="*/ 172 h 9819"/>
              <a:gd name="connsiteX2" fmla="*/ 14616 w 14619"/>
              <a:gd name="connsiteY2" fmla="*/ 3892 h 9819"/>
              <a:gd name="connsiteX3" fmla="*/ 10896 w 14619"/>
              <a:gd name="connsiteY3" fmla="*/ 9820 h 9819"/>
              <a:gd name="connsiteX4" fmla="*/ 0 w 14619"/>
              <a:gd name="connsiteY4" fmla="*/ 6412 h 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0" h="6820">
                <a:moveTo>
                  <a:pt x="15270" y="0"/>
                </a:moveTo>
                <a:cubicBezTo>
                  <a:pt x="16918" y="-1"/>
                  <a:pt x="18203" y="300"/>
                  <a:pt x="19155" y="830"/>
                </a:cubicBezTo>
                <a:lnTo>
                  <a:pt x="19200" y="855"/>
                </a:lnTo>
                <a:lnTo>
                  <a:pt x="19200" y="6820"/>
                </a:lnTo>
                <a:lnTo>
                  <a:pt x="0" y="6820"/>
                </a:lnTo>
                <a:lnTo>
                  <a:pt x="0" y="5192"/>
                </a:lnTo>
                <a:lnTo>
                  <a:pt x="12" y="5181"/>
                </a:lnTo>
                <a:cubicBezTo>
                  <a:pt x="2446" y="2887"/>
                  <a:pt x="8324" y="843"/>
                  <a:pt x="12793" y="194"/>
                </a:cubicBezTo>
                <a:cubicBezTo>
                  <a:pt x="13696" y="63"/>
                  <a:pt x="14520" y="0"/>
                  <a:pt x="15270" y="0"/>
                </a:cubicBezTo>
                <a:close/>
              </a:path>
            </a:pathLst>
          </a:cu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820160" y="1571625"/>
            <a:ext cx="2765425" cy="2265680"/>
          </a:xfrm>
          <a:prstGeom prst="roundRect">
            <a:avLst>
              <a:gd name="adj" fmla="val 3671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947420" y="3959225"/>
            <a:ext cx="5637530" cy="2169795"/>
          </a:xfrm>
          <a:prstGeom prst="roundRect">
            <a:avLst>
              <a:gd name="adj" fmla="val 6175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723380" y="1571625"/>
            <a:ext cx="4491355" cy="4557395"/>
          </a:xfrm>
          <a:prstGeom prst="roundRect">
            <a:avLst>
              <a:gd name="adj" fmla="val 1767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947420" y="1571625"/>
            <a:ext cx="2765425" cy="2265680"/>
          </a:xfrm>
          <a:prstGeom prst="roundRect">
            <a:avLst>
              <a:gd name="adj" fmla="val 5885"/>
            </a:avLst>
          </a:prstGeom>
          <a:solidFill>
            <a:schemeClr val="bg1"/>
          </a:soli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45" name="矩形 1"/>
          <p:cNvSpPr>
            <a:spLocks noChangeArrowheads="1"/>
          </p:cNvSpPr>
          <p:nvPr/>
        </p:nvSpPr>
        <p:spPr bwMode="auto">
          <a:xfrm>
            <a:off x="1969135" y="1978660"/>
            <a:ext cx="722630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发热</a:t>
            </a:r>
          </a:p>
        </p:txBody>
      </p:sp>
      <p:sp>
        <p:nvSpPr>
          <p:cNvPr id="44" name="矩形 1"/>
          <p:cNvSpPr>
            <a:spLocks noChangeArrowheads="1"/>
          </p:cNvSpPr>
          <p:nvPr/>
        </p:nvSpPr>
        <p:spPr bwMode="auto">
          <a:xfrm>
            <a:off x="1424940" y="2527300"/>
            <a:ext cx="1811020" cy="1086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7" tIns="45708" rIns="91417" bIns="45708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重型，危重型患者可分为中低热，甚至无明显发热</a:t>
            </a:r>
          </a:p>
        </p:txBody>
      </p:sp>
      <p:sp>
        <p:nvSpPr>
          <p:cNvPr id="53" name="矩形 1"/>
          <p:cNvSpPr>
            <a:spLocks noChangeArrowheads="1"/>
          </p:cNvSpPr>
          <p:nvPr/>
        </p:nvSpPr>
        <p:spPr bwMode="auto">
          <a:xfrm>
            <a:off x="2910205" y="4359275"/>
            <a:ext cx="1712595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干咳</a:t>
            </a:r>
          </a:p>
        </p:txBody>
      </p:sp>
      <p:sp>
        <p:nvSpPr>
          <p:cNvPr id="52" name="矩形 1"/>
          <p:cNvSpPr>
            <a:spLocks noChangeArrowheads="1"/>
          </p:cNvSpPr>
          <p:nvPr/>
        </p:nvSpPr>
        <p:spPr bwMode="auto">
          <a:xfrm>
            <a:off x="1501775" y="4905375"/>
            <a:ext cx="4528820" cy="75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7" tIns="45708" rIns="91417" bIns="45708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干咳也是患者主要症状，少数患者伴有鼻塞，流涕，咽痛和腹泻</a:t>
            </a:r>
          </a:p>
        </p:txBody>
      </p:sp>
      <p:sp>
        <p:nvSpPr>
          <p:cNvPr id="57" name="矩形 1"/>
          <p:cNvSpPr>
            <a:spLocks noChangeArrowheads="1"/>
          </p:cNvSpPr>
          <p:nvPr/>
        </p:nvSpPr>
        <p:spPr bwMode="auto">
          <a:xfrm>
            <a:off x="7860030" y="1978660"/>
            <a:ext cx="2099945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呼吸困难 </a:t>
            </a:r>
          </a:p>
        </p:txBody>
      </p:sp>
      <p:sp>
        <p:nvSpPr>
          <p:cNvPr id="56" name="矩形 1"/>
          <p:cNvSpPr>
            <a:spLocks noChangeArrowheads="1"/>
          </p:cNvSpPr>
          <p:nvPr/>
        </p:nvSpPr>
        <p:spPr bwMode="auto">
          <a:xfrm>
            <a:off x="7227570" y="2527300"/>
            <a:ext cx="3365500" cy="224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7" tIns="45708" rIns="91417" bIns="45708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重症患者多在发病一周后出现呼吸困难和低握拳血症 ，严重者快速进展为急性呼吸窘迫综合症，脓毒症休克，难以纠正的代谢性酸中毒和出凝血功能障碍</a:t>
            </a:r>
          </a:p>
        </p:txBody>
      </p:sp>
      <p:sp>
        <p:nvSpPr>
          <p:cNvPr id="49" name="矩形 1"/>
          <p:cNvSpPr>
            <a:spLocks noChangeArrowheads="1"/>
          </p:cNvSpPr>
          <p:nvPr/>
        </p:nvSpPr>
        <p:spPr bwMode="auto">
          <a:xfrm>
            <a:off x="4347210" y="1978660"/>
            <a:ext cx="1712595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乏力</a:t>
            </a: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4252595" y="2527300"/>
            <a:ext cx="1902460" cy="754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7" tIns="45708" rIns="91417" bIns="45708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20000"/>
              </a:lnSpc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一般所有患者都感到浑身乏力</a:t>
            </a:r>
          </a:p>
        </p:txBody>
      </p:sp>
      <p:sp>
        <p:nvSpPr>
          <p:cNvPr id="25" name="同心圆 24"/>
          <p:cNvSpPr/>
          <p:nvPr/>
        </p:nvSpPr>
        <p:spPr>
          <a:xfrm rot="18900000">
            <a:off x="6498590" y="-381000"/>
            <a:ext cx="1111250" cy="1111250"/>
          </a:xfrm>
          <a:prstGeom prst="donut">
            <a:avLst>
              <a:gd name="adj" fmla="val 20382"/>
            </a:avLst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rot="4080000">
            <a:off x="9220798" y="4743423"/>
            <a:ext cx="2324387" cy="3087641"/>
          </a:xfrm>
          <a:custGeom>
            <a:avLst/>
            <a:gdLst>
              <a:gd name="connsiteX0" fmla="*/ 123606 w 2324387"/>
              <a:gd name="connsiteY0" fmla="*/ 960654 h 3087641"/>
              <a:gd name="connsiteX1" fmla="*/ 1572895 w 2324387"/>
              <a:gd name="connsiteY1" fmla="*/ 0 h 3087641"/>
              <a:gd name="connsiteX2" fmla="*/ 2322630 w 2324387"/>
              <a:gd name="connsiteY2" fmla="*/ 189840 h 3087641"/>
              <a:gd name="connsiteX3" fmla="*/ 2324387 w 2324387"/>
              <a:gd name="connsiteY3" fmla="*/ 190908 h 3087641"/>
              <a:gd name="connsiteX4" fmla="*/ 2080993 w 2324387"/>
              <a:gd name="connsiteY4" fmla="*/ 793331 h 3087641"/>
              <a:gd name="connsiteX5" fmla="*/ 1935563 w 2324387"/>
              <a:gd name="connsiteY5" fmla="*/ 714394 h 3087641"/>
              <a:gd name="connsiteX6" fmla="*/ 1572895 w 2324387"/>
              <a:gd name="connsiteY6" fmla="*/ 641175 h 3087641"/>
              <a:gd name="connsiteX7" fmla="*/ 641175 w 2324387"/>
              <a:gd name="connsiteY7" fmla="*/ 1572895 h 3087641"/>
              <a:gd name="connsiteX8" fmla="*/ 1385121 w 2324387"/>
              <a:gd name="connsiteY8" fmla="*/ 2485686 h 3087641"/>
              <a:gd name="connsiteX9" fmla="*/ 1396763 w 2324387"/>
              <a:gd name="connsiteY9" fmla="*/ 2486859 h 3087641"/>
              <a:gd name="connsiteX10" fmla="*/ 1154031 w 2324387"/>
              <a:gd name="connsiteY10" fmla="*/ 3087641 h 3087641"/>
              <a:gd name="connsiteX11" fmla="*/ 1105164 w 2324387"/>
              <a:gd name="connsiteY11" fmla="*/ 3075076 h 3087641"/>
              <a:gd name="connsiteX12" fmla="*/ 0 w 2324387"/>
              <a:gd name="connsiteY12" fmla="*/ 1572895 h 3087641"/>
              <a:gd name="connsiteX13" fmla="*/ 123606 w 2324387"/>
              <a:gd name="connsiteY13" fmla="*/ 960654 h 3087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24387" h="3087641">
                <a:moveTo>
                  <a:pt x="123606" y="960654"/>
                </a:moveTo>
                <a:cubicBezTo>
                  <a:pt x="362384" y="396117"/>
                  <a:pt x="921380" y="0"/>
                  <a:pt x="1572895" y="0"/>
                </a:cubicBezTo>
                <a:cubicBezTo>
                  <a:pt x="1844359" y="0"/>
                  <a:pt x="2099761" y="68770"/>
                  <a:pt x="2322630" y="189840"/>
                </a:cubicBezTo>
                <a:lnTo>
                  <a:pt x="2324387" y="190908"/>
                </a:lnTo>
                <a:lnTo>
                  <a:pt x="2080993" y="793331"/>
                </a:lnTo>
                <a:lnTo>
                  <a:pt x="1935563" y="714394"/>
                </a:lnTo>
                <a:cubicBezTo>
                  <a:pt x="1824093" y="667247"/>
                  <a:pt x="1701539" y="641175"/>
                  <a:pt x="1572895" y="641175"/>
                </a:cubicBezTo>
                <a:cubicBezTo>
                  <a:pt x="1058320" y="641175"/>
                  <a:pt x="641175" y="1058320"/>
                  <a:pt x="641175" y="1572895"/>
                </a:cubicBezTo>
                <a:cubicBezTo>
                  <a:pt x="641175" y="2023148"/>
                  <a:pt x="960552" y="2398807"/>
                  <a:pt x="1385121" y="2485686"/>
                </a:cubicBezTo>
                <a:lnTo>
                  <a:pt x="1396763" y="2486859"/>
                </a:lnTo>
                <a:lnTo>
                  <a:pt x="1154031" y="3087641"/>
                </a:lnTo>
                <a:lnTo>
                  <a:pt x="1105164" y="3075076"/>
                </a:lnTo>
                <a:cubicBezTo>
                  <a:pt x="464888" y="2875929"/>
                  <a:pt x="0" y="2278702"/>
                  <a:pt x="0" y="1572895"/>
                </a:cubicBezTo>
                <a:cubicBezTo>
                  <a:pt x="0" y="1355723"/>
                  <a:pt x="44013" y="1148832"/>
                  <a:pt x="123606" y="960654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7" name="同心圆 26"/>
          <p:cNvSpPr/>
          <p:nvPr/>
        </p:nvSpPr>
        <p:spPr>
          <a:xfrm rot="18840000">
            <a:off x="1229995" y="2085975"/>
            <a:ext cx="410210" cy="410210"/>
          </a:xfrm>
          <a:prstGeom prst="donut">
            <a:avLst>
              <a:gd name="adj" fmla="val 20382"/>
            </a:avLst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3" name="人力资源部"/>
          <p:cNvSpPr txBox="1"/>
          <p:nvPr/>
        </p:nvSpPr>
        <p:spPr>
          <a:xfrm>
            <a:off x="864235" y="431800"/>
            <a:ext cx="3946525" cy="63607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方正宋刻本秀楷简体" panose="02000000000000000000" charset="-122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0052D4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感染病毒后主要症状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心圆 12"/>
          <p:cNvSpPr/>
          <p:nvPr/>
        </p:nvSpPr>
        <p:spPr>
          <a:xfrm rot="19860000">
            <a:off x="7988935" y="3147695"/>
            <a:ext cx="728345" cy="728345"/>
          </a:xfrm>
          <a:prstGeom prst="donut">
            <a:avLst/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49" name="同心圆 48"/>
          <p:cNvSpPr/>
          <p:nvPr/>
        </p:nvSpPr>
        <p:spPr>
          <a:xfrm rot="2640000">
            <a:off x="3023870" y="5575300"/>
            <a:ext cx="1270635" cy="1270635"/>
          </a:xfrm>
          <a:prstGeom prst="donut">
            <a:avLst/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pic>
        <p:nvPicPr>
          <p:cNvPr id="32" name="图片 31" descr="blob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r="32619" b="46431"/>
          <a:stretch>
            <a:fillRect/>
          </a:stretch>
        </p:blipFill>
        <p:spPr>
          <a:xfrm>
            <a:off x="7858125" y="3412490"/>
            <a:ext cx="4333875" cy="3445510"/>
          </a:xfrm>
          <a:custGeom>
            <a:avLst/>
            <a:gdLst>
              <a:gd name="connsiteX0" fmla="*/ 0 w 4333875"/>
              <a:gd name="connsiteY0" fmla="*/ 0 h 3445510"/>
              <a:gd name="connsiteX1" fmla="*/ 4333875 w 4333875"/>
              <a:gd name="connsiteY1" fmla="*/ 0 h 3445510"/>
              <a:gd name="connsiteX2" fmla="*/ 4333875 w 4333875"/>
              <a:gd name="connsiteY2" fmla="*/ 3445510 h 3445510"/>
              <a:gd name="connsiteX3" fmla="*/ 0 w 4333875"/>
              <a:gd name="connsiteY3" fmla="*/ 3445510 h 3445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3875" h="3445510">
                <a:moveTo>
                  <a:pt x="0" y="0"/>
                </a:moveTo>
                <a:lnTo>
                  <a:pt x="4333875" y="0"/>
                </a:lnTo>
                <a:lnTo>
                  <a:pt x="4333875" y="3445510"/>
                </a:lnTo>
                <a:lnTo>
                  <a:pt x="0" y="3445510"/>
                </a:lnTo>
                <a:close/>
              </a:path>
            </a:pathLst>
          </a:custGeom>
        </p:spPr>
      </p:pic>
      <p:sp>
        <p:nvSpPr>
          <p:cNvPr id="6" name="任意多边形 5"/>
          <p:cNvSpPr/>
          <p:nvPr/>
        </p:nvSpPr>
        <p:spPr>
          <a:xfrm>
            <a:off x="0" y="-12065"/>
            <a:ext cx="12192000" cy="4475139"/>
          </a:xfrm>
          <a:custGeom>
            <a:avLst/>
            <a:gdLst>
              <a:gd name="connsiteX0" fmla="*/ 0 w 19200"/>
              <a:gd name="connsiteY0" fmla="*/ 0 h 7047"/>
              <a:gd name="connsiteX1" fmla="*/ 19200 w 19200"/>
              <a:gd name="connsiteY1" fmla="*/ 0 h 7047"/>
              <a:gd name="connsiteX2" fmla="*/ 19200 w 19200"/>
              <a:gd name="connsiteY2" fmla="*/ 4137 h 7047"/>
              <a:gd name="connsiteX3" fmla="*/ 0 w 19200"/>
              <a:gd name="connsiteY3" fmla="*/ 4137 h 7047"/>
              <a:gd name="connsiteX4" fmla="*/ 0 w 19200"/>
              <a:gd name="connsiteY4" fmla="*/ 0 h 7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200" h="7047">
                <a:moveTo>
                  <a:pt x="0" y="0"/>
                </a:moveTo>
                <a:lnTo>
                  <a:pt x="19200" y="0"/>
                </a:lnTo>
                <a:lnTo>
                  <a:pt x="19200" y="4137"/>
                </a:lnTo>
                <a:cubicBezTo>
                  <a:pt x="15668" y="1201"/>
                  <a:pt x="2925" y="11962"/>
                  <a:pt x="0" y="4137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4364F7"/>
              </a:gs>
              <a:gs pos="100000">
                <a:srgbClr val="6FB1F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6" name="同心圆 25"/>
          <p:cNvSpPr/>
          <p:nvPr/>
        </p:nvSpPr>
        <p:spPr>
          <a:xfrm rot="4080000">
            <a:off x="2932430" y="153035"/>
            <a:ext cx="3145790" cy="3145790"/>
          </a:xfrm>
          <a:prstGeom prst="donut">
            <a:avLst>
              <a:gd name="adj" fmla="val 20382"/>
            </a:avLst>
          </a:pr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" name="人力资源部"/>
          <p:cNvSpPr txBox="1"/>
          <p:nvPr/>
        </p:nvSpPr>
        <p:spPr>
          <a:xfrm>
            <a:off x="864235" y="431800"/>
            <a:ext cx="3946525" cy="63607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方正宋刻本秀楷简体" panose="02000000000000000000" charset="-122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新冠病毒传播途径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22655" y="1571625"/>
            <a:ext cx="3077210" cy="4557395"/>
            <a:chOff x="1179" y="2475"/>
            <a:chExt cx="4846" cy="7177"/>
          </a:xfrm>
        </p:grpSpPr>
        <p:sp>
          <p:nvSpPr>
            <p:cNvPr id="7" name="圆角矩形 6"/>
            <p:cNvSpPr/>
            <p:nvPr/>
          </p:nvSpPr>
          <p:spPr>
            <a:xfrm>
              <a:off x="1179" y="2475"/>
              <a:ext cx="4846" cy="7177"/>
            </a:xfrm>
            <a:prstGeom prst="roundRect">
              <a:avLst>
                <a:gd name="adj" fmla="val 3714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270" y="5182"/>
              <a:ext cx="2664" cy="1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hangingPunct="1">
                <a:lnSpc>
                  <a:spcPct val="120000"/>
                </a:lnSpc>
              </a:pPr>
              <a:r>
                <a:rPr lang="zh-CN" altLang="en-US" sz="3200" b="1" kern="1200" dirty="0"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口液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739" y="6344"/>
              <a:ext cx="3726" cy="2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新冠状病毒可以通过口腔中的液体进行传播，当正常人和感染上新冠状病毒的病人有过口液的接触，可能就会感染上新冠状病毒</a:t>
              </a:r>
            </a:p>
          </p:txBody>
        </p:sp>
        <p:sp>
          <p:nvSpPr>
            <p:cNvPr id="5" name="椭圆 4"/>
            <p:cNvSpPr/>
            <p:nvPr/>
          </p:nvSpPr>
          <p:spPr>
            <a:xfrm>
              <a:off x="2664" y="3251"/>
              <a:ext cx="1876" cy="18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6FB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4" name="raindrops_172928"/>
            <p:cNvSpPr/>
            <p:nvPr/>
          </p:nvSpPr>
          <p:spPr>
            <a:xfrm>
              <a:off x="3249" y="3709"/>
              <a:ext cx="705" cy="960"/>
            </a:xfrm>
            <a:custGeom>
              <a:avLst/>
              <a:gdLst>
                <a:gd name="connsiteX0" fmla="*/ 80896 w 443741"/>
                <a:gd name="connsiteY0" fmla="*/ 421177 h 604111"/>
                <a:gd name="connsiteX1" fmla="*/ 97012 w 443741"/>
                <a:gd name="connsiteY1" fmla="*/ 422655 h 604111"/>
                <a:gd name="connsiteX2" fmla="*/ 106031 w 443741"/>
                <a:gd name="connsiteY2" fmla="*/ 451250 h 604111"/>
                <a:gd name="connsiteX3" fmla="*/ 106738 w 443741"/>
                <a:gd name="connsiteY3" fmla="*/ 485846 h 604111"/>
                <a:gd name="connsiteX4" fmla="*/ 135211 w 443741"/>
                <a:gd name="connsiteY4" fmla="*/ 502968 h 604111"/>
                <a:gd name="connsiteX5" fmla="*/ 155548 w 443741"/>
                <a:gd name="connsiteY5" fmla="*/ 524855 h 604111"/>
                <a:gd name="connsiteX6" fmla="*/ 134504 w 443741"/>
                <a:gd name="connsiteY6" fmla="*/ 545330 h 604111"/>
                <a:gd name="connsiteX7" fmla="*/ 133619 w 443741"/>
                <a:gd name="connsiteY7" fmla="*/ 545330 h 604111"/>
                <a:gd name="connsiteX8" fmla="*/ 70131 w 443741"/>
                <a:gd name="connsiteY8" fmla="*/ 507027 h 604111"/>
                <a:gd name="connsiteX9" fmla="*/ 68362 w 443741"/>
                <a:gd name="connsiteY9" fmla="*/ 431481 h 604111"/>
                <a:gd name="connsiteX10" fmla="*/ 80896 w 443741"/>
                <a:gd name="connsiteY10" fmla="*/ 421177 h 604111"/>
                <a:gd name="connsiteX11" fmla="*/ 364671 w 443741"/>
                <a:gd name="connsiteY11" fmla="*/ 293606 h 604111"/>
                <a:gd name="connsiteX12" fmla="*/ 331257 w 443741"/>
                <a:gd name="connsiteY12" fmla="*/ 370224 h 604111"/>
                <a:gd name="connsiteX13" fmla="*/ 333909 w 443741"/>
                <a:gd name="connsiteY13" fmla="*/ 405886 h 604111"/>
                <a:gd name="connsiteX14" fmla="*/ 362549 w 443741"/>
                <a:gd name="connsiteY14" fmla="*/ 423011 h 604111"/>
                <a:gd name="connsiteX15" fmla="*/ 366792 w 443741"/>
                <a:gd name="connsiteY15" fmla="*/ 423011 h 604111"/>
                <a:gd name="connsiteX16" fmla="*/ 395609 w 443741"/>
                <a:gd name="connsiteY16" fmla="*/ 405886 h 604111"/>
                <a:gd name="connsiteX17" fmla="*/ 398084 w 443741"/>
                <a:gd name="connsiteY17" fmla="*/ 370224 h 604111"/>
                <a:gd name="connsiteX18" fmla="*/ 134875 w 443741"/>
                <a:gd name="connsiteY18" fmla="*/ 269954 h 604111"/>
                <a:gd name="connsiteX19" fmla="*/ 53364 w 443741"/>
                <a:gd name="connsiteY19" fmla="*/ 424588 h 604111"/>
                <a:gd name="connsiteX20" fmla="*/ 55309 w 443741"/>
                <a:gd name="connsiteY20" fmla="*/ 516027 h 604111"/>
                <a:gd name="connsiteX21" fmla="*/ 131338 w 443741"/>
                <a:gd name="connsiteY21" fmla="*/ 561746 h 604111"/>
                <a:gd name="connsiteX22" fmla="*/ 138411 w 443741"/>
                <a:gd name="connsiteY22" fmla="*/ 561746 h 604111"/>
                <a:gd name="connsiteX23" fmla="*/ 214263 w 443741"/>
                <a:gd name="connsiteY23" fmla="*/ 516027 h 604111"/>
                <a:gd name="connsiteX24" fmla="*/ 216385 w 443741"/>
                <a:gd name="connsiteY24" fmla="*/ 424588 h 604111"/>
                <a:gd name="connsiteX25" fmla="*/ 364671 w 443741"/>
                <a:gd name="connsiteY25" fmla="*/ 219459 h 604111"/>
                <a:gd name="connsiteX26" fmla="*/ 384117 w 443741"/>
                <a:gd name="connsiteY26" fmla="*/ 232170 h 604111"/>
                <a:gd name="connsiteX27" fmla="*/ 436978 w 443741"/>
                <a:gd name="connsiteY27" fmla="*/ 353277 h 604111"/>
                <a:gd name="connsiteX28" fmla="*/ 431674 w 443741"/>
                <a:gd name="connsiteY28" fmla="*/ 428130 h 604111"/>
                <a:gd name="connsiteX29" fmla="*/ 368913 w 443741"/>
                <a:gd name="connsiteY29" fmla="*/ 465380 h 604111"/>
                <a:gd name="connsiteX30" fmla="*/ 364671 w 443741"/>
                <a:gd name="connsiteY30" fmla="*/ 465380 h 604111"/>
                <a:gd name="connsiteX31" fmla="*/ 360428 w 443741"/>
                <a:gd name="connsiteY31" fmla="*/ 465380 h 604111"/>
                <a:gd name="connsiteX32" fmla="*/ 297844 w 443741"/>
                <a:gd name="connsiteY32" fmla="*/ 428130 h 604111"/>
                <a:gd name="connsiteX33" fmla="*/ 292363 w 443741"/>
                <a:gd name="connsiteY33" fmla="*/ 353277 h 604111"/>
                <a:gd name="connsiteX34" fmla="*/ 345224 w 443741"/>
                <a:gd name="connsiteY34" fmla="*/ 232170 h 604111"/>
                <a:gd name="connsiteX35" fmla="*/ 364671 w 443741"/>
                <a:gd name="connsiteY35" fmla="*/ 219459 h 604111"/>
                <a:gd name="connsiteX36" fmla="*/ 134875 w 443741"/>
                <a:gd name="connsiteY36" fmla="*/ 203229 h 604111"/>
                <a:gd name="connsiteX37" fmla="*/ 153617 w 443741"/>
                <a:gd name="connsiteY37" fmla="*/ 214526 h 604111"/>
                <a:gd name="connsiteX38" fmla="*/ 253869 w 443741"/>
                <a:gd name="connsiteY38" fmla="*/ 404817 h 604111"/>
                <a:gd name="connsiteX39" fmla="*/ 250863 w 443741"/>
                <a:gd name="connsiteY39" fmla="*/ 537386 h 604111"/>
                <a:gd name="connsiteX40" fmla="*/ 139825 w 443741"/>
                <a:gd name="connsiteY40" fmla="*/ 604111 h 604111"/>
                <a:gd name="connsiteX41" fmla="*/ 134875 w 443741"/>
                <a:gd name="connsiteY41" fmla="*/ 604111 h 604111"/>
                <a:gd name="connsiteX42" fmla="*/ 129924 w 443741"/>
                <a:gd name="connsiteY42" fmla="*/ 604111 h 604111"/>
                <a:gd name="connsiteX43" fmla="*/ 18709 w 443741"/>
                <a:gd name="connsiteY43" fmla="*/ 537386 h 604111"/>
                <a:gd name="connsiteX44" fmla="*/ 15704 w 443741"/>
                <a:gd name="connsiteY44" fmla="*/ 404817 h 604111"/>
                <a:gd name="connsiteX45" fmla="*/ 115956 w 443741"/>
                <a:gd name="connsiteY45" fmla="*/ 214526 h 604111"/>
                <a:gd name="connsiteX46" fmla="*/ 134875 w 443741"/>
                <a:gd name="connsiteY46" fmla="*/ 203229 h 604111"/>
                <a:gd name="connsiteX47" fmla="*/ 248379 w 443741"/>
                <a:gd name="connsiteY47" fmla="*/ 74157 h 604111"/>
                <a:gd name="connsiteX48" fmla="*/ 214966 w 443741"/>
                <a:gd name="connsiteY48" fmla="*/ 150963 h 604111"/>
                <a:gd name="connsiteX49" fmla="*/ 217618 w 443741"/>
                <a:gd name="connsiteY49" fmla="*/ 186453 h 604111"/>
                <a:gd name="connsiteX50" fmla="*/ 246258 w 443741"/>
                <a:gd name="connsiteY50" fmla="*/ 203756 h 604111"/>
                <a:gd name="connsiteX51" fmla="*/ 250501 w 443741"/>
                <a:gd name="connsiteY51" fmla="*/ 203756 h 604111"/>
                <a:gd name="connsiteX52" fmla="*/ 279318 w 443741"/>
                <a:gd name="connsiteY52" fmla="*/ 186453 h 604111"/>
                <a:gd name="connsiteX53" fmla="*/ 281793 w 443741"/>
                <a:gd name="connsiteY53" fmla="*/ 150963 h 604111"/>
                <a:gd name="connsiteX54" fmla="*/ 248379 w 443741"/>
                <a:gd name="connsiteY54" fmla="*/ 0 h 604111"/>
                <a:gd name="connsiteX55" fmla="*/ 267826 w 443741"/>
                <a:gd name="connsiteY55" fmla="*/ 12712 h 604111"/>
                <a:gd name="connsiteX56" fmla="*/ 320863 w 443741"/>
                <a:gd name="connsiteY56" fmla="*/ 134013 h 604111"/>
                <a:gd name="connsiteX57" fmla="*/ 315383 w 443741"/>
                <a:gd name="connsiteY57" fmla="*/ 208876 h 604111"/>
                <a:gd name="connsiteX58" fmla="*/ 252799 w 443741"/>
                <a:gd name="connsiteY58" fmla="*/ 245955 h 604111"/>
                <a:gd name="connsiteX59" fmla="*/ 248379 w 443741"/>
                <a:gd name="connsiteY59" fmla="*/ 246132 h 604111"/>
                <a:gd name="connsiteX60" fmla="*/ 244137 w 443741"/>
                <a:gd name="connsiteY60" fmla="*/ 245955 h 604111"/>
                <a:gd name="connsiteX61" fmla="*/ 181553 w 443741"/>
                <a:gd name="connsiteY61" fmla="*/ 208876 h 604111"/>
                <a:gd name="connsiteX62" fmla="*/ 176072 w 443741"/>
                <a:gd name="connsiteY62" fmla="*/ 134013 h 604111"/>
                <a:gd name="connsiteX63" fmla="*/ 228933 w 443741"/>
                <a:gd name="connsiteY63" fmla="*/ 12712 h 604111"/>
                <a:gd name="connsiteX64" fmla="*/ 248379 w 443741"/>
                <a:gd name="connsiteY64" fmla="*/ 0 h 604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43741" h="604111">
                  <a:moveTo>
                    <a:pt x="80896" y="421177"/>
                  </a:moveTo>
                  <a:cubicBezTo>
                    <a:pt x="86091" y="419566"/>
                    <a:pt x="91883" y="419919"/>
                    <a:pt x="97012" y="422655"/>
                  </a:cubicBezTo>
                  <a:cubicBezTo>
                    <a:pt x="107446" y="428127"/>
                    <a:pt x="111513" y="440836"/>
                    <a:pt x="106031" y="451250"/>
                  </a:cubicBezTo>
                  <a:cubicBezTo>
                    <a:pt x="100195" y="462194"/>
                    <a:pt x="100549" y="475079"/>
                    <a:pt x="106738" y="485846"/>
                  </a:cubicBezTo>
                  <a:cubicBezTo>
                    <a:pt x="112928" y="496260"/>
                    <a:pt x="123185" y="502615"/>
                    <a:pt x="135211" y="502968"/>
                  </a:cubicBezTo>
                  <a:cubicBezTo>
                    <a:pt x="146883" y="503321"/>
                    <a:pt x="156079" y="513205"/>
                    <a:pt x="155548" y="524855"/>
                  </a:cubicBezTo>
                  <a:cubicBezTo>
                    <a:pt x="155195" y="536328"/>
                    <a:pt x="145822" y="545330"/>
                    <a:pt x="134504" y="545330"/>
                  </a:cubicBezTo>
                  <a:cubicBezTo>
                    <a:pt x="134150" y="545330"/>
                    <a:pt x="133973" y="545330"/>
                    <a:pt x="133619" y="545330"/>
                  </a:cubicBezTo>
                  <a:cubicBezTo>
                    <a:pt x="107269" y="544448"/>
                    <a:pt x="83394" y="530150"/>
                    <a:pt x="70131" y="507027"/>
                  </a:cubicBezTo>
                  <a:cubicBezTo>
                    <a:pt x="56513" y="483728"/>
                    <a:pt x="55806" y="455486"/>
                    <a:pt x="68362" y="431481"/>
                  </a:cubicBezTo>
                  <a:cubicBezTo>
                    <a:pt x="71104" y="426362"/>
                    <a:pt x="75702" y="422788"/>
                    <a:pt x="80896" y="421177"/>
                  </a:cubicBezTo>
                  <a:close/>
                  <a:moveTo>
                    <a:pt x="364671" y="293606"/>
                  </a:moveTo>
                  <a:lnTo>
                    <a:pt x="331257" y="370224"/>
                  </a:lnTo>
                  <a:cubicBezTo>
                    <a:pt x="326307" y="381700"/>
                    <a:pt x="327191" y="395117"/>
                    <a:pt x="333909" y="405886"/>
                  </a:cubicBezTo>
                  <a:cubicBezTo>
                    <a:pt x="340273" y="416125"/>
                    <a:pt x="350704" y="422481"/>
                    <a:pt x="362549" y="423011"/>
                  </a:cubicBezTo>
                  <a:cubicBezTo>
                    <a:pt x="363963" y="423011"/>
                    <a:pt x="365378" y="423011"/>
                    <a:pt x="366792" y="423011"/>
                  </a:cubicBezTo>
                  <a:cubicBezTo>
                    <a:pt x="378637" y="422481"/>
                    <a:pt x="389068" y="416125"/>
                    <a:pt x="395609" y="405886"/>
                  </a:cubicBezTo>
                  <a:cubicBezTo>
                    <a:pt x="402150" y="395117"/>
                    <a:pt x="403211" y="381700"/>
                    <a:pt x="398084" y="370224"/>
                  </a:cubicBezTo>
                  <a:close/>
                  <a:moveTo>
                    <a:pt x="134875" y="269954"/>
                  </a:moveTo>
                  <a:lnTo>
                    <a:pt x="53364" y="424588"/>
                  </a:lnTo>
                  <a:cubicBezTo>
                    <a:pt x="38159" y="453538"/>
                    <a:pt x="38866" y="487783"/>
                    <a:pt x="55309" y="516027"/>
                  </a:cubicBezTo>
                  <a:cubicBezTo>
                    <a:pt x="71576" y="544094"/>
                    <a:pt x="99335" y="560687"/>
                    <a:pt x="131338" y="561746"/>
                  </a:cubicBezTo>
                  <a:cubicBezTo>
                    <a:pt x="133637" y="561922"/>
                    <a:pt x="135935" y="561922"/>
                    <a:pt x="138411" y="561746"/>
                  </a:cubicBezTo>
                  <a:cubicBezTo>
                    <a:pt x="170414" y="560687"/>
                    <a:pt x="197996" y="544094"/>
                    <a:pt x="214263" y="516027"/>
                  </a:cubicBezTo>
                  <a:cubicBezTo>
                    <a:pt x="230706" y="487783"/>
                    <a:pt x="231590" y="453538"/>
                    <a:pt x="216385" y="424588"/>
                  </a:cubicBezTo>
                  <a:close/>
                  <a:moveTo>
                    <a:pt x="364671" y="219459"/>
                  </a:moveTo>
                  <a:cubicBezTo>
                    <a:pt x="373156" y="219459"/>
                    <a:pt x="380758" y="224402"/>
                    <a:pt x="384117" y="232170"/>
                  </a:cubicBezTo>
                  <a:lnTo>
                    <a:pt x="436978" y="353277"/>
                  </a:lnTo>
                  <a:cubicBezTo>
                    <a:pt x="447585" y="377639"/>
                    <a:pt x="445640" y="405533"/>
                    <a:pt x="431674" y="428130"/>
                  </a:cubicBezTo>
                  <a:cubicBezTo>
                    <a:pt x="417707" y="450551"/>
                    <a:pt x="394902" y="463968"/>
                    <a:pt x="368913" y="465380"/>
                  </a:cubicBezTo>
                  <a:cubicBezTo>
                    <a:pt x="367499" y="465380"/>
                    <a:pt x="366085" y="465380"/>
                    <a:pt x="364671" y="465380"/>
                  </a:cubicBezTo>
                  <a:cubicBezTo>
                    <a:pt x="363256" y="465380"/>
                    <a:pt x="361842" y="465380"/>
                    <a:pt x="360428" y="465380"/>
                  </a:cubicBezTo>
                  <a:cubicBezTo>
                    <a:pt x="334439" y="463968"/>
                    <a:pt x="311634" y="450551"/>
                    <a:pt x="297844" y="428130"/>
                  </a:cubicBezTo>
                  <a:cubicBezTo>
                    <a:pt x="283877" y="405533"/>
                    <a:pt x="281756" y="377639"/>
                    <a:pt x="292363" y="353277"/>
                  </a:cubicBezTo>
                  <a:lnTo>
                    <a:pt x="345224" y="232170"/>
                  </a:lnTo>
                  <a:cubicBezTo>
                    <a:pt x="348583" y="224402"/>
                    <a:pt x="356361" y="219459"/>
                    <a:pt x="364671" y="219459"/>
                  </a:cubicBezTo>
                  <a:close/>
                  <a:moveTo>
                    <a:pt x="134875" y="203229"/>
                  </a:moveTo>
                  <a:cubicBezTo>
                    <a:pt x="142654" y="203229"/>
                    <a:pt x="149903" y="207465"/>
                    <a:pt x="153617" y="214526"/>
                  </a:cubicBezTo>
                  <a:lnTo>
                    <a:pt x="253869" y="404817"/>
                  </a:lnTo>
                  <a:cubicBezTo>
                    <a:pt x="275970" y="446830"/>
                    <a:pt x="274909" y="496256"/>
                    <a:pt x="250863" y="537386"/>
                  </a:cubicBezTo>
                  <a:cubicBezTo>
                    <a:pt x="227524" y="577633"/>
                    <a:pt x="185973" y="602523"/>
                    <a:pt x="139825" y="604111"/>
                  </a:cubicBezTo>
                  <a:cubicBezTo>
                    <a:pt x="138234" y="604111"/>
                    <a:pt x="136466" y="604111"/>
                    <a:pt x="134875" y="604111"/>
                  </a:cubicBezTo>
                  <a:cubicBezTo>
                    <a:pt x="133106" y="604111"/>
                    <a:pt x="131515" y="604111"/>
                    <a:pt x="129924" y="604111"/>
                  </a:cubicBezTo>
                  <a:cubicBezTo>
                    <a:pt x="83599" y="602523"/>
                    <a:pt x="42049" y="577633"/>
                    <a:pt x="18709" y="537386"/>
                  </a:cubicBezTo>
                  <a:cubicBezTo>
                    <a:pt x="-5160" y="496256"/>
                    <a:pt x="-6221" y="446830"/>
                    <a:pt x="15704" y="404817"/>
                  </a:cubicBezTo>
                  <a:lnTo>
                    <a:pt x="115956" y="214526"/>
                  </a:lnTo>
                  <a:cubicBezTo>
                    <a:pt x="119669" y="207465"/>
                    <a:pt x="126918" y="203229"/>
                    <a:pt x="134875" y="203229"/>
                  </a:cubicBezTo>
                  <a:close/>
                  <a:moveTo>
                    <a:pt x="248379" y="74157"/>
                  </a:moveTo>
                  <a:lnTo>
                    <a:pt x="214966" y="150963"/>
                  </a:lnTo>
                  <a:cubicBezTo>
                    <a:pt x="210016" y="162440"/>
                    <a:pt x="210900" y="175682"/>
                    <a:pt x="217618" y="186453"/>
                  </a:cubicBezTo>
                  <a:cubicBezTo>
                    <a:pt x="223982" y="196870"/>
                    <a:pt x="234590" y="203050"/>
                    <a:pt x="246258" y="203756"/>
                  </a:cubicBezTo>
                  <a:cubicBezTo>
                    <a:pt x="247672" y="203756"/>
                    <a:pt x="249087" y="203756"/>
                    <a:pt x="250501" y="203756"/>
                  </a:cubicBezTo>
                  <a:cubicBezTo>
                    <a:pt x="262346" y="203050"/>
                    <a:pt x="272777" y="196870"/>
                    <a:pt x="279318" y="186453"/>
                  </a:cubicBezTo>
                  <a:cubicBezTo>
                    <a:pt x="285859" y="175682"/>
                    <a:pt x="286920" y="162440"/>
                    <a:pt x="281793" y="150963"/>
                  </a:cubicBezTo>
                  <a:close/>
                  <a:moveTo>
                    <a:pt x="248379" y="0"/>
                  </a:moveTo>
                  <a:cubicBezTo>
                    <a:pt x="256865" y="0"/>
                    <a:pt x="264467" y="4944"/>
                    <a:pt x="267826" y="12712"/>
                  </a:cubicBezTo>
                  <a:lnTo>
                    <a:pt x="320863" y="134013"/>
                  </a:lnTo>
                  <a:cubicBezTo>
                    <a:pt x="331294" y="158202"/>
                    <a:pt x="329349" y="186276"/>
                    <a:pt x="315383" y="208876"/>
                  </a:cubicBezTo>
                  <a:cubicBezTo>
                    <a:pt x="301417" y="231124"/>
                    <a:pt x="278611" y="244719"/>
                    <a:pt x="252799" y="245955"/>
                  </a:cubicBezTo>
                  <a:cubicBezTo>
                    <a:pt x="251385" y="246132"/>
                    <a:pt x="249971" y="246132"/>
                    <a:pt x="248379" y="246132"/>
                  </a:cubicBezTo>
                  <a:cubicBezTo>
                    <a:pt x="246965" y="246132"/>
                    <a:pt x="245551" y="246132"/>
                    <a:pt x="244137" y="245955"/>
                  </a:cubicBezTo>
                  <a:cubicBezTo>
                    <a:pt x="218325" y="244719"/>
                    <a:pt x="195343" y="231124"/>
                    <a:pt x="181553" y="208876"/>
                  </a:cubicBezTo>
                  <a:cubicBezTo>
                    <a:pt x="167586" y="186276"/>
                    <a:pt x="165465" y="158202"/>
                    <a:pt x="176072" y="134013"/>
                  </a:cubicBezTo>
                  <a:lnTo>
                    <a:pt x="228933" y="12712"/>
                  </a:lnTo>
                  <a:cubicBezTo>
                    <a:pt x="232292" y="4944"/>
                    <a:pt x="240070" y="0"/>
                    <a:pt x="248379" y="0"/>
                  </a:cubicBezTo>
                  <a:close/>
                </a:path>
              </a:pathLst>
            </a:custGeom>
            <a:solidFill>
              <a:srgbClr val="6FB1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557395" y="1571625"/>
            <a:ext cx="3077210" cy="4557395"/>
            <a:chOff x="7177" y="2475"/>
            <a:chExt cx="4846" cy="7177"/>
          </a:xfrm>
        </p:grpSpPr>
        <p:sp>
          <p:nvSpPr>
            <p:cNvPr id="9" name="圆角矩形 8"/>
            <p:cNvSpPr/>
            <p:nvPr/>
          </p:nvSpPr>
          <p:spPr>
            <a:xfrm>
              <a:off x="7177" y="2475"/>
              <a:ext cx="4846" cy="7177"/>
            </a:xfrm>
            <a:prstGeom prst="roundRect">
              <a:avLst>
                <a:gd name="adj" fmla="val 2785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738" y="6344"/>
              <a:ext cx="3725" cy="29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hangingPunct="1">
                <a:lnSpc>
                  <a:spcPct val="120000"/>
                </a:lnSpc>
              </a:pPr>
              <a:r>
                <a:rPr lang="zh-CN" altLang="en-US" sz="1600" kern="12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飞沫也是新冠状病毒的传播方式之一。有时候在地铁上、公共空间里，感染上新冠状病毒的人可能通过一个喷嚏就能传播这种病毒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622" y="5182"/>
              <a:ext cx="1956" cy="1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hangingPunct="1">
                <a:lnSpc>
                  <a:spcPct val="120000"/>
                </a:lnSpc>
              </a:pPr>
              <a:r>
                <a:rPr lang="zh-CN" altLang="en-US" sz="3200" b="1" kern="1200" dirty="0"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飞沫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8662" y="3251"/>
              <a:ext cx="1876" cy="18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6FB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5" name="iconfont-10799-5191686"/>
            <p:cNvSpPr/>
            <p:nvPr/>
          </p:nvSpPr>
          <p:spPr>
            <a:xfrm>
              <a:off x="9120" y="3709"/>
              <a:ext cx="960" cy="960"/>
            </a:xfrm>
            <a:custGeom>
              <a:avLst/>
              <a:gdLst>
                <a:gd name="T0" fmla="*/ 5786 w 8004"/>
                <a:gd name="T1" fmla="*/ 3635 h 8000"/>
                <a:gd name="T2" fmla="*/ 6905 w 8004"/>
                <a:gd name="T3" fmla="*/ 4711 h 8000"/>
                <a:gd name="T4" fmla="*/ 6114 w 8004"/>
                <a:gd name="T5" fmla="*/ 7096 h 8000"/>
                <a:gd name="T6" fmla="*/ 4001 w 8004"/>
                <a:gd name="T7" fmla="*/ 7747 h 8000"/>
                <a:gd name="T8" fmla="*/ 1889 w 8004"/>
                <a:gd name="T9" fmla="*/ 7096 h 8000"/>
                <a:gd name="T10" fmla="*/ 1098 w 8004"/>
                <a:gd name="T11" fmla="*/ 4711 h 8000"/>
                <a:gd name="T12" fmla="*/ 2216 w 8004"/>
                <a:gd name="T13" fmla="*/ 3635 h 8000"/>
                <a:gd name="T14" fmla="*/ 4001 w 8004"/>
                <a:gd name="T15" fmla="*/ 3205 h 8000"/>
                <a:gd name="T16" fmla="*/ 4001 w 8004"/>
                <a:gd name="T17" fmla="*/ 8000 h 8000"/>
                <a:gd name="T18" fmla="*/ 4001 w 8004"/>
                <a:gd name="T19" fmla="*/ 3205 h 8000"/>
                <a:gd name="T20" fmla="*/ 496 w 8004"/>
                <a:gd name="T21" fmla="*/ 6421 h 8000"/>
                <a:gd name="T22" fmla="*/ 418 w 8004"/>
                <a:gd name="T23" fmla="*/ 1630 h 8000"/>
                <a:gd name="T24" fmla="*/ 1819 w 8004"/>
                <a:gd name="T25" fmla="*/ 100 h 8000"/>
                <a:gd name="T26" fmla="*/ 1695 w 8004"/>
                <a:gd name="T27" fmla="*/ 3733 h 8000"/>
                <a:gd name="T28" fmla="*/ 1513 w 8004"/>
                <a:gd name="T29" fmla="*/ 3778 h 8000"/>
                <a:gd name="T30" fmla="*/ 1676 w 8004"/>
                <a:gd name="T31" fmla="*/ 222 h 8000"/>
                <a:gd name="T32" fmla="*/ 598 w 8004"/>
                <a:gd name="T33" fmla="*/ 1683 h 8000"/>
                <a:gd name="T34" fmla="*/ 658 w 8004"/>
                <a:gd name="T35" fmla="*/ 6326 h 8000"/>
                <a:gd name="T36" fmla="*/ 1829 w 8004"/>
                <a:gd name="T37" fmla="*/ 7198 h 8000"/>
                <a:gd name="T38" fmla="*/ 6265 w 8004"/>
                <a:gd name="T39" fmla="*/ 7293 h 8000"/>
                <a:gd name="T40" fmla="*/ 6265 w 8004"/>
                <a:gd name="T41" fmla="*/ 7106 h 8000"/>
                <a:gd name="T42" fmla="*/ 7815 w 8004"/>
                <a:gd name="T43" fmla="*/ 4383 h 8000"/>
                <a:gd name="T44" fmla="*/ 6405 w 8004"/>
                <a:gd name="T45" fmla="*/ 187 h 8000"/>
                <a:gd name="T46" fmla="*/ 6380 w 8004"/>
                <a:gd name="T47" fmla="*/ 1848 h 8000"/>
                <a:gd name="T48" fmla="*/ 6375 w 8004"/>
                <a:gd name="T49" fmla="*/ 3847 h 8000"/>
                <a:gd name="T50" fmla="*/ 6195 w 8004"/>
                <a:gd name="T51" fmla="*/ 1876 h 8000"/>
                <a:gd name="T52" fmla="*/ 6405 w 8004"/>
                <a:gd name="T53" fmla="*/ 0 h 8000"/>
                <a:gd name="T54" fmla="*/ 8004 w 8004"/>
                <a:gd name="T55" fmla="*/ 4383 h 8000"/>
                <a:gd name="T56" fmla="*/ 6265 w 8004"/>
                <a:gd name="T57" fmla="*/ 7293 h 8000"/>
                <a:gd name="T58" fmla="*/ 3023 w 8004"/>
                <a:gd name="T59" fmla="*/ 5821 h 8000"/>
                <a:gd name="T60" fmla="*/ 3023 w 8004"/>
                <a:gd name="T61" fmla="*/ 5403 h 8000"/>
                <a:gd name="T62" fmla="*/ 5213 w 8004"/>
                <a:gd name="T63" fmla="*/ 5612 h 8000"/>
                <a:gd name="T64" fmla="*/ 5005 w 8004"/>
                <a:gd name="T65" fmla="*/ 5940 h 8000"/>
                <a:gd name="T66" fmla="*/ 2695 w 8004"/>
                <a:gd name="T67" fmla="*/ 5612 h 8000"/>
                <a:gd name="T68" fmla="*/ 5004 w 8004"/>
                <a:gd name="T69" fmla="*/ 5284 h 8000"/>
                <a:gd name="T70" fmla="*/ 5005 w 8004"/>
                <a:gd name="T71" fmla="*/ 5940 h 8000"/>
                <a:gd name="T72" fmla="*/ 2933 w 8004"/>
                <a:gd name="T73" fmla="*/ 5611 h 8000"/>
                <a:gd name="T74" fmla="*/ 5004 w 8004"/>
                <a:gd name="T75" fmla="*/ 5701 h 8000"/>
                <a:gd name="T76" fmla="*/ 5004 w 8004"/>
                <a:gd name="T77" fmla="*/ 5521 h 8000"/>
                <a:gd name="T78" fmla="*/ 4224 w 8004"/>
                <a:gd name="T79" fmla="*/ 4620 h 8000"/>
                <a:gd name="T80" fmla="*/ 4015 w 8004"/>
                <a:gd name="T81" fmla="*/ 6811 h 8000"/>
                <a:gd name="T82" fmla="*/ 3806 w 8004"/>
                <a:gd name="T83" fmla="*/ 4620 h 8000"/>
                <a:gd name="T84" fmla="*/ 4224 w 8004"/>
                <a:gd name="T85" fmla="*/ 4620 h 8000"/>
                <a:gd name="T86" fmla="*/ 3686 w 8004"/>
                <a:gd name="T87" fmla="*/ 6602 h 8000"/>
                <a:gd name="T88" fmla="*/ 4014 w 8004"/>
                <a:gd name="T89" fmla="*/ 4292 h 8000"/>
                <a:gd name="T90" fmla="*/ 4341 w 8004"/>
                <a:gd name="T91" fmla="*/ 6602 h 8000"/>
                <a:gd name="T92" fmla="*/ 4014 w 8004"/>
                <a:gd name="T93" fmla="*/ 4530 h 8000"/>
                <a:gd name="T94" fmla="*/ 3924 w 8004"/>
                <a:gd name="T95" fmla="*/ 6602 h 8000"/>
                <a:gd name="T96" fmla="*/ 4104 w 8004"/>
                <a:gd name="T97" fmla="*/ 6602 h 8000"/>
                <a:gd name="T98" fmla="*/ 4014 w 8004"/>
                <a:gd name="T99" fmla="*/ 4530 h 8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04" h="8000">
                  <a:moveTo>
                    <a:pt x="4001" y="3455"/>
                  </a:moveTo>
                  <a:cubicBezTo>
                    <a:pt x="4754" y="3455"/>
                    <a:pt x="5338" y="3513"/>
                    <a:pt x="5786" y="3635"/>
                  </a:cubicBezTo>
                  <a:cubicBezTo>
                    <a:pt x="6166" y="3737"/>
                    <a:pt x="6438" y="3881"/>
                    <a:pt x="6618" y="4076"/>
                  </a:cubicBezTo>
                  <a:cubicBezTo>
                    <a:pt x="6766" y="4237"/>
                    <a:pt x="6858" y="4438"/>
                    <a:pt x="6905" y="4711"/>
                  </a:cubicBezTo>
                  <a:cubicBezTo>
                    <a:pt x="6951" y="4976"/>
                    <a:pt x="6951" y="5279"/>
                    <a:pt x="6951" y="5601"/>
                  </a:cubicBezTo>
                  <a:cubicBezTo>
                    <a:pt x="6951" y="6161"/>
                    <a:pt x="6654" y="6691"/>
                    <a:pt x="6114" y="7096"/>
                  </a:cubicBezTo>
                  <a:cubicBezTo>
                    <a:pt x="5843" y="7300"/>
                    <a:pt x="5525" y="7460"/>
                    <a:pt x="5171" y="7571"/>
                  </a:cubicBezTo>
                  <a:cubicBezTo>
                    <a:pt x="4801" y="7688"/>
                    <a:pt x="4408" y="7747"/>
                    <a:pt x="4001" y="7747"/>
                  </a:cubicBezTo>
                  <a:cubicBezTo>
                    <a:pt x="3595" y="7747"/>
                    <a:pt x="3201" y="7687"/>
                    <a:pt x="2831" y="7571"/>
                  </a:cubicBezTo>
                  <a:cubicBezTo>
                    <a:pt x="2478" y="7458"/>
                    <a:pt x="2160" y="7298"/>
                    <a:pt x="1889" y="7096"/>
                  </a:cubicBezTo>
                  <a:cubicBezTo>
                    <a:pt x="1349" y="6692"/>
                    <a:pt x="1051" y="6161"/>
                    <a:pt x="1051" y="5601"/>
                  </a:cubicBezTo>
                  <a:cubicBezTo>
                    <a:pt x="1051" y="5279"/>
                    <a:pt x="1051" y="4976"/>
                    <a:pt x="1098" y="4711"/>
                  </a:cubicBezTo>
                  <a:cubicBezTo>
                    <a:pt x="1145" y="4438"/>
                    <a:pt x="1236" y="4237"/>
                    <a:pt x="1385" y="4076"/>
                  </a:cubicBezTo>
                  <a:cubicBezTo>
                    <a:pt x="1565" y="3881"/>
                    <a:pt x="1836" y="3736"/>
                    <a:pt x="2216" y="3635"/>
                  </a:cubicBezTo>
                  <a:cubicBezTo>
                    <a:pt x="2665" y="3513"/>
                    <a:pt x="3249" y="3455"/>
                    <a:pt x="4001" y="3455"/>
                  </a:cubicBezTo>
                  <a:moveTo>
                    <a:pt x="4001" y="3205"/>
                  </a:moveTo>
                  <a:cubicBezTo>
                    <a:pt x="801" y="3205"/>
                    <a:pt x="801" y="4278"/>
                    <a:pt x="801" y="5602"/>
                  </a:cubicBezTo>
                  <a:cubicBezTo>
                    <a:pt x="801" y="6926"/>
                    <a:pt x="2234" y="8000"/>
                    <a:pt x="4001" y="8000"/>
                  </a:cubicBezTo>
                  <a:cubicBezTo>
                    <a:pt x="5769" y="8000"/>
                    <a:pt x="7201" y="6926"/>
                    <a:pt x="7201" y="5602"/>
                  </a:cubicBezTo>
                  <a:cubicBezTo>
                    <a:pt x="7201" y="4278"/>
                    <a:pt x="7201" y="3205"/>
                    <a:pt x="4001" y="3205"/>
                  </a:cubicBezTo>
                  <a:close/>
                  <a:moveTo>
                    <a:pt x="1735" y="7293"/>
                  </a:moveTo>
                  <a:cubicBezTo>
                    <a:pt x="1265" y="7293"/>
                    <a:pt x="825" y="6983"/>
                    <a:pt x="496" y="6421"/>
                  </a:cubicBezTo>
                  <a:cubicBezTo>
                    <a:pt x="176" y="5873"/>
                    <a:pt x="0" y="5149"/>
                    <a:pt x="0" y="4383"/>
                  </a:cubicBezTo>
                  <a:cubicBezTo>
                    <a:pt x="0" y="3557"/>
                    <a:pt x="164" y="2476"/>
                    <a:pt x="418" y="1630"/>
                  </a:cubicBezTo>
                  <a:cubicBezTo>
                    <a:pt x="640" y="886"/>
                    <a:pt x="1025" y="0"/>
                    <a:pt x="1596" y="0"/>
                  </a:cubicBezTo>
                  <a:cubicBezTo>
                    <a:pt x="1685" y="0"/>
                    <a:pt x="1763" y="35"/>
                    <a:pt x="1819" y="100"/>
                  </a:cubicBezTo>
                  <a:cubicBezTo>
                    <a:pt x="2035" y="351"/>
                    <a:pt x="1929" y="1057"/>
                    <a:pt x="1806" y="1876"/>
                  </a:cubicBezTo>
                  <a:cubicBezTo>
                    <a:pt x="1701" y="2582"/>
                    <a:pt x="1591" y="3312"/>
                    <a:pt x="1695" y="3733"/>
                  </a:cubicBezTo>
                  <a:cubicBezTo>
                    <a:pt x="1708" y="3783"/>
                    <a:pt x="1676" y="3835"/>
                    <a:pt x="1626" y="3847"/>
                  </a:cubicBezTo>
                  <a:cubicBezTo>
                    <a:pt x="1576" y="3860"/>
                    <a:pt x="1525" y="3828"/>
                    <a:pt x="1513" y="3778"/>
                  </a:cubicBezTo>
                  <a:cubicBezTo>
                    <a:pt x="1401" y="3322"/>
                    <a:pt x="1513" y="2573"/>
                    <a:pt x="1621" y="1848"/>
                  </a:cubicBezTo>
                  <a:cubicBezTo>
                    <a:pt x="1723" y="1173"/>
                    <a:pt x="1836" y="407"/>
                    <a:pt x="1676" y="222"/>
                  </a:cubicBezTo>
                  <a:cubicBezTo>
                    <a:pt x="1655" y="197"/>
                    <a:pt x="1631" y="187"/>
                    <a:pt x="1596" y="187"/>
                  </a:cubicBezTo>
                  <a:cubicBezTo>
                    <a:pt x="1246" y="187"/>
                    <a:pt x="882" y="732"/>
                    <a:pt x="598" y="1683"/>
                  </a:cubicBezTo>
                  <a:cubicBezTo>
                    <a:pt x="349" y="2515"/>
                    <a:pt x="188" y="3575"/>
                    <a:pt x="188" y="4383"/>
                  </a:cubicBezTo>
                  <a:cubicBezTo>
                    <a:pt x="188" y="5117"/>
                    <a:pt x="355" y="5807"/>
                    <a:pt x="658" y="6326"/>
                  </a:cubicBezTo>
                  <a:cubicBezTo>
                    <a:pt x="951" y="6828"/>
                    <a:pt x="1334" y="7105"/>
                    <a:pt x="1735" y="7105"/>
                  </a:cubicBezTo>
                  <a:cubicBezTo>
                    <a:pt x="1786" y="7105"/>
                    <a:pt x="1829" y="7147"/>
                    <a:pt x="1829" y="7198"/>
                  </a:cubicBezTo>
                  <a:cubicBezTo>
                    <a:pt x="1829" y="7250"/>
                    <a:pt x="1788" y="7293"/>
                    <a:pt x="1735" y="7293"/>
                  </a:cubicBezTo>
                  <a:close/>
                  <a:moveTo>
                    <a:pt x="6265" y="7293"/>
                  </a:moveTo>
                  <a:cubicBezTo>
                    <a:pt x="6214" y="7293"/>
                    <a:pt x="6171" y="7251"/>
                    <a:pt x="6171" y="7200"/>
                  </a:cubicBezTo>
                  <a:cubicBezTo>
                    <a:pt x="6171" y="7148"/>
                    <a:pt x="6214" y="7106"/>
                    <a:pt x="6265" y="7106"/>
                  </a:cubicBezTo>
                  <a:cubicBezTo>
                    <a:pt x="6666" y="7106"/>
                    <a:pt x="7050" y="6830"/>
                    <a:pt x="7344" y="6326"/>
                  </a:cubicBezTo>
                  <a:cubicBezTo>
                    <a:pt x="7648" y="5807"/>
                    <a:pt x="7815" y="5117"/>
                    <a:pt x="7815" y="4383"/>
                  </a:cubicBezTo>
                  <a:cubicBezTo>
                    <a:pt x="7815" y="3575"/>
                    <a:pt x="7654" y="2515"/>
                    <a:pt x="7405" y="1683"/>
                  </a:cubicBezTo>
                  <a:cubicBezTo>
                    <a:pt x="7120" y="732"/>
                    <a:pt x="6755" y="187"/>
                    <a:pt x="6405" y="187"/>
                  </a:cubicBezTo>
                  <a:cubicBezTo>
                    <a:pt x="6370" y="187"/>
                    <a:pt x="6345" y="198"/>
                    <a:pt x="6325" y="222"/>
                  </a:cubicBezTo>
                  <a:cubicBezTo>
                    <a:pt x="6165" y="408"/>
                    <a:pt x="6280" y="1173"/>
                    <a:pt x="6380" y="1848"/>
                  </a:cubicBezTo>
                  <a:cubicBezTo>
                    <a:pt x="6489" y="2572"/>
                    <a:pt x="6600" y="3322"/>
                    <a:pt x="6489" y="3778"/>
                  </a:cubicBezTo>
                  <a:cubicBezTo>
                    <a:pt x="6476" y="3828"/>
                    <a:pt x="6425" y="3860"/>
                    <a:pt x="6375" y="3847"/>
                  </a:cubicBezTo>
                  <a:cubicBezTo>
                    <a:pt x="6325" y="3835"/>
                    <a:pt x="6294" y="3785"/>
                    <a:pt x="6306" y="3733"/>
                  </a:cubicBezTo>
                  <a:cubicBezTo>
                    <a:pt x="6410" y="3313"/>
                    <a:pt x="6300" y="2582"/>
                    <a:pt x="6195" y="1876"/>
                  </a:cubicBezTo>
                  <a:cubicBezTo>
                    <a:pt x="6073" y="1057"/>
                    <a:pt x="5966" y="351"/>
                    <a:pt x="6183" y="100"/>
                  </a:cubicBezTo>
                  <a:cubicBezTo>
                    <a:pt x="6239" y="35"/>
                    <a:pt x="6316" y="0"/>
                    <a:pt x="6405" y="0"/>
                  </a:cubicBezTo>
                  <a:cubicBezTo>
                    <a:pt x="6976" y="0"/>
                    <a:pt x="7363" y="886"/>
                    <a:pt x="7585" y="1630"/>
                  </a:cubicBezTo>
                  <a:cubicBezTo>
                    <a:pt x="7839" y="2477"/>
                    <a:pt x="8004" y="3558"/>
                    <a:pt x="8004" y="4383"/>
                  </a:cubicBezTo>
                  <a:cubicBezTo>
                    <a:pt x="8004" y="5149"/>
                    <a:pt x="7828" y="5873"/>
                    <a:pt x="7506" y="6421"/>
                  </a:cubicBezTo>
                  <a:cubicBezTo>
                    <a:pt x="7176" y="6983"/>
                    <a:pt x="6735" y="7293"/>
                    <a:pt x="6265" y="7293"/>
                  </a:cubicBezTo>
                  <a:close/>
                  <a:moveTo>
                    <a:pt x="5005" y="5821"/>
                  </a:moveTo>
                  <a:lnTo>
                    <a:pt x="3023" y="5821"/>
                  </a:lnTo>
                  <a:cubicBezTo>
                    <a:pt x="2908" y="5821"/>
                    <a:pt x="2814" y="5727"/>
                    <a:pt x="2814" y="5612"/>
                  </a:cubicBezTo>
                  <a:cubicBezTo>
                    <a:pt x="2814" y="5497"/>
                    <a:pt x="2908" y="5403"/>
                    <a:pt x="3023" y="5403"/>
                  </a:cubicBezTo>
                  <a:lnTo>
                    <a:pt x="5004" y="5403"/>
                  </a:lnTo>
                  <a:cubicBezTo>
                    <a:pt x="5119" y="5403"/>
                    <a:pt x="5213" y="5497"/>
                    <a:pt x="5213" y="5612"/>
                  </a:cubicBezTo>
                  <a:cubicBezTo>
                    <a:pt x="5214" y="5726"/>
                    <a:pt x="5120" y="5821"/>
                    <a:pt x="5005" y="5821"/>
                  </a:cubicBezTo>
                  <a:close/>
                  <a:moveTo>
                    <a:pt x="5005" y="5940"/>
                  </a:moveTo>
                  <a:lnTo>
                    <a:pt x="3023" y="5940"/>
                  </a:lnTo>
                  <a:cubicBezTo>
                    <a:pt x="2841" y="5940"/>
                    <a:pt x="2695" y="5792"/>
                    <a:pt x="2695" y="5612"/>
                  </a:cubicBezTo>
                  <a:cubicBezTo>
                    <a:pt x="2695" y="5431"/>
                    <a:pt x="2843" y="5284"/>
                    <a:pt x="3023" y="5284"/>
                  </a:cubicBezTo>
                  <a:lnTo>
                    <a:pt x="5004" y="5284"/>
                  </a:lnTo>
                  <a:cubicBezTo>
                    <a:pt x="5185" y="5284"/>
                    <a:pt x="5331" y="5432"/>
                    <a:pt x="5331" y="5612"/>
                  </a:cubicBezTo>
                  <a:cubicBezTo>
                    <a:pt x="5333" y="5792"/>
                    <a:pt x="5185" y="5940"/>
                    <a:pt x="5005" y="5940"/>
                  </a:cubicBezTo>
                  <a:close/>
                  <a:moveTo>
                    <a:pt x="3022" y="5521"/>
                  </a:moveTo>
                  <a:cubicBezTo>
                    <a:pt x="2972" y="5521"/>
                    <a:pt x="2933" y="5562"/>
                    <a:pt x="2933" y="5611"/>
                  </a:cubicBezTo>
                  <a:cubicBezTo>
                    <a:pt x="2933" y="5661"/>
                    <a:pt x="2974" y="5701"/>
                    <a:pt x="3022" y="5701"/>
                  </a:cubicBezTo>
                  <a:lnTo>
                    <a:pt x="5004" y="5701"/>
                  </a:lnTo>
                  <a:cubicBezTo>
                    <a:pt x="5054" y="5701"/>
                    <a:pt x="5094" y="5660"/>
                    <a:pt x="5094" y="5611"/>
                  </a:cubicBezTo>
                  <a:cubicBezTo>
                    <a:pt x="5094" y="5561"/>
                    <a:pt x="5053" y="5521"/>
                    <a:pt x="5004" y="5521"/>
                  </a:cubicBezTo>
                  <a:lnTo>
                    <a:pt x="3022" y="5521"/>
                  </a:lnTo>
                  <a:close/>
                  <a:moveTo>
                    <a:pt x="4224" y="4620"/>
                  </a:moveTo>
                  <a:lnTo>
                    <a:pt x="4224" y="6602"/>
                  </a:lnTo>
                  <a:cubicBezTo>
                    <a:pt x="4224" y="6717"/>
                    <a:pt x="4130" y="6811"/>
                    <a:pt x="4015" y="6811"/>
                  </a:cubicBezTo>
                  <a:cubicBezTo>
                    <a:pt x="3900" y="6811"/>
                    <a:pt x="3806" y="6717"/>
                    <a:pt x="3806" y="6602"/>
                  </a:cubicBezTo>
                  <a:lnTo>
                    <a:pt x="3806" y="4620"/>
                  </a:lnTo>
                  <a:cubicBezTo>
                    <a:pt x="3806" y="4504"/>
                    <a:pt x="3900" y="4411"/>
                    <a:pt x="4015" y="4411"/>
                  </a:cubicBezTo>
                  <a:cubicBezTo>
                    <a:pt x="4129" y="4411"/>
                    <a:pt x="4224" y="4504"/>
                    <a:pt x="4224" y="4620"/>
                  </a:cubicBezTo>
                  <a:close/>
                  <a:moveTo>
                    <a:pt x="4014" y="6930"/>
                  </a:moveTo>
                  <a:cubicBezTo>
                    <a:pt x="3833" y="6930"/>
                    <a:pt x="3686" y="6782"/>
                    <a:pt x="3686" y="6602"/>
                  </a:cubicBezTo>
                  <a:lnTo>
                    <a:pt x="3686" y="4620"/>
                  </a:lnTo>
                  <a:cubicBezTo>
                    <a:pt x="3686" y="4438"/>
                    <a:pt x="3834" y="4292"/>
                    <a:pt x="4014" y="4292"/>
                  </a:cubicBezTo>
                  <a:cubicBezTo>
                    <a:pt x="4195" y="4292"/>
                    <a:pt x="4341" y="4439"/>
                    <a:pt x="4341" y="4620"/>
                  </a:cubicBezTo>
                  <a:lnTo>
                    <a:pt x="4341" y="6602"/>
                  </a:lnTo>
                  <a:cubicBezTo>
                    <a:pt x="4343" y="6783"/>
                    <a:pt x="4195" y="6930"/>
                    <a:pt x="4014" y="6930"/>
                  </a:cubicBezTo>
                  <a:close/>
                  <a:moveTo>
                    <a:pt x="4014" y="4530"/>
                  </a:moveTo>
                  <a:cubicBezTo>
                    <a:pt x="3964" y="4530"/>
                    <a:pt x="3924" y="4571"/>
                    <a:pt x="3924" y="4620"/>
                  </a:cubicBezTo>
                  <a:lnTo>
                    <a:pt x="3924" y="6602"/>
                  </a:lnTo>
                  <a:cubicBezTo>
                    <a:pt x="3924" y="6652"/>
                    <a:pt x="3965" y="6692"/>
                    <a:pt x="4014" y="6692"/>
                  </a:cubicBezTo>
                  <a:cubicBezTo>
                    <a:pt x="4064" y="6692"/>
                    <a:pt x="4104" y="6651"/>
                    <a:pt x="4104" y="6602"/>
                  </a:cubicBezTo>
                  <a:lnTo>
                    <a:pt x="4104" y="4620"/>
                  </a:lnTo>
                  <a:cubicBezTo>
                    <a:pt x="4105" y="4570"/>
                    <a:pt x="4064" y="4529"/>
                    <a:pt x="4014" y="4530"/>
                  </a:cubicBezTo>
                  <a:close/>
                </a:path>
              </a:pathLst>
            </a:custGeom>
            <a:solidFill>
              <a:srgbClr val="6FB1FC"/>
            </a:solidFill>
            <a:ln>
              <a:solidFill>
                <a:srgbClr val="6FB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92135" y="1571625"/>
            <a:ext cx="3077210" cy="4557395"/>
            <a:chOff x="13202" y="2475"/>
            <a:chExt cx="4846" cy="7177"/>
          </a:xfrm>
        </p:grpSpPr>
        <p:sp>
          <p:nvSpPr>
            <p:cNvPr id="8" name="圆角矩形 7"/>
            <p:cNvSpPr/>
            <p:nvPr/>
          </p:nvSpPr>
          <p:spPr>
            <a:xfrm>
              <a:off x="13202" y="2475"/>
              <a:ext cx="4846" cy="7177"/>
            </a:xfrm>
            <a:prstGeom prst="roundRect">
              <a:avLst>
                <a:gd name="adj" fmla="val 1568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3762" y="6344"/>
              <a:ext cx="3726" cy="24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just" hangingPunct="1">
                <a:lnSpc>
                  <a:spcPct val="120000"/>
                </a:lnSpc>
              </a:pPr>
              <a:r>
                <a:rPr lang="zh-CN" altLang="en-US" sz="1600" kern="12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与新冠状病毒患者密切接触或者是触摸被污染的物体表面，然后用脏手触碰嘴巴、鼻子等就会感染上新冠状病毒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4266" y="5182"/>
              <a:ext cx="2719" cy="1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hangingPunct="1">
                <a:lnSpc>
                  <a:spcPct val="120000"/>
                </a:lnSpc>
              </a:pPr>
              <a:r>
                <a:rPr lang="zh-CN" altLang="en-US" sz="3200" b="1" kern="1200" dirty="0"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接触</a:t>
              </a:r>
            </a:p>
          </p:txBody>
        </p:sp>
        <p:sp>
          <p:nvSpPr>
            <p:cNvPr id="3" name="椭圆 2"/>
            <p:cNvSpPr/>
            <p:nvPr/>
          </p:nvSpPr>
          <p:spPr>
            <a:xfrm>
              <a:off x="14687" y="3251"/>
              <a:ext cx="1876" cy="187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6FB1F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6" name="push-and-expand_6957"/>
            <p:cNvSpPr/>
            <p:nvPr/>
          </p:nvSpPr>
          <p:spPr>
            <a:xfrm>
              <a:off x="15285" y="3709"/>
              <a:ext cx="680" cy="960"/>
            </a:xfrm>
            <a:custGeom>
              <a:avLst/>
              <a:gdLst>
                <a:gd name="T0" fmla="*/ 1263 w 1408"/>
                <a:gd name="T1" fmla="*/ 692 h 1991"/>
                <a:gd name="T2" fmla="*/ 1149 w 1408"/>
                <a:gd name="T3" fmla="*/ 580 h 1991"/>
                <a:gd name="T4" fmla="*/ 1058 w 1408"/>
                <a:gd name="T5" fmla="*/ 318 h 1991"/>
                <a:gd name="T6" fmla="*/ 995 w 1408"/>
                <a:gd name="T7" fmla="*/ 597 h 1991"/>
                <a:gd name="T8" fmla="*/ 853 w 1408"/>
                <a:gd name="T9" fmla="*/ 432 h 1991"/>
                <a:gd name="T10" fmla="*/ 742 w 1408"/>
                <a:gd name="T11" fmla="*/ 189 h 1991"/>
                <a:gd name="T12" fmla="*/ 665 w 1408"/>
                <a:gd name="T13" fmla="*/ 460 h 1991"/>
                <a:gd name="T14" fmla="*/ 605 w 1408"/>
                <a:gd name="T15" fmla="*/ 583 h 1991"/>
                <a:gd name="T16" fmla="*/ 487 w 1408"/>
                <a:gd name="T17" fmla="*/ 349 h 1991"/>
                <a:gd name="T18" fmla="*/ 433 w 1408"/>
                <a:gd name="T19" fmla="*/ 631 h 1991"/>
                <a:gd name="T20" fmla="*/ 529 w 1408"/>
                <a:gd name="T21" fmla="*/ 1299 h 1991"/>
                <a:gd name="T22" fmla="*/ 349 w 1408"/>
                <a:gd name="T23" fmla="*/ 1145 h 1991"/>
                <a:gd name="T24" fmla="*/ 210 w 1408"/>
                <a:gd name="T25" fmla="*/ 952 h 1991"/>
                <a:gd name="T26" fmla="*/ 182 w 1408"/>
                <a:gd name="T27" fmla="*/ 1243 h 1991"/>
                <a:gd name="T28" fmla="*/ 352 w 1408"/>
                <a:gd name="T29" fmla="*/ 1593 h 1991"/>
                <a:gd name="T30" fmla="*/ 717 w 1408"/>
                <a:gd name="T31" fmla="*/ 1985 h 1991"/>
                <a:gd name="T32" fmla="*/ 1307 w 1408"/>
                <a:gd name="T33" fmla="*/ 1889 h 1991"/>
                <a:gd name="T34" fmla="*/ 1376 w 1408"/>
                <a:gd name="T35" fmla="*/ 721 h 1991"/>
                <a:gd name="T36" fmla="*/ 210 w 1408"/>
                <a:gd name="T37" fmla="*/ 982 h 1991"/>
                <a:gd name="T38" fmla="*/ 326 w 1408"/>
                <a:gd name="T39" fmla="*/ 1110 h 1991"/>
                <a:gd name="T40" fmla="*/ 132 w 1408"/>
                <a:gd name="T41" fmla="*/ 1122 h 1991"/>
                <a:gd name="T42" fmla="*/ 94 w 1408"/>
                <a:gd name="T43" fmla="*/ 1099 h 1991"/>
                <a:gd name="T44" fmla="*/ 487 w 1408"/>
                <a:gd name="T45" fmla="*/ 379 h 1991"/>
                <a:gd name="T46" fmla="*/ 593 w 1408"/>
                <a:gd name="T47" fmla="*/ 545 h 1991"/>
                <a:gd name="T48" fmla="*/ 413 w 1408"/>
                <a:gd name="T49" fmla="*/ 514 h 1991"/>
                <a:gd name="T50" fmla="*/ 371 w 1408"/>
                <a:gd name="T51" fmla="*/ 495 h 1991"/>
                <a:gd name="T52" fmla="*/ 742 w 1408"/>
                <a:gd name="T53" fmla="*/ 219 h 1991"/>
                <a:gd name="T54" fmla="*/ 842 w 1408"/>
                <a:gd name="T55" fmla="*/ 394 h 1991"/>
                <a:gd name="T56" fmla="*/ 662 w 1408"/>
                <a:gd name="T57" fmla="*/ 299 h 1991"/>
                <a:gd name="T58" fmla="*/ 625 w 1408"/>
                <a:gd name="T59" fmla="*/ 336 h 1991"/>
                <a:gd name="T60" fmla="*/ 1058 w 1408"/>
                <a:gd name="T61" fmla="*/ 348 h 1991"/>
                <a:gd name="T62" fmla="*/ 1145 w 1408"/>
                <a:gd name="T63" fmla="*/ 543 h 1991"/>
                <a:gd name="T64" fmla="*/ 985 w 1408"/>
                <a:gd name="T65" fmla="*/ 427 h 1991"/>
                <a:gd name="T66" fmla="*/ 942 w 1408"/>
                <a:gd name="T67" fmla="*/ 465 h 1991"/>
                <a:gd name="T68" fmla="*/ 7 w 1408"/>
                <a:gd name="T69" fmla="*/ 940 h 1991"/>
                <a:gd name="T70" fmla="*/ 14 w 1408"/>
                <a:gd name="T71" fmla="*/ 822 h 1991"/>
                <a:gd name="T72" fmla="*/ 43 w 1408"/>
                <a:gd name="T73" fmla="*/ 845 h 1991"/>
                <a:gd name="T74" fmla="*/ 131 w 1408"/>
                <a:gd name="T75" fmla="*/ 777 h 1991"/>
                <a:gd name="T76" fmla="*/ 188 w 1408"/>
                <a:gd name="T77" fmla="*/ 843 h 1991"/>
                <a:gd name="T78" fmla="*/ 113 w 1408"/>
                <a:gd name="T79" fmla="*/ 909 h 1991"/>
                <a:gd name="T80" fmla="*/ 122 w 1408"/>
                <a:gd name="T81" fmla="*/ 944 h 1991"/>
                <a:gd name="T82" fmla="*/ 538 w 1408"/>
                <a:gd name="T83" fmla="*/ 96 h 1991"/>
                <a:gd name="T84" fmla="*/ 626 w 1408"/>
                <a:gd name="T85" fmla="*/ 47 h 1991"/>
                <a:gd name="T86" fmla="*/ 624 w 1408"/>
                <a:gd name="T87" fmla="*/ 12 h 1991"/>
                <a:gd name="T88" fmla="*/ 736 w 1408"/>
                <a:gd name="T89" fmla="*/ 40 h 1991"/>
                <a:gd name="T90" fmla="*/ 705 w 1408"/>
                <a:gd name="T91" fmla="*/ 153 h 1991"/>
                <a:gd name="T92" fmla="*/ 681 w 1408"/>
                <a:gd name="T93" fmla="*/ 124 h 1991"/>
                <a:gd name="T94" fmla="*/ 581 w 1408"/>
                <a:gd name="T95" fmla="*/ 172 h 1991"/>
                <a:gd name="T96" fmla="*/ 538 w 1408"/>
                <a:gd name="T97" fmla="*/ 96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08" h="1991">
                  <a:moveTo>
                    <a:pt x="1376" y="721"/>
                  </a:moveTo>
                  <a:cubicBezTo>
                    <a:pt x="1376" y="647"/>
                    <a:pt x="1275" y="602"/>
                    <a:pt x="1263" y="692"/>
                  </a:cubicBezTo>
                  <a:cubicBezTo>
                    <a:pt x="1243" y="847"/>
                    <a:pt x="1290" y="1059"/>
                    <a:pt x="1244" y="1104"/>
                  </a:cubicBezTo>
                  <a:cubicBezTo>
                    <a:pt x="1215" y="1133"/>
                    <a:pt x="1170" y="771"/>
                    <a:pt x="1149" y="580"/>
                  </a:cubicBezTo>
                  <a:cubicBezTo>
                    <a:pt x="1183" y="553"/>
                    <a:pt x="1205" y="511"/>
                    <a:pt x="1205" y="465"/>
                  </a:cubicBezTo>
                  <a:cubicBezTo>
                    <a:pt x="1205" y="384"/>
                    <a:pt x="1139" y="318"/>
                    <a:pt x="1058" y="318"/>
                  </a:cubicBezTo>
                  <a:cubicBezTo>
                    <a:pt x="977" y="318"/>
                    <a:pt x="912" y="384"/>
                    <a:pt x="912" y="465"/>
                  </a:cubicBezTo>
                  <a:cubicBezTo>
                    <a:pt x="912" y="523"/>
                    <a:pt x="946" y="573"/>
                    <a:pt x="995" y="597"/>
                  </a:cubicBezTo>
                  <a:cubicBezTo>
                    <a:pt x="1017" y="763"/>
                    <a:pt x="1056" y="998"/>
                    <a:pt x="1044" y="1038"/>
                  </a:cubicBezTo>
                  <a:cubicBezTo>
                    <a:pt x="1031" y="1078"/>
                    <a:pt x="914" y="659"/>
                    <a:pt x="853" y="432"/>
                  </a:cubicBezTo>
                  <a:cubicBezTo>
                    <a:pt x="875" y="406"/>
                    <a:pt x="888" y="372"/>
                    <a:pt x="888" y="336"/>
                  </a:cubicBezTo>
                  <a:cubicBezTo>
                    <a:pt x="888" y="255"/>
                    <a:pt x="823" y="189"/>
                    <a:pt x="742" y="189"/>
                  </a:cubicBezTo>
                  <a:cubicBezTo>
                    <a:pt x="660" y="189"/>
                    <a:pt x="595" y="255"/>
                    <a:pt x="595" y="336"/>
                  </a:cubicBezTo>
                  <a:cubicBezTo>
                    <a:pt x="595" y="389"/>
                    <a:pt x="623" y="435"/>
                    <a:pt x="665" y="460"/>
                  </a:cubicBezTo>
                  <a:cubicBezTo>
                    <a:pt x="700" y="678"/>
                    <a:pt x="797" y="1038"/>
                    <a:pt x="776" y="1044"/>
                  </a:cubicBezTo>
                  <a:cubicBezTo>
                    <a:pt x="743" y="1054"/>
                    <a:pt x="656" y="752"/>
                    <a:pt x="605" y="583"/>
                  </a:cubicBezTo>
                  <a:cubicBezTo>
                    <a:pt x="623" y="559"/>
                    <a:pt x="634" y="528"/>
                    <a:pt x="634" y="495"/>
                  </a:cubicBezTo>
                  <a:cubicBezTo>
                    <a:pt x="634" y="414"/>
                    <a:pt x="569" y="349"/>
                    <a:pt x="487" y="349"/>
                  </a:cubicBezTo>
                  <a:cubicBezTo>
                    <a:pt x="406" y="349"/>
                    <a:pt x="341" y="414"/>
                    <a:pt x="341" y="495"/>
                  </a:cubicBezTo>
                  <a:cubicBezTo>
                    <a:pt x="341" y="557"/>
                    <a:pt x="379" y="610"/>
                    <a:pt x="433" y="631"/>
                  </a:cubicBezTo>
                  <a:cubicBezTo>
                    <a:pt x="462" y="793"/>
                    <a:pt x="492" y="909"/>
                    <a:pt x="521" y="1047"/>
                  </a:cubicBezTo>
                  <a:cubicBezTo>
                    <a:pt x="554" y="1205"/>
                    <a:pt x="529" y="1299"/>
                    <a:pt x="529" y="1299"/>
                  </a:cubicBezTo>
                  <a:cubicBezTo>
                    <a:pt x="514" y="1368"/>
                    <a:pt x="434" y="1309"/>
                    <a:pt x="434" y="1309"/>
                  </a:cubicBezTo>
                  <a:cubicBezTo>
                    <a:pt x="434" y="1309"/>
                    <a:pt x="399" y="1225"/>
                    <a:pt x="349" y="1145"/>
                  </a:cubicBezTo>
                  <a:cubicBezTo>
                    <a:pt x="354" y="1131"/>
                    <a:pt x="357" y="1115"/>
                    <a:pt x="357" y="1099"/>
                  </a:cubicBezTo>
                  <a:cubicBezTo>
                    <a:pt x="357" y="1018"/>
                    <a:pt x="291" y="952"/>
                    <a:pt x="210" y="952"/>
                  </a:cubicBezTo>
                  <a:cubicBezTo>
                    <a:pt x="129" y="952"/>
                    <a:pt x="63" y="1018"/>
                    <a:pt x="63" y="1099"/>
                  </a:cubicBezTo>
                  <a:cubicBezTo>
                    <a:pt x="63" y="1170"/>
                    <a:pt x="114" y="1230"/>
                    <a:pt x="182" y="1243"/>
                  </a:cubicBezTo>
                  <a:cubicBezTo>
                    <a:pt x="198" y="1286"/>
                    <a:pt x="212" y="1331"/>
                    <a:pt x="216" y="1363"/>
                  </a:cubicBezTo>
                  <a:cubicBezTo>
                    <a:pt x="225" y="1440"/>
                    <a:pt x="320" y="1542"/>
                    <a:pt x="352" y="1593"/>
                  </a:cubicBezTo>
                  <a:cubicBezTo>
                    <a:pt x="477" y="1744"/>
                    <a:pt x="683" y="1878"/>
                    <a:pt x="683" y="1878"/>
                  </a:cubicBezTo>
                  <a:cubicBezTo>
                    <a:pt x="762" y="1946"/>
                    <a:pt x="717" y="1985"/>
                    <a:pt x="717" y="1985"/>
                  </a:cubicBezTo>
                  <a:lnTo>
                    <a:pt x="1277" y="1991"/>
                  </a:lnTo>
                  <a:lnTo>
                    <a:pt x="1307" y="1889"/>
                  </a:lnTo>
                  <a:cubicBezTo>
                    <a:pt x="1405" y="1575"/>
                    <a:pt x="1405" y="1314"/>
                    <a:pt x="1405" y="1314"/>
                  </a:cubicBezTo>
                  <a:cubicBezTo>
                    <a:pt x="1408" y="1286"/>
                    <a:pt x="1376" y="850"/>
                    <a:pt x="1376" y="721"/>
                  </a:cubicBezTo>
                  <a:close/>
                  <a:moveTo>
                    <a:pt x="94" y="1099"/>
                  </a:moveTo>
                  <a:cubicBezTo>
                    <a:pt x="94" y="1034"/>
                    <a:pt x="146" y="982"/>
                    <a:pt x="210" y="982"/>
                  </a:cubicBezTo>
                  <a:cubicBezTo>
                    <a:pt x="274" y="982"/>
                    <a:pt x="326" y="1034"/>
                    <a:pt x="326" y="1099"/>
                  </a:cubicBezTo>
                  <a:cubicBezTo>
                    <a:pt x="326" y="1103"/>
                    <a:pt x="326" y="1106"/>
                    <a:pt x="326" y="1110"/>
                  </a:cubicBezTo>
                  <a:cubicBezTo>
                    <a:pt x="293" y="1063"/>
                    <a:pt x="256" y="1023"/>
                    <a:pt x="220" y="1010"/>
                  </a:cubicBezTo>
                  <a:cubicBezTo>
                    <a:pt x="110" y="1013"/>
                    <a:pt x="132" y="1122"/>
                    <a:pt x="132" y="1122"/>
                  </a:cubicBezTo>
                  <a:cubicBezTo>
                    <a:pt x="132" y="1122"/>
                    <a:pt x="149" y="1159"/>
                    <a:pt x="168" y="1207"/>
                  </a:cubicBezTo>
                  <a:cubicBezTo>
                    <a:pt x="125" y="1190"/>
                    <a:pt x="94" y="1148"/>
                    <a:pt x="94" y="1099"/>
                  </a:cubicBezTo>
                  <a:close/>
                  <a:moveTo>
                    <a:pt x="371" y="495"/>
                  </a:moveTo>
                  <a:cubicBezTo>
                    <a:pt x="371" y="431"/>
                    <a:pt x="423" y="379"/>
                    <a:pt x="487" y="379"/>
                  </a:cubicBezTo>
                  <a:cubicBezTo>
                    <a:pt x="552" y="379"/>
                    <a:pt x="604" y="431"/>
                    <a:pt x="604" y="495"/>
                  </a:cubicBezTo>
                  <a:cubicBezTo>
                    <a:pt x="604" y="513"/>
                    <a:pt x="600" y="530"/>
                    <a:pt x="593" y="545"/>
                  </a:cubicBezTo>
                  <a:cubicBezTo>
                    <a:pt x="579" y="502"/>
                    <a:pt x="570" y="474"/>
                    <a:pt x="566" y="474"/>
                  </a:cubicBezTo>
                  <a:cubicBezTo>
                    <a:pt x="554" y="415"/>
                    <a:pt x="407" y="362"/>
                    <a:pt x="413" y="514"/>
                  </a:cubicBezTo>
                  <a:cubicBezTo>
                    <a:pt x="418" y="542"/>
                    <a:pt x="422" y="569"/>
                    <a:pt x="426" y="594"/>
                  </a:cubicBezTo>
                  <a:cubicBezTo>
                    <a:pt x="393" y="574"/>
                    <a:pt x="371" y="537"/>
                    <a:pt x="371" y="495"/>
                  </a:cubicBezTo>
                  <a:close/>
                  <a:moveTo>
                    <a:pt x="625" y="336"/>
                  </a:moveTo>
                  <a:cubicBezTo>
                    <a:pt x="625" y="271"/>
                    <a:pt x="677" y="219"/>
                    <a:pt x="742" y="219"/>
                  </a:cubicBezTo>
                  <a:cubicBezTo>
                    <a:pt x="806" y="219"/>
                    <a:pt x="858" y="271"/>
                    <a:pt x="858" y="336"/>
                  </a:cubicBezTo>
                  <a:cubicBezTo>
                    <a:pt x="858" y="357"/>
                    <a:pt x="852" y="377"/>
                    <a:pt x="842" y="394"/>
                  </a:cubicBezTo>
                  <a:cubicBezTo>
                    <a:pt x="829" y="342"/>
                    <a:pt x="819" y="306"/>
                    <a:pt x="817" y="295"/>
                  </a:cubicBezTo>
                  <a:cubicBezTo>
                    <a:pt x="806" y="246"/>
                    <a:pt x="695" y="229"/>
                    <a:pt x="662" y="299"/>
                  </a:cubicBezTo>
                  <a:cubicBezTo>
                    <a:pt x="649" y="307"/>
                    <a:pt x="649" y="352"/>
                    <a:pt x="658" y="417"/>
                  </a:cubicBezTo>
                  <a:cubicBezTo>
                    <a:pt x="638" y="396"/>
                    <a:pt x="625" y="367"/>
                    <a:pt x="625" y="336"/>
                  </a:cubicBezTo>
                  <a:close/>
                  <a:moveTo>
                    <a:pt x="942" y="465"/>
                  </a:moveTo>
                  <a:cubicBezTo>
                    <a:pt x="942" y="400"/>
                    <a:pt x="994" y="348"/>
                    <a:pt x="1058" y="348"/>
                  </a:cubicBezTo>
                  <a:cubicBezTo>
                    <a:pt x="1123" y="348"/>
                    <a:pt x="1175" y="400"/>
                    <a:pt x="1175" y="465"/>
                  </a:cubicBezTo>
                  <a:cubicBezTo>
                    <a:pt x="1175" y="495"/>
                    <a:pt x="1163" y="522"/>
                    <a:pt x="1145" y="543"/>
                  </a:cubicBezTo>
                  <a:cubicBezTo>
                    <a:pt x="1140" y="500"/>
                    <a:pt x="1137" y="472"/>
                    <a:pt x="1137" y="468"/>
                  </a:cubicBezTo>
                  <a:cubicBezTo>
                    <a:pt x="1129" y="380"/>
                    <a:pt x="1039" y="362"/>
                    <a:pt x="985" y="427"/>
                  </a:cubicBezTo>
                  <a:cubicBezTo>
                    <a:pt x="978" y="436"/>
                    <a:pt x="981" y="488"/>
                    <a:pt x="990" y="559"/>
                  </a:cubicBezTo>
                  <a:cubicBezTo>
                    <a:pt x="961" y="537"/>
                    <a:pt x="942" y="503"/>
                    <a:pt x="942" y="465"/>
                  </a:cubicBezTo>
                  <a:close/>
                  <a:moveTo>
                    <a:pt x="116" y="952"/>
                  </a:moveTo>
                  <a:cubicBezTo>
                    <a:pt x="116" y="952"/>
                    <a:pt x="18" y="941"/>
                    <a:pt x="7" y="940"/>
                  </a:cubicBezTo>
                  <a:cubicBezTo>
                    <a:pt x="0" y="939"/>
                    <a:pt x="1" y="931"/>
                    <a:pt x="1" y="931"/>
                  </a:cubicBezTo>
                  <a:lnTo>
                    <a:pt x="14" y="822"/>
                  </a:lnTo>
                  <a:cubicBezTo>
                    <a:pt x="14" y="822"/>
                    <a:pt x="15" y="809"/>
                    <a:pt x="21" y="817"/>
                  </a:cubicBezTo>
                  <a:cubicBezTo>
                    <a:pt x="28" y="826"/>
                    <a:pt x="43" y="845"/>
                    <a:pt x="43" y="845"/>
                  </a:cubicBezTo>
                  <a:cubicBezTo>
                    <a:pt x="43" y="845"/>
                    <a:pt x="48" y="842"/>
                    <a:pt x="55" y="836"/>
                  </a:cubicBezTo>
                  <a:cubicBezTo>
                    <a:pt x="77" y="820"/>
                    <a:pt x="115" y="790"/>
                    <a:pt x="131" y="777"/>
                  </a:cubicBezTo>
                  <a:cubicBezTo>
                    <a:pt x="131" y="777"/>
                    <a:pt x="134" y="773"/>
                    <a:pt x="139" y="780"/>
                  </a:cubicBezTo>
                  <a:cubicBezTo>
                    <a:pt x="144" y="786"/>
                    <a:pt x="185" y="839"/>
                    <a:pt x="188" y="843"/>
                  </a:cubicBezTo>
                  <a:cubicBezTo>
                    <a:pt x="192" y="848"/>
                    <a:pt x="188" y="851"/>
                    <a:pt x="188" y="851"/>
                  </a:cubicBezTo>
                  <a:cubicBezTo>
                    <a:pt x="173" y="862"/>
                    <a:pt x="133" y="893"/>
                    <a:pt x="113" y="909"/>
                  </a:cubicBezTo>
                  <a:cubicBezTo>
                    <a:pt x="106" y="914"/>
                    <a:pt x="102" y="918"/>
                    <a:pt x="102" y="918"/>
                  </a:cubicBezTo>
                  <a:cubicBezTo>
                    <a:pt x="102" y="918"/>
                    <a:pt x="114" y="934"/>
                    <a:pt x="122" y="944"/>
                  </a:cubicBezTo>
                  <a:cubicBezTo>
                    <a:pt x="130" y="953"/>
                    <a:pt x="116" y="952"/>
                    <a:pt x="116" y="952"/>
                  </a:cubicBezTo>
                  <a:close/>
                  <a:moveTo>
                    <a:pt x="538" y="96"/>
                  </a:moveTo>
                  <a:cubicBezTo>
                    <a:pt x="536" y="91"/>
                    <a:pt x="540" y="89"/>
                    <a:pt x="540" y="89"/>
                  </a:cubicBezTo>
                  <a:cubicBezTo>
                    <a:pt x="557" y="80"/>
                    <a:pt x="603" y="59"/>
                    <a:pt x="626" y="47"/>
                  </a:cubicBezTo>
                  <a:cubicBezTo>
                    <a:pt x="634" y="44"/>
                    <a:pt x="639" y="41"/>
                    <a:pt x="639" y="41"/>
                  </a:cubicBezTo>
                  <a:cubicBezTo>
                    <a:pt x="639" y="41"/>
                    <a:pt x="630" y="23"/>
                    <a:pt x="624" y="12"/>
                  </a:cubicBezTo>
                  <a:cubicBezTo>
                    <a:pt x="619" y="0"/>
                    <a:pt x="632" y="5"/>
                    <a:pt x="632" y="5"/>
                  </a:cubicBezTo>
                  <a:cubicBezTo>
                    <a:pt x="632" y="5"/>
                    <a:pt x="726" y="36"/>
                    <a:pt x="736" y="40"/>
                  </a:cubicBezTo>
                  <a:cubicBezTo>
                    <a:pt x="743" y="42"/>
                    <a:pt x="740" y="49"/>
                    <a:pt x="740" y="49"/>
                  </a:cubicBezTo>
                  <a:lnTo>
                    <a:pt x="705" y="153"/>
                  </a:lnTo>
                  <a:cubicBezTo>
                    <a:pt x="705" y="153"/>
                    <a:pt x="701" y="166"/>
                    <a:pt x="696" y="156"/>
                  </a:cubicBezTo>
                  <a:cubicBezTo>
                    <a:pt x="692" y="147"/>
                    <a:pt x="681" y="124"/>
                    <a:pt x="681" y="124"/>
                  </a:cubicBezTo>
                  <a:cubicBezTo>
                    <a:pt x="681" y="124"/>
                    <a:pt x="676" y="127"/>
                    <a:pt x="667" y="131"/>
                  </a:cubicBezTo>
                  <a:cubicBezTo>
                    <a:pt x="643" y="143"/>
                    <a:pt x="599" y="164"/>
                    <a:pt x="581" y="172"/>
                  </a:cubicBezTo>
                  <a:cubicBezTo>
                    <a:pt x="581" y="172"/>
                    <a:pt x="577" y="176"/>
                    <a:pt x="573" y="169"/>
                  </a:cubicBezTo>
                  <a:cubicBezTo>
                    <a:pt x="570" y="161"/>
                    <a:pt x="541" y="101"/>
                    <a:pt x="538" y="96"/>
                  </a:cubicBezTo>
                  <a:close/>
                </a:path>
              </a:pathLst>
            </a:custGeom>
            <a:solidFill>
              <a:srgbClr val="6FB1F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</p:grp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心圆 9"/>
          <p:cNvSpPr/>
          <p:nvPr/>
        </p:nvSpPr>
        <p:spPr>
          <a:xfrm rot="2460000">
            <a:off x="8179435" y="6376035"/>
            <a:ext cx="476250" cy="476250"/>
          </a:xfrm>
          <a:prstGeom prst="donut">
            <a:avLst>
              <a:gd name="adj" fmla="val 14704"/>
            </a:avLst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3" name="同心圆 12"/>
          <p:cNvSpPr/>
          <p:nvPr/>
        </p:nvSpPr>
        <p:spPr>
          <a:xfrm rot="20280000">
            <a:off x="1861820" y="2379345"/>
            <a:ext cx="572770" cy="572770"/>
          </a:xfrm>
          <a:prstGeom prst="donut">
            <a:avLst>
              <a:gd name="adj" fmla="val 17202"/>
            </a:avLst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4" name="任意多边形: 形状 3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8240182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8359043 w 12192000"/>
              <a:gd name="connsiteY3" fmla="*/ 6858000 h 6858000"/>
              <a:gd name="connsiteX4" fmla="*/ 8375322 w 12192000"/>
              <a:gd name="connsiteY4" fmla="*/ 6847564 h 6858000"/>
              <a:gd name="connsiteX5" fmla="*/ 10172700 w 12192000"/>
              <a:gd name="connsiteY5" fmla="*/ 3467100 h 6858000"/>
              <a:gd name="connsiteX6" fmla="*/ 8375322 w 12192000"/>
              <a:gd name="connsiteY6" fmla="*/ 86636 h 6858000"/>
              <a:gd name="connsiteX7" fmla="*/ 0 w 12192000"/>
              <a:gd name="connsiteY7" fmla="*/ 0 h 6858000"/>
              <a:gd name="connsiteX8" fmla="*/ 3951818 w 12192000"/>
              <a:gd name="connsiteY8" fmla="*/ 0 h 6858000"/>
              <a:gd name="connsiteX9" fmla="*/ 3816679 w 12192000"/>
              <a:gd name="connsiteY9" fmla="*/ 86636 h 6858000"/>
              <a:gd name="connsiteX10" fmla="*/ 2019300 w 12192000"/>
              <a:gd name="connsiteY10" fmla="*/ 3467100 h 6858000"/>
              <a:gd name="connsiteX11" fmla="*/ 3816679 w 12192000"/>
              <a:gd name="connsiteY11" fmla="*/ 6847564 h 6858000"/>
              <a:gd name="connsiteX12" fmla="*/ 3832958 w 12192000"/>
              <a:gd name="connsiteY12" fmla="*/ 6858000 h 6858000"/>
              <a:gd name="connsiteX13" fmla="*/ 0 w 12192000"/>
              <a:gd name="connsiteY1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192000" h="6858000">
                <a:moveTo>
                  <a:pt x="8240182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8359043" y="6858000"/>
                </a:lnTo>
                <a:lnTo>
                  <a:pt x="8375322" y="6847564"/>
                </a:lnTo>
                <a:cubicBezTo>
                  <a:pt x="9459731" y="6114951"/>
                  <a:pt x="10172700" y="4874287"/>
                  <a:pt x="10172700" y="3467100"/>
                </a:cubicBezTo>
                <a:cubicBezTo>
                  <a:pt x="10172700" y="2059913"/>
                  <a:pt x="9459731" y="819249"/>
                  <a:pt x="8375322" y="86636"/>
                </a:cubicBezTo>
                <a:close/>
                <a:moveTo>
                  <a:pt x="0" y="0"/>
                </a:moveTo>
                <a:lnTo>
                  <a:pt x="3951818" y="0"/>
                </a:lnTo>
                <a:lnTo>
                  <a:pt x="3816679" y="86636"/>
                </a:lnTo>
                <a:cubicBezTo>
                  <a:pt x="2732269" y="819249"/>
                  <a:pt x="2019300" y="2059913"/>
                  <a:pt x="2019300" y="3467100"/>
                </a:cubicBezTo>
                <a:cubicBezTo>
                  <a:pt x="2019300" y="4874287"/>
                  <a:pt x="2732269" y="6114951"/>
                  <a:pt x="3816679" y="6847564"/>
                </a:cubicBezTo>
                <a:lnTo>
                  <a:pt x="3832958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100000">
                <a:srgbClr val="4364F7"/>
              </a:gs>
              <a:gs pos="0">
                <a:srgbClr val="6FB1FC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pic>
        <p:nvPicPr>
          <p:cNvPr id="24" name="图片 23" descr="blob (5)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140000">
            <a:off x="4192905" y="3404235"/>
            <a:ext cx="3530600" cy="3430905"/>
          </a:xfrm>
          <a:prstGeom prst="rect">
            <a:avLst/>
          </a:prstGeom>
        </p:spPr>
      </p:pic>
      <p:sp>
        <p:nvSpPr>
          <p:cNvPr id="2" name="人力资源部"/>
          <p:cNvSpPr txBox="1"/>
          <p:nvPr/>
        </p:nvSpPr>
        <p:spPr>
          <a:xfrm>
            <a:off x="864000" y="432000"/>
            <a:ext cx="4709161" cy="63607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方正宋刻本秀楷简体" panose="02000000000000000000" charset="-122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易感人群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007043" y="2071317"/>
            <a:ext cx="6177915" cy="216982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marR="0" indent="-285750" algn="just" defTabSz="914400" rtl="0" fontAlgn="auto" latin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对于新冠病毒肺炎从眼前临床案例上看，最小的有几个月的婴儿，最大的有几十岁的老人，所有人群</a:t>
            </a:r>
            <a:r>
              <a:rPr lang="zh-CN" altLang="en-US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都可能被感染</a:t>
            </a:r>
            <a:endParaRPr lang="en-US" altLang="zh-CN">
              <a:solidFill>
                <a:srgbClr val="40404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  <a:p>
            <a:pPr marL="285750" marR="0" indent="-285750" algn="just" defTabSz="914400" rtl="0" fontAlgn="auto" latin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新</a:t>
            </a:r>
            <a:r>
              <a:rPr lang="zh-CN" altLang="en-US" dirty="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冠状病毒传染性非常强，尤其是对老人和孕妇还有孩子或者是肝肾不好</a:t>
            </a:r>
            <a:r>
              <a:rPr lang="zh-CN" altLang="en-US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的患者</a:t>
            </a:r>
            <a:r>
              <a:rPr lang="zh-CN" altLang="en-US" dirty="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都特别容易</a:t>
            </a:r>
            <a:r>
              <a:rPr lang="zh-CN" altLang="en-US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被感染</a:t>
            </a:r>
            <a:endParaRPr lang="en-US" altLang="zh-CN">
              <a:solidFill>
                <a:srgbClr val="40404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  <a:p>
            <a:pPr marL="285750" marR="0" indent="-285750" algn="just" defTabSz="914400" rtl="0" fontAlgn="auto" latinLnBrk="0" hangingPunct="0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有</a:t>
            </a:r>
            <a:r>
              <a:rPr lang="zh-CN" altLang="en-US" dirty="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高血压和糖尿病的人也很容易</a:t>
            </a:r>
            <a:r>
              <a:rPr lang="zh-CN" altLang="en-US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被传染</a:t>
            </a:r>
            <a:endParaRPr kumimoji="0" lang="zh-CN" altLang="en-US" b="0" i="0" u="none" strike="noStrike" cap="none" spc="0" normalizeH="0" baseline="0" dirty="0">
              <a:ln>
                <a:noFill/>
              </a:ln>
              <a:solidFill>
                <a:srgbClr val="404040"/>
              </a:solidFill>
              <a:effectLst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42715" y="1258015"/>
            <a:ext cx="4306570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 dirty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所有人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都可能被</a:t>
            </a:r>
            <a:r>
              <a:rPr kumimoji="0" lang="zh-CN" altLang="en-US" sz="3200" b="1" i="0" u="none" strike="noStrike" cap="none" spc="0" normalizeH="0" baseline="0" dirty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感染</a:t>
            </a:r>
          </a:p>
        </p:txBody>
      </p:sp>
      <p:sp>
        <p:nvSpPr>
          <p:cNvPr id="5" name="弧形 4"/>
          <p:cNvSpPr/>
          <p:nvPr/>
        </p:nvSpPr>
        <p:spPr>
          <a:xfrm>
            <a:off x="2924175" y="257175"/>
            <a:ext cx="6344920" cy="6344920"/>
          </a:xfrm>
          <a:prstGeom prst="arc">
            <a:avLst>
              <a:gd name="adj1" fmla="val 18282817"/>
              <a:gd name="adj2" fmla="val 4446662"/>
            </a:avLst>
          </a:prstGeom>
          <a:ln w="127000" cap="rnd">
            <a:gradFill>
              <a:gsLst>
                <a:gs pos="100000">
                  <a:srgbClr val="6FB1FC">
                    <a:alpha val="10000"/>
                  </a:srgbClr>
                </a:gs>
                <a:gs pos="0">
                  <a:srgbClr val="6FB1FC">
                    <a:alpha val="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8" name="弧形 7"/>
          <p:cNvSpPr/>
          <p:nvPr/>
        </p:nvSpPr>
        <p:spPr>
          <a:xfrm>
            <a:off x="2924175" y="257175"/>
            <a:ext cx="6344920" cy="6344920"/>
          </a:xfrm>
          <a:prstGeom prst="arc">
            <a:avLst>
              <a:gd name="adj1" fmla="val 7635579"/>
              <a:gd name="adj2" fmla="val 14257908"/>
            </a:avLst>
          </a:prstGeom>
          <a:ln w="38100" cap="rnd">
            <a:gradFill>
              <a:gsLst>
                <a:gs pos="100000">
                  <a:srgbClr val="6FB1FC">
                    <a:alpha val="30000"/>
                  </a:srgbClr>
                </a:gs>
                <a:gs pos="0">
                  <a:srgbClr val="6FB1FC">
                    <a:alpha val="0"/>
                  </a:srgb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9" name="弧形 8"/>
          <p:cNvSpPr/>
          <p:nvPr/>
        </p:nvSpPr>
        <p:spPr>
          <a:xfrm>
            <a:off x="2505710" y="-161290"/>
            <a:ext cx="7181850" cy="7181850"/>
          </a:xfrm>
          <a:prstGeom prst="arc">
            <a:avLst>
              <a:gd name="adj1" fmla="val 7142988"/>
              <a:gd name="adj2" fmla="val 9262470"/>
            </a:avLst>
          </a:prstGeom>
          <a:ln w="12700" cap="rnd">
            <a:gradFill>
              <a:gsLst>
                <a:gs pos="58000">
                  <a:srgbClr val="6FB1FC">
                    <a:alpha val="100000"/>
                  </a:srgbClr>
                </a:gs>
                <a:gs pos="0">
                  <a:srgbClr val="6FB1FC">
                    <a:alpha val="0"/>
                  </a:srgb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1" name="同心圆 10"/>
          <p:cNvSpPr/>
          <p:nvPr/>
        </p:nvSpPr>
        <p:spPr>
          <a:xfrm rot="18900000">
            <a:off x="6595110" y="-560705"/>
            <a:ext cx="1079500" cy="1079500"/>
          </a:xfrm>
          <a:prstGeom prst="donut">
            <a:avLst>
              <a:gd name="adj" fmla="val 20382"/>
            </a:avLst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 rot="4080000">
            <a:off x="10126843" y="156947"/>
            <a:ext cx="2846249" cy="2091725"/>
          </a:xfrm>
          <a:custGeom>
            <a:avLst/>
            <a:gdLst>
              <a:gd name="connsiteX0" fmla="*/ 534857 w 2846249"/>
              <a:gd name="connsiteY0" fmla="*/ 33543 h 2091725"/>
              <a:gd name="connsiteX1" fmla="*/ 548410 w 2846249"/>
              <a:gd name="connsiteY1" fmla="*/ 0 h 2091725"/>
              <a:gd name="connsiteX2" fmla="*/ 553890 w 2846249"/>
              <a:gd name="connsiteY2" fmla="*/ 2214 h 2091725"/>
              <a:gd name="connsiteX3" fmla="*/ 0 w 2846249"/>
              <a:gd name="connsiteY3" fmla="*/ 1357361 h 2091725"/>
              <a:gd name="connsiteX4" fmla="*/ 419234 w 2846249"/>
              <a:gd name="connsiteY4" fmla="*/ 319722 h 2091725"/>
              <a:gd name="connsiteX5" fmla="*/ 416319 w 2846249"/>
              <a:gd name="connsiteY5" fmla="*/ 331056 h 2091725"/>
              <a:gd name="connsiteX6" fmla="*/ 397390 w 2846249"/>
              <a:gd name="connsiteY6" fmla="*/ 518830 h 2091725"/>
              <a:gd name="connsiteX7" fmla="*/ 1329110 w 2846249"/>
              <a:gd name="connsiteY7" fmla="*/ 1450550 h 2091725"/>
              <a:gd name="connsiteX8" fmla="*/ 2241901 w 2846249"/>
              <a:gd name="connsiteY8" fmla="*/ 706604 h 2091725"/>
              <a:gd name="connsiteX9" fmla="*/ 2245119 w 2846249"/>
              <a:gd name="connsiteY9" fmla="*/ 685516 h 2091725"/>
              <a:gd name="connsiteX10" fmla="*/ 2846249 w 2846249"/>
              <a:gd name="connsiteY10" fmla="*/ 928388 h 2091725"/>
              <a:gd name="connsiteX11" fmla="*/ 2831291 w 2846249"/>
              <a:gd name="connsiteY11" fmla="*/ 986561 h 2091725"/>
              <a:gd name="connsiteX12" fmla="*/ 1329110 w 2846249"/>
              <a:gd name="connsiteY12" fmla="*/ 2091725 h 2091725"/>
              <a:gd name="connsiteX13" fmla="*/ 24841 w 2846249"/>
              <a:gd name="connsiteY13" fmla="*/ 1398250 h 209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846249" h="2091725">
                <a:moveTo>
                  <a:pt x="534857" y="33543"/>
                </a:moveTo>
                <a:lnTo>
                  <a:pt x="548410" y="0"/>
                </a:lnTo>
                <a:lnTo>
                  <a:pt x="553890" y="2214"/>
                </a:lnTo>
                <a:close/>
                <a:moveTo>
                  <a:pt x="0" y="1357361"/>
                </a:moveTo>
                <a:lnTo>
                  <a:pt x="419234" y="319722"/>
                </a:lnTo>
                <a:lnTo>
                  <a:pt x="416319" y="331056"/>
                </a:lnTo>
                <a:cubicBezTo>
                  <a:pt x="403908" y="391709"/>
                  <a:pt x="397390" y="454508"/>
                  <a:pt x="397390" y="518830"/>
                </a:cubicBezTo>
                <a:cubicBezTo>
                  <a:pt x="397390" y="1033405"/>
                  <a:pt x="814535" y="1450550"/>
                  <a:pt x="1329110" y="1450550"/>
                </a:cubicBezTo>
                <a:cubicBezTo>
                  <a:pt x="1779363" y="1450550"/>
                  <a:pt x="2155021" y="1131173"/>
                  <a:pt x="2241901" y="706604"/>
                </a:cubicBezTo>
                <a:lnTo>
                  <a:pt x="2245119" y="685516"/>
                </a:lnTo>
                <a:lnTo>
                  <a:pt x="2846249" y="928388"/>
                </a:lnTo>
                <a:lnTo>
                  <a:pt x="2831291" y="986561"/>
                </a:lnTo>
                <a:cubicBezTo>
                  <a:pt x="2632144" y="1626837"/>
                  <a:pt x="2034918" y="2091724"/>
                  <a:pt x="1329110" y="2091725"/>
                </a:cubicBezTo>
                <a:cubicBezTo>
                  <a:pt x="786182" y="2091725"/>
                  <a:pt x="307501" y="1816643"/>
                  <a:pt x="24841" y="139825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2" name="同心圆 11"/>
          <p:cNvSpPr/>
          <p:nvPr/>
        </p:nvSpPr>
        <p:spPr>
          <a:xfrm rot="1080000">
            <a:off x="-882650" y="4491355"/>
            <a:ext cx="1514475" cy="1514475"/>
          </a:xfrm>
          <a:prstGeom prst="donut">
            <a:avLst>
              <a:gd name="adj" fmla="val 20382"/>
            </a:avLst>
          </a:pr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pic>
        <p:nvPicPr>
          <p:cNvPr id="54" name="图形 5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281805" y="4038600"/>
            <a:ext cx="3486150" cy="2614295"/>
          </a:xfrm>
          <a:prstGeom prst="rect">
            <a:avLst/>
          </a:prstGeom>
        </p:spPr>
      </p:pic>
      <p:sp>
        <p:nvSpPr>
          <p:cNvPr id="3" name="弧形 2"/>
          <p:cNvSpPr/>
          <p:nvPr/>
        </p:nvSpPr>
        <p:spPr>
          <a:xfrm>
            <a:off x="1623060" y="-1043940"/>
            <a:ext cx="8947150" cy="8947150"/>
          </a:xfrm>
          <a:prstGeom prst="arc">
            <a:avLst>
              <a:gd name="adj1" fmla="val 8070564"/>
              <a:gd name="adj2" fmla="val 11149681"/>
            </a:avLst>
          </a:prstGeom>
          <a:ln w="12700" cap="rnd">
            <a:gradFill>
              <a:gsLst>
                <a:gs pos="58000">
                  <a:srgbClr val="6FB1FC">
                    <a:alpha val="100000"/>
                  </a:srgbClr>
                </a:gs>
                <a:gs pos="0">
                  <a:srgbClr val="6FB1FC">
                    <a:alpha val="0"/>
                  </a:srgb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4" name="弧形 13"/>
          <p:cNvSpPr/>
          <p:nvPr/>
        </p:nvSpPr>
        <p:spPr>
          <a:xfrm>
            <a:off x="1358900" y="-1308100"/>
            <a:ext cx="9475470" cy="9475470"/>
          </a:xfrm>
          <a:prstGeom prst="arc">
            <a:avLst>
              <a:gd name="adj1" fmla="val 19086001"/>
              <a:gd name="adj2" fmla="val 1642255"/>
            </a:avLst>
          </a:prstGeom>
          <a:ln w="38100" cap="rnd">
            <a:gradFill>
              <a:gsLst>
                <a:gs pos="58000">
                  <a:schemeClr val="bg1">
                    <a:alpha val="1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5" name="弧形 14"/>
          <p:cNvSpPr/>
          <p:nvPr/>
        </p:nvSpPr>
        <p:spPr>
          <a:xfrm>
            <a:off x="631190" y="-2035810"/>
            <a:ext cx="10930890" cy="10930890"/>
          </a:xfrm>
          <a:prstGeom prst="arc">
            <a:avLst>
              <a:gd name="adj1" fmla="val 8883812"/>
              <a:gd name="adj2" fmla="val 12861944"/>
            </a:avLst>
          </a:prstGeom>
          <a:ln w="254000" cap="rnd">
            <a:gradFill>
              <a:gsLst>
                <a:gs pos="58000">
                  <a:srgbClr val="6FB1FC">
                    <a:alpha val="10000"/>
                  </a:srgbClr>
                </a:gs>
                <a:gs pos="0">
                  <a:srgbClr val="6FB1FC">
                    <a:alpha val="0"/>
                  </a:srgbClr>
                </a:gs>
              </a:gsLst>
              <a:lin ang="16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6" name="弧形 15"/>
          <p:cNvSpPr/>
          <p:nvPr/>
        </p:nvSpPr>
        <p:spPr>
          <a:xfrm>
            <a:off x="506095" y="-2160905"/>
            <a:ext cx="11181080" cy="11181080"/>
          </a:xfrm>
          <a:prstGeom prst="arc">
            <a:avLst>
              <a:gd name="adj1" fmla="val 20509640"/>
              <a:gd name="adj2" fmla="val 2090759"/>
            </a:avLst>
          </a:prstGeom>
          <a:ln w="381000" cap="rnd">
            <a:gradFill>
              <a:gsLst>
                <a:gs pos="58000">
                  <a:schemeClr val="bg1">
                    <a:alpha val="10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同心圆 48"/>
          <p:cNvSpPr/>
          <p:nvPr/>
        </p:nvSpPr>
        <p:spPr>
          <a:xfrm rot="2640000">
            <a:off x="-372110" y="2343150"/>
            <a:ext cx="918845" cy="918845"/>
          </a:xfrm>
          <a:prstGeom prst="donut">
            <a:avLst/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pic>
        <p:nvPicPr>
          <p:cNvPr id="41" name="图片 40" descr="blob (6)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49049" r="20435"/>
          <a:stretch>
            <a:fillRect/>
          </a:stretch>
        </p:blipFill>
        <p:spPr>
          <a:xfrm>
            <a:off x="7917180" y="0"/>
            <a:ext cx="4274820" cy="2737485"/>
          </a:xfrm>
          <a:custGeom>
            <a:avLst/>
            <a:gdLst>
              <a:gd name="connsiteX0" fmla="*/ 0 w 4274820"/>
              <a:gd name="connsiteY0" fmla="*/ 0 h 2737485"/>
              <a:gd name="connsiteX1" fmla="*/ 4274820 w 4274820"/>
              <a:gd name="connsiteY1" fmla="*/ 0 h 2737485"/>
              <a:gd name="connsiteX2" fmla="*/ 4274820 w 4274820"/>
              <a:gd name="connsiteY2" fmla="*/ 2737485 h 2737485"/>
              <a:gd name="connsiteX3" fmla="*/ 0 w 4274820"/>
              <a:gd name="connsiteY3" fmla="*/ 2737485 h 2737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74820" h="2737485">
                <a:moveTo>
                  <a:pt x="0" y="0"/>
                </a:moveTo>
                <a:lnTo>
                  <a:pt x="4274820" y="0"/>
                </a:lnTo>
                <a:lnTo>
                  <a:pt x="4274820" y="2737485"/>
                </a:lnTo>
                <a:lnTo>
                  <a:pt x="0" y="2737485"/>
                </a:lnTo>
                <a:close/>
              </a:path>
            </a:pathLst>
          </a:custGeom>
        </p:spPr>
      </p:pic>
      <p:sp>
        <p:nvSpPr>
          <p:cNvPr id="32" name="同心圆 31"/>
          <p:cNvSpPr/>
          <p:nvPr/>
        </p:nvSpPr>
        <p:spPr>
          <a:xfrm rot="3420000">
            <a:off x="4790440" y="1274445"/>
            <a:ext cx="2032000" cy="2032000"/>
          </a:xfrm>
          <a:prstGeom prst="donut">
            <a:avLst/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6" name="矩形: 单圆角 1"/>
          <p:cNvSpPr/>
          <p:nvPr/>
        </p:nvSpPr>
        <p:spPr>
          <a:xfrm>
            <a:off x="0" y="2832100"/>
            <a:ext cx="12192000" cy="4025900"/>
          </a:xfrm>
          <a:prstGeom prst="round1Rect">
            <a:avLst>
              <a:gd name="adj" fmla="val 50000"/>
            </a:avLst>
          </a:prstGeom>
          <a:gradFill>
            <a:gsLst>
              <a:gs pos="100000">
                <a:srgbClr val="4364F7"/>
              </a:gs>
              <a:gs pos="0">
                <a:srgbClr val="6FB1FC"/>
              </a:gs>
            </a:gsLst>
            <a:lin ang="81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5" name="同心圆 4"/>
          <p:cNvSpPr/>
          <p:nvPr/>
        </p:nvSpPr>
        <p:spPr>
          <a:xfrm rot="4080000">
            <a:off x="9696450" y="3539490"/>
            <a:ext cx="1813560" cy="1813560"/>
          </a:xfrm>
          <a:prstGeom prst="donut">
            <a:avLst>
              <a:gd name="adj" fmla="val 20382"/>
            </a:avLst>
          </a:pr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 rot="20820000">
            <a:off x="-51789" y="5080149"/>
            <a:ext cx="2841934" cy="2124728"/>
          </a:xfrm>
          <a:custGeom>
            <a:avLst/>
            <a:gdLst>
              <a:gd name="connsiteX0" fmla="*/ 708016 w 2841934"/>
              <a:gd name="connsiteY0" fmla="*/ 50647 h 2124728"/>
              <a:gd name="connsiteX1" fmla="*/ 2794415 w 2841934"/>
              <a:gd name="connsiteY1" fmla="*/ 1939919 h 2124728"/>
              <a:gd name="connsiteX2" fmla="*/ 2841934 w 2841934"/>
              <a:gd name="connsiteY2" fmla="*/ 2124728 h 2124728"/>
              <a:gd name="connsiteX3" fmla="*/ 1483829 w 2841934"/>
              <a:gd name="connsiteY3" fmla="*/ 1811184 h 2124728"/>
              <a:gd name="connsiteX4" fmla="*/ 1415637 w 2841934"/>
              <a:gd name="connsiteY4" fmla="*/ 1719993 h 2124728"/>
              <a:gd name="connsiteX5" fmla="*/ 149982 w 2841934"/>
              <a:gd name="connsiteY5" fmla="*/ 1123114 h 2124728"/>
              <a:gd name="connsiteX6" fmla="*/ 0 w 2841934"/>
              <a:gd name="connsiteY6" fmla="*/ 1130688 h 2124728"/>
              <a:gd name="connsiteX7" fmla="*/ 261040 w 2841934"/>
              <a:gd name="connsiteY7" fmla="*/ 0 h 2124728"/>
              <a:gd name="connsiteX8" fmla="*/ 433088 w 2841934"/>
              <a:gd name="connsiteY8" fmla="*/ 8688 h 2124728"/>
              <a:gd name="connsiteX9" fmla="*/ 708016 w 2841934"/>
              <a:gd name="connsiteY9" fmla="*/ 50647 h 2124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841934" h="2124728">
                <a:moveTo>
                  <a:pt x="708016" y="50647"/>
                </a:moveTo>
                <a:cubicBezTo>
                  <a:pt x="1699390" y="253512"/>
                  <a:pt x="2497773" y="986185"/>
                  <a:pt x="2794415" y="1939919"/>
                </a:cubicBezTo>
                <a:lnTo>
                  <a:pt x="2841934" y="2124728"/>
                </a:lnTo>
                <a:lnTo>
                  <a:pt x="1483829" y="1811184"/>
                </a:lnTo>
                <a:lnTo>
                  <a:pt x="1415637" y="1719993"/>
                </a:lnTo>
                <a:cubicBezTo>
                  <a:pt x="1114801" y="1355464"/>
                  <a:pt x="659526" y="1123114"/>
                  <a:pt x="149982" y="1123114"/>
                </a:cubicBezTo>
                <a:lnTo>
                  <a:pt x="0" y="1130688"/>
                </a:lnTo>
                <a:lnTo>
                  <a:pt x="261040" y="0"/>
                </a:lnTo>
                <a:lnTo>
                  <a:pt x="433088" y="8688"/>
                </a:lnTo>
                <a:cubicBezTo>
                  <a:pt x="526171" y="18141"/>
                  <a:pt x="617891" y="32205"/>
                  <a:pt x="708016" y="50647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" name="人力资源部"/>
          <p:cNvSpPr txBox="1"/>
          <p:nvPr/>
        </p:nvSpPr>
        <p:spPr>
          <a:xfrm>
            <a:off x="864000" y="432000"/>
            <a:ext cx="4709161" cy="63607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方正宋刻本秀楷简体" panose="02000000000000000000" charset="-122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0052D4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预防措施</a:t>
            </a:r>
          </a:p>
        </p:txBody>
      </p:sp>
      <p:sp>
        <p:nvSpPr>
          <p:cNvPr id="43" name="任意多边形 42"/>
          <p:cNvSpPr/>
          <p:nvPr/>
        </p:nvSpPr>
        <p:spPr>
          <a:xfrm rot="19860000">
            <a:off x="8691833" y="-170827"/>
            <a:ext cx="703488" cy="583034"/>
          </a:xfrm>
          <a:custGeom>
            <a:avLst/>
            <a:gdLst>
              <a:gd name="connsiteX0" fmla="*/ 74776 w 703488"/>
              <a:gd name="connsiteY0" fmla="*/ 0 h 583034"/>
              <a:gd name="connsiteX1" fmla="*/ 236282 w 703488"/>
              <a:gd name="connsiteY1" fmla="*/ 89524 h 583034"/>
              <a:gd name="connsiteX2" fmla="*/ 235418 w 703488"/>
              <a:gd name="connsiteY2" fmla="*/ 90107 h 583034"/>
              <a:gd name="connsiteX3" fmla="*/ 182086 w 703488"/>
              <a:gd name="connsiteY3" fmla="*/ 218861 h 583034"/>
              <a:gd name="connsiteX4" fmla="*/ 364172 w 703488"/>
              <a:gd name="connsiteY4" fmla="*/ 400947 h 583034"/>
              <a:gd name="connsiteX5" fmla="*/ 531948 w 703488"/>
              <a:gd name="connsiteY5" fmla="*/ 289737 h 583034"/>
              <a:gd name="connsiteX6" fmla="*/ 538543 w 703488"/>
              <a:gd name="connsiteY6" fmla="*/ 257070 h 583034"/>
              <a:gd name="connsiteX7" fmla="*/ 703488 w 703488"/>
              <a:gd name="connsiteY7" fmla="*/ 348501 h 583034"/>
              <a:gd name="connsiteX8" fmla="*/ 699727 w 703488"/>
              <a:gd name="connsiteY8" fmla="*/ 360613 h 583034"/>
              <a:gd name="connsiteX9" fmla="*/ 364173 w 703488"/>
              <a:gd name="connsiteY9" fmla="*/ 583034 h 583034"/>
              <a:gd name="connsiteX10" fmla="*/ 0 w 703488"/>
              <a:gd name="connsiteY10" fmla="*/ 218861 h 583034"/>
              <a:gd name="connsiteX11" fmla="*/ 62195 w 703488"/>
              <a:gd name="connsiteY11" fmla="*/ 15249 h 583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03488" h="583034">
                <a:moveTo>
                  <a:pt x="74776" y="0"/>
                </a:moveTo>
                <a:lnTo>
                  <a:pt x="236282" y="89524"/>
                </a:lnTo>
                <a:lnTo>
                  <a:pt x="235418" y="90107"/>
                </a:lnTo>
                <a:cubicBezTo>
                  <a:pt x="202466" y="123058"/>
                  <a:pt x="182086" y="168579"/>
                  <a:pt x="182086" y="218861"/>
                </a:cubicBezTo>
                <a:cubicBezTo>
                  <a:pt x="182086" y="319424"/>
                  <a:pt x="263609" y="400947"/>
                  <a:pt x="364172" y="400947"/>
                </a:cubicBezTo>
                <a:cubicBezTo>
                  <a:pt x="439594" y="400947"/>
                  <a:pt x="504306" y="355090"/>
                  <a:pt x="531948" y="289737"/>
                </a:cubicBezTo>
                <a:lnTo>
                  <a:pt x="538543" y="257070"/>
                </a:lnTo>
                <a:lnTo>
                  <a:pt x="703488" y="348501"/>
                </a:lnTo>
                <a:lnTo>
                  <a:pt x="699727" y="360613"/>
                </a:lnTo>
                <a:cubicBezTo>
                  <a:pt x="644443" y="491321"/>
                  <a:pt x="515018" y="583034"/>
                  <a:pt x="364173" y="583034"/>
                </a:cubicBezTo>
                <a:cubicBezTo>
                  <a:pt x="163046" y="583034"/>
                  <a:pt x="0" y="419988"/>
                  <a:pt x="0" y="218861"/>
                </a:cubicBezTo>
                <a:cubicBezTo>
                  <a:pt x="0" y="143439"/>
                  <a:pt x="22928" y="73371"/>
                  <a:pt x="62195" y="15249"/>
                </a:cubicBezTo>
                <a:close/>
              </a:path>
            </a:pathLst>
          </a:cu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963295" y="2018030"/>
            <a:ext cx="10265410" cy="3947160"/>
            <a:chOff x="922" y="3178"/>
            <a:chExt cx="16166" cy="6216"/>
          </a:xfrm>
        </p:grpSpPr>
        <p:sp>
          <p:nvSpPr>
            <p:cNvPr id="10" name="矩形 9"/>
            <p:cNvSpPr/>
            <p:nvPr/>
          </p:nvSpPr>
          <p:spPr>
            <a:xfrm>
              <a:off x="922" y="3178"/>
              <a:ext cx="7944" cy="2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144" y="3178"/>
              <a:ext cx="7944" cy="2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9144" y="6420"/>
              <a:ext cx="7944" cy="2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22" y="6420"/>
              <a:ext cx="7944" cy="29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st="50800" dir="5400000" algn="ctr" rotWithShape="0">
                <a:schemeClr val="tx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311" y="3867"/>
              <a:ext cx="1582" cy="1582"/>
            </a:xfrm>
            <a:prstGeom prst="ellipse">
              <a:avLst/>
            </a:prstGeom>
            <a:gradFill>
              <a:gsLst>
                <a:gs pos="100000">
                  <a:srgbClr val="6FB1FC"/>
                </a:gs>
                <a:gs pos="0">
                  <a:srgbClr val="4364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9591" y="3867"/>
              <a:ext cx="1582" cy="1582"/>
            </a:xfrm>
            <a:prstGeom prst="ellipse">
              <a:avLst/>
            </a:prstGeom>
            <a:gradFill>
              <a:gsLst>
                <a:gs pos="100000">
                  <a:srgbClr val="6FB1FC"/>
                </a:gs>
                <a:gs pos="0">
                  <a:srgbClr val="4364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9591" y="7109"/>
              <a:ext cx="1582" cy="1582"/>
            </a:xfrm>
            <a:prstGeom prst="ellipse">
              <a:avLst/>
            </a:prstGeom>
            <a:gradFill>
              <a:gsLst>
                <a:gs pos="100000">
                  <a:srgbClr val="6FB1FC"/>
                </a:gs>
                <a:gs pos="0">
                  <a:srgbClr val="4364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311" y="7109"/>
              <a:ext cx="1582" cy="1582"/>
            </a:xfrm>
            <a:prstGeom prst="ellipse">
              <a:avLst/>
            </a:prstGeom>
            <a:gradFill>
              <a:gsLst>
                <a:gs pos="100000">
                  <a:srgbClr val="6FB1FC"/>
                </a:gs>
                <a:gs pos="0">
                  <a:srgbClr val="4364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300" y="3783"/>
              <a:ext cx="4265" cy="4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hangingPunct="1"/>
              <a:r>
                <a:rPr lang="zh-CN" altLang="en-US" sz="2000" b="1" kern="1200"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避免前往公共场所</a:t>
              </a:r>
              <a:endParaRPr lang="zh-CN" altLang="en-US" sz="2000" b="1" kern="1200" dirty="0"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319" y="4311"/>
              <a:ext cx="4978" cy="13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just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kern="12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避免前往人群密集的公共场所。避免接触发热呼吸道感染病人，如需接触时要佩戴口罩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300" y="7020"/>
              <a:ext cx="4561" cy="4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hangingPunct="1"/>
              <a:r>
                <a:rPr lang="zh-CN" altLang="en-US" sz="2000" b="1" kern="1200" dirty="0"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健康监测与就医 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300" y="7541"/>
              <a:ext cx="4978" cy="13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just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kern="12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主动做好个人与家庭成员的健康监测，自觉发热时要主动测量体温。若出现可疑症状，应主动戴上口罩及时就近就医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606" y="3783"/>
              <a:ext cx="5194" cy="4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hangingPunct="1"/>
              <a:r>
                <a:rPr lang="zh-CN" altLang="en-US" sz="2000" b="1" kern="1200" dirty="0"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个人防护和洗手卫生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1625" y="4311"/>
              <a:ext cx="4978" cy="15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just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200" kern="12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外出佩戴口罩，勤洗手，用洗手液或香皂流水洗手，或者使用含酒精成分的免洗洗手液；不确定手是否清洁时，避免用手接触口鼻眼；打喷嚏或咳嗽时，用手肘衣服遮住口鼻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606" y="7020"/>
              <a:ext cx="4265" cy="4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hangingPunct="1"/>
              <a:r>
                <a:rPr lang="zh-CN" altLang="en-US" sz="2000" b="1" kern="1200" dirty="0">
                  <a:gradFill>
                    <a:gsLst>
                      <a:gs pos="100000">
                        <a:srgbClr val="6FB1FC"/>
                      </a:gs>
                      <a:gs pos="0">
                        <a:srgbClr val="4364F7"/>
                      </a:gs>
                    </a:gsLst>
                    <a:lin ang="5400000" scaled="0"/>
                  </a:gra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加强锻炼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606" y="7541"/>
              <a:ext cx="4978" cy="8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just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kern="12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加强体育锻炼，每日规律作息，保持室内空气流通</a:t>
              </a:r>
            </a:p>
          </p:txBody>
        </p:sp>
        <p:sp>
          <p:nvSpPr>
            <p:cNvPr id="9" name="washing-hands_100653"/>
            <p:cNvSpPr/>
            <p:nvPr/>
          </p:nvSpPr>
          <p:spPr>
            <a:xfrm rot="540000">
              <a:off x="9973" y="7420"/>
              <a:ext cx="758" cy="960"/>
            </a:xfrm>
            <a:custGeom>
              <a:avLst/>
              <a:gdLst>
                <a:gd name="T0" fmla="*/ 121763 h 600884"/>
                <a:gd name="T1" fmla="*/ 121763 h 600884"/>
                <a:gd name="T2" fmla="*/ 121763 h 600884"/>
                <a:gd name="T3" fmla="*/ 121763 h 600884"/>
                <a:gd name="T4" fmla="*/ 121763 h 600884"/>
                <a:gd name="T5" fmla="*/ 121763 h 600884"/>
                <a:gd name="T6" fmla="*/ 121763 h 600884"/>
                <a:gd name="T7" fmla="*/ 121763 h 600884"/>
                <a:gd name="T8" fmla="*/ 121763 h 600884"/>
                <a:gd name="T9" fmla="*/ 121763 h 600884"/>
                <a:gd name="T10" fmla="*/ 121763 h 600884"/>
                <a:gd name="T11" fmla="*/ 121763 h 600884"/>
                <a:gd name="T12" fmla="*/ 121763 h 600884"/>
                <a:gd name="T13" fmla="*/ 121763 h 600884"/>
                <a:gd name="T14" fmla="*/ 121763 h 600884"/>
                <a:gd name="T15" fmla="*/ 121763 h 600884"/>
                <a:gd name="T16" fmla="*/ 121763 h 600884"/>
                <a:gd name="T17" fmla="*/ 121763 h 600884"/>
                <a:gd name="T18" fmla="*/ 121763 h 600884"/>
                <a:gd name="T19" fmla="*/ 121763 h 600884"/>
                <a:gd name="T20" fmla="*/ 121763 h 600884"/>
                <a:gd name="T21" fmla="*/ 121763 h 600884"/>
                <a:gd name="T22" fmla="*/ 121763 h 600884"/>
                <a:gd name="T23" fmla="*/ 121763 h 600884"/>
                <a:gd name="T24" fmla="*/ 121763 h 600884"/>
                <a:gd name="T25" fmla="*/ 121763 h 600884"/>
                <a:gd name="T26" fmla="*/ 121763 h 600884"/>
                <a:gd name="T27" fmla="*/ 121763 h 600884"/>
                <a:gd name="T28" fmla="*/ 121763 h 600884"/>
                <a:gd name="T29" fmla="*/ 121763 h 600884"/>
                <a:gd name="T30" fmla="*/ 121763 h 600884"/>
                <a:gd name="T31" fmla="*/ 121763 h 600884"/>
                <a:gd name="T32" fmla="*/ 121763 h 600884"/>
                <a:gd name="T33" fmla="*/ 121763 h 600884"/>
                <a:gd name="T34" fmla="*/ 121763 h 600884"/>
                <a:gd name="T35" fmla="*/ 121763 h 600884"/>
                <a:gd name="T36" fmla="*/ 121763 h 600884"/>
                <a:gd name="T37" fmla="*/ 121763 h 600884"/>
                <a:gd name="T38" fmla="*/ 121763 h 600884"/>
                <a:gd name="T39" fmla="*/ 121763 h 600884"/>
                <a:gd name="T40" fmla="*/ 121763 h 600884"/>
                <a:gd name="T41" fmla="*/ 121763 h 600884"/>
                <a:gd name="T42" fmla="*/ 121763 h 600884"/>
                <a:gd name="T43" fmla="*/ 121763 h 600884"/>
                <a:gd name="T44" fmla="*/ 121763 h 600884"/>
                <a:gd name="T45" fmla="*/ 121763 h 600884"/>
                <a:gd name="T46" fmla="*/ 121763 h 600884"/>
                <a:gd name="T47" fmla="*/ 121763 h 600884"/>
                <a:gd name="T48" fmla="*/ 121763 h 600884"/>
                <a:gd name="T49" fmla="*/ 121763 h 600884"/>
                <a:gd name="T50" fmla="*/ 121763 h 600884"/>
                <a:gd name="T51" fmla="*/ 121763 h 600884"/>
                <a:gd name="T52" fmla="*/ 121763 h 600884"/>
                <a:gd name="T53" fmla="*/ 121763 h 600884"/>
                <a:gd name="T54" fmla="*/ 121763 h 600884"/>
                <a:gd name="T55" fmla="*/ 121763 h 600884"/>
                <a:gd name="T56" fmla="*/ 121763 h 600884"/>
                <a:gd name="T57" fmla="*/ 121763 h 600884"/>
                <a:gd name="T58" fmla="*/ 121763 h 600884"/>
                <a:gd name="T59" fmla="*/ 121763 h 600884"/>
                <a:gd name="T60" fmla="*/ 121763 h 600884"/>
                <a:gd name="T61" fmla="*/ 121763 h 600884"/>
                <a:gd name="T62" fmla="*/ 121763 h 600884"/>
                <a:gd name="T63" fmla="*/ 121763 h 600884"/>
                <a:gd name="T64" fmla="*/ 121763 h 600884"/>
                <a:gd name="T65" fmla="*/ 121763 h 600884"/>
                <a:gd name="T66" fmla="*/ 121763 h 600884"/>
                <a:gd name="T67" fmla="*/ 121763 h 600884"/>
                <a:gd name="T68" fmla="*/ 121763 h 600884"/>
                <a:gd name="T69" fmla="*/ 121763 h 600884"/>
                <a:gd name="T70" fmla="*/ 121763 h 600884"/>
                <a:gd name="T71" fmla="*/ 121763 h 600884"/>
                <a:gd name="T72" fmla="*/ 121763 h 600884"/>
                <a:gd name="T73" fmla="*/ 121763 h 600884"/>
                <a:gd name="T74" fmla="*/ 121763 h 600884"/>
                <a:gd name="T75" fmla="*/ 121763 h 600884"/>
                <a:gd name="T76" fmla="*/ 121763 h 600884"/>
                <a:gd name="T77" fmla="*/ 121763 h 600884"/>
                <a:gd name="T78" fmla="*/ 121763 h 600884"/>
                <a:gd name="T79" fmla="*/ 121763 h 600884"/>
                <a:gd name="T80" fmla="*/ 121763 h 600884"/>
                <a:gd name="T81" fmla="*/ 121763 h 600884"/>
                <a:gd name="T82" fmla="*/ 121763 h 600884"/>
                <a:gd name="T83" fmla="*/ 121763 h 600884"/>
                <a:gd name="T84" fmla="*/ 121763 h 600884"/>
                <a:gd name="T85" fmla="*/ 121763 h 600884"/>
                <a:gd name="T86" fmla="*/ 121763 h 600884"/>
                <a:gd name="T87" fmla="*/ 121763 h 600884"/>
                <a:gd name="T88" fmla="*/ 121763 h 600884"/>
                <a:gd name="T89" fmla="*/ 121763 h 600884"/>
                <a:gd name="T90" fmla="*/ 121763 h 600884"/>
                <a:gd name="T91" fmla="*/ 121763 h 600884"/>
                <a:gd name="T92" fmla="*/ 121763 h 600884"/>
                <a:gd name="T93" fmla="*/ 121763 h 600884"/>
                <a:gd name="T94" fmla="*/ 121763 h 600884"/>
                <a:gd name="T95" fmla="*/ 121763 h 600884"/>
                <a:gd name="T96" fmla="*/ 121763 h 600884"/>
                <a:gd name="T97" fmla="*/ 121763 h 600884"/>
                <a:gd name="T98" fmla="*/ 121763 h 600884"/>
                <a:gd name="T99" fmla="*/ 121763 h 600884"/>
                <a:gd name="T100" fmla="*/ 121763 h 600884"/>
                <a:gd name="T101" fmla="*/ 121763 h 600884"/>
                <a:gd name="T102" fmla="*/ 121763 h 600884"/>
                <a:gd name="T103" fmla="*/ 121763 h 600884"/>
                <a:gd name="T104" fmla="*/ 121763 h 600884"/>
                <a:gd name="T105" fmla="*/ 121763 h 600884"/>
                <a:gd name="T106" fmla="*/ 121763 h 600884"/>
                <a:gd name="T107" fmla="*/ 121763 h 600884"/>
                <a:gd name="T108" fmla="*/ 121763 h 600884"/>
                <a:gd name="T109" fmla="*/ 121763 h 600884"/>
                <a:gd name="T110" fmla="*/ 121763 h 600884"/>
                <a:gd name="T111" fmla="*/ 121763 h 600884"/>
                <a:gd name="T112" fmla="*/ 121763 h 600884"/>
                <a:gd name="T113" fmla="*/ 121763 h 600884"/>
                <a:gd name="T114" fmla="*/ 121763 h 600884"/>
                <a:gd name="T115" fmla="*/ 121763 h 600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99" h="3929">
                  <a:moveTo>
                    <a:pt x="2911" y="1857"/>
                  </a:moveTo>
                  <a:cubicBezTo>
                    <a:pt x="2857" y="1863"/>
                    <a:pt x="2804" y="1866"/>
                    <a:pt x="2751" y="1866"/>
                  </a:cubicBezTo>
                  <a:cubicBezTo>
                    <a:pt x="2491" y="1866"/>
                    <a:pt x="2239" y="1792"/>
                    <a:pt x="2021" y="1654"/>
                  </a:cubicBezTo>
                  <a:lnTo>
                    <a:pt x="1854" y="2321"/>
                  </a:lnTo>
                  <a:cubicBezTo>
                    <a:pt x="1849" y="2341"/>
                    <a:pt x="1842" y="2359"/>
                    <a:pt x="1834" y="2377"/>
                  </a:cubicBezTo>
                  <a:cubicBezTo>
                    <a:pt x="2259" y="2700"/>
                    <a:pt x="2547" y="3166"/>
                    <a:pt x="2646" y="3691"/>
                  </a:cubicBezTo>
                  <a:cubicBezTo>
                    <a:pt x="2667" y="3800"/>
                    <a:pt x="2596" y="3905"/>
                    <a:pt x="2487" y="3925"/>
                  </a:cubicBezTo>
                  <a:cubicBezTo>
                    <a:pt x="2475" y="3928"/>
                    <a:pt x="2462" y="3929"/>
                    <a:pt x="2450" y="3929"/>
                  </a:cubicBezTo>
                  <a:cubicBezTo>
                    <a:pt x="2356" y="3929"/>
                    <a:pt x="2272" y="3862"/>
                    <a:pt x="2253" y="3766"/>
                  </a:cubicBezTo>
                  <a:cubicBezTo>
                    <a:pt x="2171" y="3333"/>
                    <a:pt x="1932" y="2949"/>
                    <a:pt x="1579" y="2685"/>
                  </a:cubicBezTo>
                  <a:lnTo>
                    <a:pt x="1578" y="2687"/>
                  </a:lnTo>
                  <a:cubicBezTo>
                    <a:pt x="1255" y="3111"/>
                    <a:pt x="746" y="3363"/>
                    <a:pt x="214" y="3363"/>
                  </a:cubicBezTo>
                  <a:cubicBezTo>
                    <a:pt x="209" y="3363"/>
                    <a:pt x="204" y="3363"/>
                    <a:pt x="199" y="3363"/>
                  </a:cubicBezTo>
                  <a:cubicBezTo>
                    <a:pt x="89" y="3362"/>
                    <a:pt x="0" y="3268"/>
                    <a:pt x="1" y="3158"/>
                  </a:cubicBezTo>
                  <a:cubicBezTo>
                    <a:pt x="2" y="3048"/>
                    <a:pt x="91" y="2956"/>
                    <a:pt x="201" y="2956"/>
                  </a:cubicBezTo>
                  <a:lnTo>
                    <a:pt x="203" y="2956"/>
                  </a:lnTo>
                  <a:cubicBezTo>
                    <a:pt x="206" y="2956"/>
                    <a:pt x="210" y="2959"/>
                    <a:pt x="214" y="2959"/>
                  </a:cubicBezTo>
                  <a:cubicBezTo>
                    <a:pt x="622" y="2959"/>
                    <a:pt x="1012" y="2768"/>
                    <a:pt x="1259" y="2443"/>
                  </a:cubicBezTo>
                  <a:lnTo>
                    <a:pt x="1300" y="2391"/>
                  </a:lnTo>
                  <a:cubicBezTo>
                    <a:pt x="1265" y="2327"/>
                    <a:pt x="1253" y="2251"/>
                    <a:pt x="1272" y="2175"/>
                  </a:cubicBezTo>
                  <a:lnTo>
                    <a:pt x="1444" y="1490"/>
                  </a:lnTo>
                  <a:cubicBezTo>
                    <a:pt x="1193" y="1585"/>
                    <a:pt x="968" y="1746"/>
                    <a:pt x="798" y="1955"/>
                  </a:cubicBezTo>
                  <a:cubicBezTo>
                    <a:pt x="759" y="2004"/>
                    <a:pt x="701" y="2029"/>
                    <a:pt x="643" y="2029"/>
                  </a:cubicBezTo>
                  <a:cubicBezTo>
                    <a:pt x="599" y="2029"/>
                    <a:pt x="554" y="2015"/>
                    <a:pt x="517" y="1985"/>
                  </a:cubicBezTo>
                  <a:cubicBezTo>
                    <a:pt x="431" y="1915"/>
                    <a:pt x="418" y="1789"/>
                    <a:pt x="488" y="1703"/>
                  </a:cubicBezTo>
                  <a:cubicBezTo>
                    <a:pt x="752" y="1378"/>
                    <a:pt x="1121" y="1145"/>
                    <a:pt x="1528" y="1046"/>
                  </a:cubicBezTo>
                  <a:lnTo>
                    <a:pt x="1740" y="994"/>
                  </a:lnTo>
                  <a:cubicBezTo>
                    <a:pt x="1741" y="994"/>
                    <a:pt x="1742" y="994"/>
                    <a:pt x="1742" y="994"/>
                  </a:cubicBezTo>
                  <a:cubicBezTo>
                    <a:pt x="1746" y="993"/>
                    <a:pt x="1750" y="992"/>
                    <a:pt x="1754" y="991"/>
                  </a:cubicBezTo>
                  <a:cubicBezTo>
                    <a:pt x="1757" y="991"/>
                    <a:pt x="1760" y="990"/>
                    <a:pt x="1763" y="990"/>
                  </a:cubicBezTo>
                  <a:cubicBezTo>
                    <a:pt x="1766" y="990"/>
                    <a:pt x="1769" y="989"/>
                    <a:pt x="1772" y="989"/>
                  </a:cubicBezTo>
                  <a:cubicBezTo>
                    <a:pt x="1775" y="989"/>
                    <a:pt x="1779" y="989"/>
                    <a:pt x="1783" y="988"/>
                  </a:cubicBezTo>
                  <a:cubicBezTo>
                    <a:pt x="1785" y="988"/>
                    <a:pt x="1787" y="989"/>
                    <a:pt x="1790" y="989"/>
                  </a:cubicBezTo>
                  <a:cubicBezTo>
                    <a:pt x="1794" y="989"/>
                    <a:pt x="1798" y="989"/>
                    <a:pt x="1802" y="989"/>
                  </a:cubicBezTo>
                  <a:cubicBezTo>
                    <a:pt x="1804" y="989"/>
                    <a:pt x="1806" y="989"/>
                    <a:pt x="1808" y="990"/>
                  </a:cubicBezTo>
                  <a:cubicBezTo>
                    <a:pt x="1813" y="990"/>
                    <a:pt x="1817" y="991"/>
                    <a:pt x="1821" y="991"/>
                  </a:cubicBezTo>
                  <a:cubicBezTo>
                    <a:pt x="1824" y="992"/>
                    <a:pt x="1826" y="992"/>
                    <a:pt x="1828" y="993"/>
                  </a:cubicBezTo>
                  <a:cubicBezTo>
                    <a:pt x="1832" y="994"/>
                    <a:pt x="1836" y="994"/>
                    <a:pt x="1840" y="995"/>
                  </a:cubicBezTo>
                  <a:cubicBezTo>
                    <a:pt x="1843" y="996"/>
                    <a:pt x="1846" y="997"/>
                    <a:pt x="1848" y="998"/>
                  </a:cubicBezTo>
                  <a:cubicBezTo>
                    <a:pt x="1852" y="999"/>
                    <a:pt x="1855" y="1000"/>
                    <a:pt x="1858" y="1001"/>
                  </a:cubicBezTo>
                  <a:cubicBezTo>
                    <a:pt x="1861" y="1003"/>
                    <a:pt x="1864" y="1004"/>
                    <a:pt x="1868" y="1006"/>
                  </a:cubicBezTo>
                  <a:cubicBezTo>
                    <a:pt x="1870" y="1007"/>
                    <a:pt x="1873" y="1008"/>
                    <a:pt x="1875" y="1009"/>
                  </a:cubicBezTo>
                  <a:cubicBezTo>
                    <a:pt x="1879" y="1011"/>
                    <a:pt x="1882" y="1012"/>
                    <a:pt x="1885" y="1014"/>
                  </a:cubicBezTo>
                  <a:cubicBezTo>
                    <a:pt x="1888" y="1016"/>
                    <a:pt x="1890" y="1017"/>
                    <a:pt x="1893" y="1018"/>
                  </a:cubicBezTo>
                  <a:cubicBezTo>
                    <a:pt x="1895" y="1020"/>
                    <a:pt x="1898" y="1022"/>
                    <a:pt x="1901" y="1024"/>
                  </a:cubicBezTo>
                  <a:cubicBezTo>
                    <a:pt x="1903" y="1026"/>
                    <a:pt x="1906" y="1028"/>
                    <a:pt x="1909" y="1030"/>
                  </a:cubicBezTo>
                  <a:cubicBezTo>
                    <a:pt x="1911" y="1032"/>
                    <a:pt x="1913" y="1033"/>
                    <a:pt x="1915" y="1035"/>
                  </a:cubicBezTo>
                  <a:cubicBezTo>
                    <a:pt x="1918" y="1038"/>
                    <a:pt x="1922" y="1040"/>
                    <a:pt x="1925" y="1043"/>
                  </a:cubicBezTo>
                  <a:cubicBezTo>
                    <a:pt x="1925" y="1044"/>
                    <a:pt x="1926" y="1044"/>
                    <a:pt x="1926" y="1045"/>
                  </a:cubicBezTo>
                  <a:lnTo>
                    <a:pt x="2080" y="1193"/>
                  </a:lnTo>
                  <a:cubicBezTo>
                    <a:pt x="2289" y="1396"/>
                    <a:pt x="2575" y="1493"/>
                    <a:pt x="2865" y="1460"/>
                  </a:cubicBezTo>
                  <a:cubicBezTo>
                    <a:pt x="2974" y="1447"/>
                    <a:pt x="3074" y="1525"/>
                    <a:pt x="3086" y="1635"/>
                  </a:cubicBezTo>
                  <a:cubicBezTo>
                    <a:pt x="3099" y="1745"/>
                    <a:pt x="3020" y="1844"/>
                    <a:pt x="2911" y="1857"/>
                  </a:cubicBezTo>
                  <a:close/>
                  <a:moveTo>
                    <a:pt x="1903" y="873"/>
                  </a:moveTo>
                  <a:cubicBezTo>
                    <a:pt x="2144" y="873"/>
                    <a:pt x="2340" y="677"/>
                    <a:pt x="2340" y="436"/>
                  </a:cubicBezTo>
                  <a:cubicBezTo>
                    <a:pt x="2340" y="195"/>
                    <a:pt x="2144" y="0"/>
                    <a:pt x="1903" y="0"/>
                  </a:cubicBezTo>
                  <a:cubicBezTo>
                    <a:pt x="1662" y="0"/>
                    <a:pt x="1467" y="195"/>
                    <a:pt x="1467" y="436"/>
                  </a:cubicBezTo>
                  <a:cubicBezTo>
                    <a:pt x="1467" y="678"/>
                    <a:pt x="1662" y="873"/>
                    <a:pt x="1903" y="8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7" name="washing-hands_100653"/>
            <p:cNvSpPr/>
            <p:nvPr/>
          </p:nvSpPr>
          <p:spPr>
            <a:xfrm>
              <a:off x="9902" y="4234"/>
              <a:ext cx="960" cy="847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  <a:gd name="connsiteX50" fmla="*/ 373273 h 605239"/>
                <a:gd name="connsiteY50" fmla="*/ 373273 h 605239"/>
                <a:gd name="connsiteX51" fmla="*/ 373273 h 605239"/>
                <a:gd name="connsiteY51" fmla="*/ 373273 h 605239"/>
                <a:gd name="connsiteX52" fmla="*/ 373273 h 605239"/>
                <a:gd name="connsiteY52" fmla="*/ 373273 h 605239"/>
                <a:gd name="connsiteX53" fmla="*/ 373273 h 605239"/>
                <a:gd name="connsiteY53" fmla="*/ 373273 h 605239"/>
                <a:gd name="connsiteX54" fmla="*/ 373273 h 605239"/>
                <a:gd name="connsiteY54" fmla="*/ 373273 h 605239"/>
                <a:gd name="connsiteX55" fmla="*/ 373273 h 605239"/>
                <a:gd name="connsiteY55" fmla="*/ 373273 h 605239"/>
                <a:gd name="connsiteX56" fmla="*/ 373273 h 605239"/>
                <a:gd name="connsiteY56" fmla="*/ 373273 h 605239"/>
                <a:gd name="connsiteX57" fmla="*/ 373273 h 605239"/>
                <a:gd name="connsiteY57" fmla="*/ 373273 h 605239"/>
                <a:gd name="connsiteX58" fmla="*/ 373273 h 605239"/>
                <a:gd name="connsiteY58" fmla="*/ 373273 h 605239"/>
                <a:gd name="connsiteX59" fmla="*/ 373273 h 605239"/>
                <a:gd name="connsiteY59" fmla="*/ 373273 h 605239"/>
                <a:gd name="connsiteX60" fmla="*/ 373273 h 605239"/>
                <a:gd name="connsiteY60" fmla="*/ 373273 h 605239"/>
                <a:gd name="connsiteX61" fmla="*/ 373273 h 605239"/>
                <a:gd name="connsiteY61" fmla="*/ 373273 h 605239"/>
                <a:gd name="connsiteX62" fmla="*/ 373273 h 605239"/>
                <a:gd name="connsiteY62" fmla="*/ 373273 h 605239"/>
                <a:gd name="connsiteX63" fmla="*/ 373273 h 605239"/>
                <a:gd name="connsiteY63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07532" h="536227">
                  <a:moveTo>
                    <a:pt x="413649" y="329611"/>
                  </a:moveTo>
                  <a:cubicBezTo>
                    <a:pt x="437695" y="329611"/>
                    <a:pt x="472221" y="333246"/>
                    <a:pt x="500570" y="350207"/>
                  </a:cubicBezTo>
                  <a:cubicBezTo>
                    <a:pt x="533331" y="369811"/>
                    <a:pt x="563224" y="379063"/>
                    <a:pt x="588043" y="385561"/>
                  </a:cubicBezTo>
                  <a:cubicBezTo>
                    <a:pt x="609001" y="390957"/>
                    <a:pt x="609332" y="424218"/>
                    <a:pt x="605913" y="451202"/>
                  </a:cubicBezTo>
                  <a:cubicBezTo>
                    <a:pt x="603486" y="470035"/>
                    <a:pt x="598632" y="490080"/>
                    <a:pt x="592565" y="506160"/>
                  </a:cubicBezTo>
                  <a:cubicBezTo>
                    <a:pt x="582417" y="533033"/>
                    <a:pt x="573703" y="536227"/>
                    <a:pt x="568077" y="536227"/>
                  </a:cubicBezTo>
                  <a:cubicBezTo>
                    <a:pt x="566202" y="536227"/>
                    <a:pt x="564437" y="535787"/>
                    <a:pt x="562783" y="534906"/>
                  </a:cubicBezTo>
                  <a:cubicBezTo>
                    <a:pt x="544141" y="525654"/>
                    <a:pt x="496158" y="511667"/>
                    <a:pt x="459977" y="507041"/>
                  </a:cubicBezTo>
                  <a:cubicBezTo>
                    <a:pt x="457220" y="506711"/>
                    <a:pt x="454241" y="506490"/>
                    <a:pt x="450932" y="506490"/>
                  </a:cubicBezTo>
                  <a:cubicBezTo>
                    <a:pt x="424017" y="506490"/>
                    <a:pt x="387285" y="518495"/>
                    <a:pt x="363018" y="526425"/>
                  </a:cubicBezTo>
                  <a:cubicBezTo>
                    <a:pt x="354635" y="529179"/>
                    <a:pt x="348016" y="531381"/>
                    <a:pt x="343384" y="532483"/>
                  </a:cubicBezTo>
                  <a:cubicBezTo>
                    <a:pt x="337096" y="534025"/>
                    <a:pt x="328602" y="534906"/>
                    <a:pt x="318234" y="534906"/>
                  </a:cubicBezTo>
                  <a:cubicBezTo>
                    <a:pt x="295400" y="534906"/>
                    <a:pt x="265838" y="531161"/>
                    <a:pt x="236828" y="524553"/>
                  </a:cubicBezTo>
                  <a:cubicBezTo>
                    <a:pt x="211237" y="518826"/>
                    <a:pt x="175939" y="516072"/>
                    <a:pt x="141854" y="513319"/>
                  </a:cubicBezTo>
                  <a:cubicBezTo>
                    <a:pt x="68941" y="507482"/>
                    <a:pt x="27797" y="503186"/>
                    <a:pt x="27797" y="481159"/>
                  </a:cubicBezTo>
                  <a:cubicBezTo>
                    <a:pt x="27797" y="471137"/>
                    <a:pt x="31327" y="465079"/>
                    <a:pt x="35850" y="461334"/>
                  </a:cubicBezTo>
                  <a:cubicBezTo>
                    <a:pt x="19745" y="459903"/>
                    <a:pt x="0" y="454947"/>
                    <a:pt x="0" y="433140"/>
                  </a:cubicBezTo>
                  <a:cubicBezTo>
                    <a:pt x="0" y="405275"/>
                    <a:pt x="40482" y="405275"/>
                    <a:pt x="53719" y="405275"/>
                  </a:cubicBezTo>
                  <a:cubicBezTo>
                    <a:pt x="82730" y="405275"/>
                    <a:pt x="121006" y="410672"/>
                    <a:pt x="158069" y="415958"/>
                  </a:cubicBezTo>
                  <a:cubicBezTo>
                    <a:pt x="189065" y="420474"/>
                    <a:pt x="218406" y="424659"/>
                    <a:pt x="241240" y="425540"/>
                  </a:cubicBezTo>
                  <a:cubicBezTo>
                    <a:pt x="241791" y="425540"/>
                    <a:pt x="242453" y="425650"/>
                    <a:pt x="243005" y="425650"/>
                  </a:cubicBezTo>
                  <a:cubicBezTo>
                    <a:pt x="260323" y="425650"/>
                    <a:pt x="286135" y="416179"/>
                    <a:pt x="300033" y="409791"/>
                  </a:cubicBezTo>
                  <a:cubicBezTo>
                    <a:pt x="291209" y="408799"/>
                    <a:pt x="277751" y="408689"/>
                    <a:pt x="266941" y="408579"/>
                  </a:cubicBezTo>
                  <a:cubicBezTo>
                    <a:pt x="223701" y="408249"/>
                    <a:pt x="194911" y="406707"/>
                    <a:pt x="187631" y="390517"/>
                  </a:cubicBezTo>
                  <a:cubicBezTo>
                    <a:pt x="185756" y="386442"/>
                    <a:pt x="185976" y="382036"/>
                    <a:pt x="188072" y="378181"/>
                  </a:cubicBezTo>
                  <a:cubicBezTo>
                    <a:pt x="196897" y="361991"/>
                    <a:pt x="242564" y="353951"/>
                    <a:pt x="311284" y="343599"/>
                  </a:cubicBezTo>
                  <a:cubicBezTo>
                    <a:pt x="330919" y="340625"/>
                    <a:pt x="349561" y="337761"/>
                    <a:pt x="362577" y="335008"/>
                  </a:cubicBezTo>
                  <a:cubicBezTo>
                    <a:pt x="379012" y="331484"/>
                    <a:pt x="396661" y="329611"/>
                    <a:pt x="413649" y="329611"/>
                  </a:cubicBezTo>
                  <a:close/>
                  <a:moveTo>
                    <a:pt x="383488" y="241052"/>
                  </a:moveTo>
                  <a:cubicBezTo>
                    <a:pt x="399175" y="241052"/>
                    <a:pt x="411891" y="253721"/>
                    <a:pt x="411891" y="269349"/>
                  </a:cubicBezTo>
                  <a:cubicBezTo>
                    <a:pt x="411891" y="284977"/>
                    <a:pt x="399175" y="297646"/>
                    <a:pt x="383488" y="297646"/>
                  </a:cubicBezTo>
                  <a:cubicBezTo>
                    <a:pt x="367801" y="297646"/>
                    <a:pt x="355085" y="284977"/>
                    <a:pt x="355085" y="269349"/>
                  </a:cubicBezTo>
                  <a:cubicBezTo>
                    <a:pt x="355085" y="253721"/>
                    <a:pt x="367801" y="241052"/>
                    <a:pt x="383488" y="241052"/>
                  </a:cubicBezTo>
                  <a:close/>
                  <a:moveTo>
                    <a:pt x="258341" y="241052"/>
                  </a:moveTo>
                  <a:cubicBezTo>
                    <a:pt x="274008" y="241052"/>
                    <a:pt x="286709" y="253721"/>
                    <a:pt x="286709" y="269349"/>
                  </a:cubicBezTo>
                  <a:cubicBezTo>
                    <a:pt x="286709" y="284977"/>
                    <a:pt x="274008" y="297646"/>
                    <a:pt x="258341" y="297646"/>
                  </a:cubicBezTo>
                  <a:cubicBezTo>
                    <a:pt x="242674" y="297646"/>
                    <a:pt x="229973" y="284977"/>
                    <a:pt x="229973" y="269349"/>
                  </a:cubicBezTo>
                  <a:cubicBezTo>
                    <a:pt x="229973" y="253721"/>
                    <a:pt x="242674" y="241052"/>
                    <a:pt x="258341" y="241052"/>
                  </a:cubicBezTo>
                  <a:close/>
                  <a:moveTo>
                    <a:pt x="133122" y="241052"/>
                  </a:moveTo>
                  <a:cubicBezTo>
                    <a:pt x="148769" y="241052"/>
                    <a:pt x="161454" y="253721"/>
                    <a:pt x="161454" y="269349"/>
                  </a:cubicBezTo>
                  <a:cubicBezTo>
                    <a:pt x="161454" y="284977"/>
                    <a:pt x="148769" y="297646"/>
                    <a:pt x="133122" y="297646"/>
                  </a:cubicBezTo>
                  <a:cubicBezTo>
                    <a:pt x="117475" y="297646"/>
                    <a:pt x="104790" y="284977"/>
                    <a:pt x="104790" y="269349"/>
                  </a:cubicBezTo>
                  <a:cubicBezTo>
                    <a:pt x="104790" y="253721"/>
                    <a:pt x="117475" y="241052"/>
                    <a:pt x="133122" y="241052"/>
                  </a:cubicBezTo>
                  <a:close/>
                  <a:moveTo>
                    <a:pt x="328835" y="155032"/>
                  </a:moveTo>
                  <a:cubicBezTo>
                    <a:pt x="344502" y="155032"/>
                    <a:pt x="357203" y="167701"/>
                    <a:pt x="357203" y="183329"/>
                  </a:cubicBezTo>
                  <a:cubicBezTo>
                    <a:pt x="357203" y="198957"/>
                    <a:pt x="344502" y="211626"/>
                    <a:pt x="328835" y="211626"/>
                  </a:cubicBezTo>
                  <a:cubicBezTo>
                    <a:pt x="313168" y="211626"/>
                    <a:pt x="300467" y="198957"/>
                    <a:pt x="300467" y="183329"/>
                  </a:cubicBezTo>
                  <a:cubicBezTo>
                    <a:pt x="300467" y="167701"/>
                    <a:pt x="313168" y="155032"/>
                    <a:pt x="328835" y="155032"/>
                  </a:cubicBezTo>
                  <a:close/>
                  <a:moveTo>
                    <a:pt x="187739" y="155032"/>
                  </a:moveTo>
                  <a:cubicBezTo>
                    <a:pt x="203386" y="155032"/>
                    <a:pt x="216071" y="167701"/>
                    <a:pt x="216071" y="183329"/>
                  </a:cubicBezTo>
                  <a:cubicBezTo>
                    <a:pt x="216071" y="198957"/>
                    <a:pt x="203386" y="211626"/>
                    <a:pt x="187739" y="211626"/>
                  </a:cubicBezTo>
                  <a:cubicBezTo>
                    <a:pt x="172092" y="211626"/>
                    <a:pt x="159407" y="198957"/>
                    <a:pt x="159407" y="183329"/>
                  </a:cubicBezTo>
                  <a:cubicBezTo>
                    <a:pt x="159407" y="167701"/>
                    <a:pt x="172092" y="155032"/>
                    <a:pt x="187739" y="155032"/>
                  </a:cubicBezTo>
                  <a:close/>
                  <a:moveTo>
                    <a:pt x="168906" y="0"/>
                  </a:moveTo>
                  <a:lnTo>
                    <a:pt x="347704" y="0"/>
                  </a:lnTo>
                  <a:cubicBezTo>
                    <a:pt x="358513" y="0"/>
                    <a:pt x="370757" y="7491"/>
                    <a:pt x="375720" y="17075"/>
                  </a:cubicBezTo>
                  <a:lnTo>
                    <a:pt x="421826" y="107849"/>
                  </a:lnTo>
                  <a:cubicBezTo>
                    <a:pt x="424804" y="113577"/>
                    <a:pt x="424804" y="119526"/>
                    <a:pt x="421936" y="124263"/>
                  </a:cubicBezTo>
                  <a:cubicBezTo>
                    <a:pt x="419068" y="128890"/>
                    <a:pt x="413774" y="131534"/>
                    <a:pt x="407266" y="131534"/>
                  </a:cubicBezTo>
                  <a:lnTo>
                    <a:pt x="109344" y="131534"/>
                  </a:lnTo>
                  <a:cubicBezTo>
                    <a:pt x="102946" y="131534"/>
                    <a:pt x="97542" y="128890"/>
                    <a:pt x="94674" y="124263"/>
                  </a:cubicBezTo>
                  <a:cubicBezTo>
                    <a:pt x="91806" y="119526"/>
                    <a:pt x="91806" y="113577"/>
                    <a:pt x="94784" y="107849"/>
                  </a:cubicBezTo>
                  <a:lnTo>
                    <a:pt x="141000" y="17075"/>
                  </a:lnTo>
                  <a:cubicBezTo>
                    <a:pt x="145853" y="7491"/>
                    <a:pt x="158097" y="0"/>
                    <a:pt x="1689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8" name="iconfont-10187-1761501"/>
            <p:cNvSpPr/>
            <p:nvPr/>
          </p:nvSpPr>
          <p:spPr>
            <a:xfrm>
              <a:off x="1675" y="7420"/>
              <a:ext cx="853" cy="960"/>
            </a:xfrm>
            <a:custGeom>
              <a:avLst/>
              <a:gdLst>
                <a:gd name="T0" fmla="*/ 5440 w 10240"/>
                <a:gd name="T1" fmla="*/ 1600 h 11520"/>
                <a:gd name="T2" fmla="*/ 5120 w 10240"/>
                <a:gd name="T3" fmla="*/ 960 h 11520"/>
                <a:gd name="T4" fmla="*/ 4800 w 10240"/>
                <a:gd name="T5" fmla="*/ 1600 h 11520"/>
                <a:gd name="T6" fmla="*/ 4160 w 10240"/>
                <a:gd name="T7" fmla="*/ 1920 h 11520"/>
                <a:gd name="T8" fmla="*/ 4800 w 10240"/>
                <a:gd name="T9" fmla="*/ 2240 h 11520"/>
                <a:gd name="T10" fmla="*/ 5120 w 10240"/>
                <a:gd name="T11" fmla="*/ 2880 h 11520"/>
                <a:gd name="T12" fmla="*/ 5440 w 10240"/>
                <a:gd name="T13" fmla="*/ 2240 h 11520"/>
                <a:gd name="T14" fmla="*/ 6080 w 10240"/>
                <a:gd name="T15" fmla="*/ 1920 h 11520"/>
                <a:gd name="T16" fmla="*/ 7296 w 10240"/>
                <a:gd name="T17" fmla="*/ 6816 h 11520"/>
                <a:gd name="T18" fmla="*/ 8320 w 10240"/>
                <a:gd name="T19" fmla="*/ 832 h 11520"/>
                <a:gd name="T20" fmla="*/ 5120 w 10240"/>
                <a:gd name="T21" fmla="*/ 0 h 11520"/>
                <a:gd name="T22" fmla="*/ 1920 w 10240"/>
                <a:gd name="T23" fmla="*/ 832 h 11520"/>
                <a:gd name="T24" fmla="*/ 2976 w 10240"/>
                <a:gd name="T25" fmla="*/ 6816 h 11520"/>
                <a:gd name="T26" fmla="*/ 960 w 10240"/>
                <a:gd name="T27" fmla="*/ 11520 h 11520"/>
                <a:gd name="T28" fmla="*/ 10240 w 10240"/>
                <a:gd name="T29" fmla="*/ 10560 h 11520"/>
                <a:gd name="T30" fmla="*/ 5120 w 10240"/>
                <a:gd name="T31" fmla="*/ 10528 h 11520"/>
                <a:gd name="T32" fmla="*/ 2944 w 10240"/>
                <a:gd name="T33" fmla="*/ 8864 h 11520"/>
                <a:gd name="T34" fmla="*/ 5184 w 10240"/>
                <a:gd name="T35" fmla="*/ 10496 h 11520"/>
                <a:gd name="T36" fmla="*/ 3840 w 10240"/>
                <a:gd name="T37" fmla="*/ 7392 h 11520"/>
                <a:gd name="T38" fmla="*/ 5120 w 10240"/>
                <a:gd name="T39" fmla="*/ 7648 h 11520"/>
                <a:gd name="T40" fmla="*/ 5152 w 10240"/>
                <a:gd name="T41" fmla="*/ 9248 h 11520"/>
                <a:gd name="T42" fmla="*/ 5536 w 10240"/>
                <a:gd name="T43" fmla="*/ 9856 h 11520"/>
                <a:gd name="T44" fmla="*/ 7296 w 10240"/>
                <a:gd name="T45" fmla="*/ 8832 h 11520"/>
                <a:gd name="T46" fmla="*/ 5696 w 10240"/>
                <a:gd name="T47" fmla="*/ 10080 h 11520"/>
                <a:gd name="T48" fmla="*/ 2560 w 10240"/>
                <a:gd name="T49" fmla="*/ 4320 h 11520"/>
                <a:gd name="T50" fmla="*/ 6048 w 10240"/>
                <a:gd name="T51" fmla="*/ 3904 h 11520"/>
                <a:gd name="T52" fmla="*/ 6112 w 10240"/>
                <a:gd name="T53" fmla="*/ 3264 h 11520"/>
                <a:gd name="T54" fmla="*/ 2560 w 10240"/>
                <a:gd name="T55" fmla="*/ 3648 h 11520"/>
                <a:gd name="T56" fmla="*/ 5120 w 10240"/>
                <a:gd name="T57" fmla="*/ 640 h 11520"/>
                <a:gd name="T58" fmla="*/ 7680 w 10240"/>
                <a:gd name="T59" fmla="*/ 3648 h 11520"/>
                <a:gd name="T60" fmla="*/ 6944 w 10240"/>
                <a:gd name="T61" fmla="*/ 3744 h 11520"/>
                <a:gd name="T62" fmla="*/ 7712 w 10240"/>
                <a:gd name="T63" fmla="*/ 4320 h 11520"/>
                <a:gd name="T64" fmla="*/ 5152 w 10240"/>
                <a:gd name="T65" fmla="*/ 7040 h 11520"/>
                <a:gd name="T66" fmla="*/ 2592 w 10240"/>
                <a:gd name="T67" fmla="*/ 4384 h 11520"/>
                <a:gd name="T68" fmla="*/ 2560 w 10240"/>
                <a:gd name="T69" fmla="*/ 4320 h 11520"/>
                <a:gd name="T70" fmla="*/ 2784 w 10240"/>
                <a:gd name="T71" fmla="*/ 7552 h 11520"/>
                <a:gd name="T72" fmla="*/ 2592 w 10240"/>
                <a:gd name="T73" fmla="*/ 9344 h 11520"/>
                <a:gd name="T74" fmla="*/ 4576 w 10240"/>
                <a:gd name="T75" fmla="*/ 10848 h 11520"/>
                <a:gd name="T76" fmla="*/ 640 w 10240"/>
                <a:gd name="T77" fmla="*/ 10560 h 11520"/>
                <a:gd name="T78" fmla="*/ 6240 w 10240"/>
                <a:gd name="T79" fmla="*/ 10880 h 11520"/>
                <a:gd name="T80" fmla="*/ 6592 w 10240"/>
                <a:gd name="T81" fmla="*/ 10176 h 11520"/>
                <a:gd name="T82" fmla="*/ 7904 w 10240"/>
                <a:gd name="T83" fmla="*/ 8640 h 11520"/>
                <a:gd name="T84" fmla="*/ 9632 w 10240"/>
                <a:gd name="T85" fmla="*/ 10592 h 1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240" h="11520">
                  <a:moveTo>
                    <a:pt x="5760" y="1600"/>
                  </a:moveTo>
                  <a:lnTo>
                    <a:pt x="5440" y="1600"/>
                  </a:lnTo>
                  <a:lnTo>
                    <a:pt x="5440" y="1280"/>
                  </a:lnTo>
                  <a:cubicBezTo>
                    <a:pt x="5440" y="1120"/>
                    <a:pt x="5280" y="960"/>
                    <a:pt x="5120" y="960"/>
                  </a:cubicBezTo>
                  <a:cubicBezTo>
                    <a:pt x="4960" y="960"/>
                    <a:pt x="4800" y="1120"/>
                    <a:pt x="4800" y="1280"/>
                  </a:cubicBezTo>
                  <a:lnTo>
                    <a:pt x="4800" y="1600"/>
                  </a:lnTo>
                  <a:lnTo>
                    <a:pt x="4480" y="1600"/>
                  </a:lnTo>
                  <a:cubicBezTo>
                    <a:pt x="4320" y="1600"/>
                    <a:pt x="4160" y="1760"/>
                    <a:pt x="4160" y="1920"/>
                  </a:cubicBezTo>
                  <a:cubicBezTo>
                    <a:pt x="4160" y="2080"/>
                    <a:pt x="4320" y="2240"/>
                    <a:pt x="4480" y="2240"/>
                  </a:cubicBezTo>
                  <a:lnTo>
                    <a:pt x="4800" y="2240"/>
                  </a:lnTo>
                  <a:lnTo>
                    <a:pt x="4800" y="2560"/>
                  </a:lnTo>
                  <a:cubicBezTo>
                    <a:pt x="4800" y="2720"/>
                    <a:pt x="4960" y="2880"/>
                    <a:pt x="5120" y="2880"/>
                  </a:cubicBezTo>
                  <a:cubicBezTo>
                    <a:pt x="5280" y="2880"/>
                    <a:pt x="5440" y="2720"/>
                    <a:pt x="5440" y="2560"/>
                  </a:cubicBezTo>
                  <a:lnTo>
                    <a:pt x="5440" y="2240"/>
                  </a:lnTo>
                  <a:lnTo>
                    <a:pt x="5760" y="2240"/>
                  </a:lnTo>
                  <a:cubicBezTo>
                    <a:pt x="5920" y="2240"/>
                    <a:pt x="6080" y="2080"/>
                    <a:pt x="6080" y="1920"/>
                  </a:cubicBezTo>
                  <a:cubicBezTo>
                    <a:pt x="6080" y="1760"/>
                    <a:pt x="5920" y="1600"/>
                    <a:pt x="5760" y="1600"/>
                  </a:cubicBezTo>
                  <a:close/>
                  <a:moveTo>
                    <a:pt x="7296" y="6816"/>
                  </a:moveTo>
                  <a:cubicBezTo>
                    <a:pt x="7936" y="6240"/>
                    <a:pt x="8320" y="5408"/>
                    <a:pt x="8320" y="4480"/>
                  </a:cubicBezTo>
                  <a:lnTo>
                    <a:pt x="8320" y="832"/>
                  </a:lnTo>
                  <a:cubicBezTo>
                    <a:pt x="8320" y="704"/>
                    <a:pt x="8256" y="576"/>
                    <a:pt x="8128" y="544"/>
                  </a:cubicBezTo>
                  <a:cubicBezTo>
                    <a:pt x="7712" y="384"/>
                    <a:pt x="6592" y="0"/>
                    <a:pt x="5120" y="0"/>
                  </a:cubicBezTo>
                  <a:cubicBezTo>
                    <a:pt x="3648" y="0"/>
                    <a:pt x="2560" y="384"/>
                    <a:pt x="2112" y="544"/>
                  </a:cubicBezTo>
                  <a:cubicBezTo>
                    <a:pt x="1984" y="608"/>
                    <a:pt x="1920" y="704"/>
                    <a:pt x="1920" y="832"/>
                  </a:cubicBezTo>
                  <a:lnTo>
                    <a:pt x="1920" y="4352"/>
                  </a:lnTo>
                  <a:cubicBezTo>
                    <a:pt x="1920" y="5312"/>
                    <a:pt x="2336" y="6176"/>
                    <a:pt x="2976" y="6816"/>
                  </a:cubicBezTo>
                  <a:cubicBezTo>
                    <a:pt x="1280" y="7200"/>
                    <a:pt x="0" y="8736"/>
                    <a:pt x="0" y="10560"/>
                  </a:cubicBezTo>
                  <a:cubicBezTo>
                    <a:pt x="0" y="11104"/>
                    <a:pt x="416" y="11520"/>
                    <a:pt x="960" y="11520"/>
                  </a:cubicBezTo>
                  <a:lnTo>
                    <a:pt x="9280" y="11520"/>
                  </a:lnTo>
                  <a:cubicBezTo>
                    <a:pt x="9824" y="11520"/>
                    <a:pt x="10240" y="11104"/>
                    <a:pt x="10240" y="10560"/>
                  </a:cubicBezTo>
                  <a:cubicBezTo>
                    <a:pt x="10240" y="8736"/>
                    <a:pt x="8992" y="7232"/>
                    <a:pt x="7296" y="6816"/>
                  </a:cubicBezTo>
                  <a:close/>
                  <a:moveTo>
                    <a:pt x="5120" y="10528"/>
                  </a:moveTo>
                  <a:lnTo>
                    <a:pt x="4032" y="9664"/>
                  </a:lnTo>
                  <a:lnTo>
                    <a:pt x="2944" y="8864"/>
                  </a:lnTo>
                  <a:lnTo>
                    <a:pt x="3360" y="7840"/>
                  </a:lnTo>
                  <a:lnTo>
                    <a:pt x="5184" y="10496"/>
                  </a:lnTo>
                  <a:lnTo>
                    <a:pt x="5120" y="10528"/>
                  </a:lnTo>
                  <a:close/>
                  <a:moveTo>
                    <a:pt x="3840" y="7392"/>
                  </a:moveTo>
                  <a:cubicBezTo>
                    <a:pt x="4160" y="7552"/>
                    <a:pt x="4512" y="7648"/>
                    <a:pt x="4896" y="7648"/>
                  </a:cubicBezTo>
                  <a:lnTo>
                    <a:pt x="5120" y="7648"/>
                  </a:lnTo>
                  <a:cubicBezTo>
                    <a:pt x="5568" y="7648"/>
                    <a:pt x="6016" y="7552"/>
                    <a:pt x="6400" y="7360"/>
                  </a:cubicBezTo>
                  <a:lnTo>
                    <a:pt x="5152" y="9248"/>
                  </a:lnTo>
                  <a:lnTo>
                    <a:pt x="3840" y="7392"/>
                  </a:lnTo>
                  <a:close/>
                  <a:moveTo>
                    <a:pt x="5536" y="9856"/>
                  </a:moveTo>
                  <a:lnTo>
                    <a:pt x="6880" y="7840"/>
                  </a:lnTo>
                  <a:lnTo>
                    <a:pt x="7296" y="8832"/>
                  </a:lnTo>
                  <a:lnTo>
                    <a:pt x="6208" y="9664"/>
                  </a:lnTo>
                  <a:lnTo>
                    <a:pt x="5696" y="10080"/>
                  </a:lnTo>
                  <a:lnTo>
                    <a:pt x="5536" y="9856"/>
                  </a:lnTo>
                  <a:close/>
                  <a:moveTo>
                    <a:pt x="2560" y="4320"/>
                  </a:moveTo>
                  <a:cubicBezTo>
                    <a:pt x="3168" y="4096"/>
                    <a:pt x="4032" y="3840"/>
                    <a:pt x="5120" y="3840"/>
                  </a:cubicBezTo>
                  <a:cubicBezTo>
                    <a:pt x="5440" y="3840"/>
                    <a:pt x="5728" y="3872"/>
                    <a:pt x="6048" y="3904"/>
                  </a:cubicBezTo>
                  <a:cubicBezTo>
                    <a:pt x="6208" y="3936"/>
                    <a:pt x="6400" y="3808"/>
                    <a:pt x="6400" y="3616"/>
                  </a:cubicBezTo>
                  <a:cubicBezTo>
                    <a:pt x="6432" y="3456"/>
                    <a:pt x="6304" y="3264"/>
                    <a:pt x="6112" y="3264"/>
                  </a:cubicBezTo>
                  <a:cubicBezTo>
                    <a:pt x="5792" y="3232"/>
                    <a:pt x="5440" y="3200"/>
                    <a:pt x="5120" y="3200"/>
                  </a:cubicBezTo>
                  <a:cubicBezTo>
                    <a:pt x="4032" y="3200"/>
                    <a:pt x="3104" y="3456"/>
                    <a:pt x="2560" y="3648"/>
                  </a:cubicBezTo>
                  <a:lnTo>
                    <a:pt x="2560" y="1056"/>
                  </a:lnTo>
                  <a:cubicBezTo>
                    <a:pt x="3040" y="896"/>
                    <a:pt x="3936" y="640"/>
                    <a:pt x="5120" y="640"/>
                  </a:cubicBezTo>
                  <a:cubicBezTo>
                    <a:pt x="6304" y="640"/>
                    <a:pt x="7200" y="896"/>
                    <a:pt x="7680" y="1056"/>
                  </a:cubicBezTo>
                  <a:lnTo>
                    <a:pt x="7680" y="3648"/>
                  </a:lnTo>
                  <a:cubicBezTo>
                    <a:pt x="7584" y="3616"/>
                    <a:pt x="7456" y="3584"/>
                    <a:pt x="7328" y="3520"/>
                  </a:cubicBezTo>
                  <a:cubicBezTo>
                    <a:pt x="7168" y="3456"/>
                    <a:pt x="6976" y="3552"/>
                    <a:pt x="6944" y="3744"/>
                  </a:cubicBezTo>
                  <a:cubicBezTo>
                    <a:pt x="6880" y="3904"/>
                    <a:pt x="6976" y="4096"/>
                    <a:pt x="7168" y="4128"/>
                  </a:cubicBezTo>
                  <a:cubicBezTo>
                    <a:pt x="7360" y="4192"/>
                    <a:pt x="7552" y="4256"/>
                    <a:pt x="7712" y="4320"/>
                  </a:cubicBezTo>
                  <a:lnTo>
                    <a:pt x="7712" y="4480"/>
                  </a:lnTo>
                  <a:cubicBezTo>
                    <a:pt x="7712" y="5888"/>
                    <a:pt x="6560" y="7040"/>
                    <a:pt x="5152" y="7040"/>
                  </a:cubicBezTo>
                  <a:lnTo>
                    <a:pt x="4992" y="7040"/>
                  </a:lnTo>
                  <a:cubicBezTo>
                    <a:pt x="3648" y="6944"/>
                    <a:pt x="2592" y="5792"/>
                    <a:pt x="2592" y="4384"/>
                  </a:cubicBezTo>
                  <a:lnTo>
                    <a:pt x="2592" y="4320"/>
                  </a:lnTo>
                  <a:lnTo>
                    <a:pt x="2560" y="4320"/>
                  </a:lnTo>
                  <a:close/>
                  <a:moveTo>
                    <a:pt x="640" y="10560"/>
                  </a:moveTo>
                  <a:cubicBezTo>
                    <a:pt x="640" y="9152"/>
                    <a:pt x="1536" y="7968"/>
                    <a:pt x="2784" y="7552"/>
                  </a:cubicBezTo>
                  <a:lnTo>
                    <a:pt x="2368" y="8608"/>
                  </a:lnTo>
                  <a:cubicBezTo>
                    <a:pt x="2272" y="8864"/>
                    <a:pt x="2336" y="9184"/>
                    <a:pt x="2592" y="9344"/>
                  </a:cubicBezTo>
                  <a:lnTo>
                    <a:pt x="3680" y="10144"/>
                  </a:lnTo>
                  <a:lnTo>
                    <a:pt x="4576" y="10848"/>
                  </a:lnTo>
                  <a:lnTo>
                    <a:pt x="960" y="10848"/>
                  </a:lnTo>
                  <a:cubicBezTo>
                    <a:pt x="768" y="10880"/>
                    <a:pt x="640" y="10752"/>
                    <a:pt x="640" y="10560"/>
                  </a:cubicBezTo>
                  <a:close/>
                  <a:moveTo>
                    <a:pt x="9280" y="10880"/>
                  </a:moveTo>
                  <a:lnTo>
                    <a:pt x="6240" y="10880"/>
                  </a:lnTo>
                  <a:lnTo>
                    <a:pt x="6048" y="10592"/>
                  </a:lnTo>
                  <a:lnTo>
                    <a:pt x="6592" y="10176"/>
                  </a:lnTo>
                  <a:lnTo>
                    <a:pt x="7680" y="9376"/>
                  </a:lnTo>
                  <a:cubicBezTo>
                    <a:pt x="7904" y="9216"/>
                    <a:pt x="8000" y="8896"/>
                    <a:pt x="7904" y="8640"/>
                  </a:cubicBezTo>
                  <a:lnTo>
                    <a:pt x="7488" y="7584"/>
                  </a:lnTo>
                  <a:cubicBezTo>
                    <a:pt x="8736" y="8032"/>
                    <a:pt x="9632" y="9216"/>
                    <a:pt x="9632" y="10592"/>
                  </a:cubicBezTo>
                  <a:cubicBezTo>
                    <a:pt x="9600" y="10752"/>
                    <a:pt x="9472" y="10880"/>
                    <a:pt x="9280" y="108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crowd-of-users_33887"/>
            <p:cNvSpPr/>
            <p:nvPr/>
          </p:nvSpPr>
          <p:spPr>
            <a:xfrm>
              <a:off x="1622" y="4291"/>
              <a:ext cx="960" cy="734"/>
            </a:xfrm>
            <a:custGeom>
              <a:avLst/>
              <a:gdLst>
                <a:gd name="connsiteX0" fmla="*/ 279380 w 602133"/>
                <a:gd name="connsiteY0" fmla="*/ 303917 h 460429"/>
                <a:gd name="connsiteX1" fmla="*/ 329638 w 602133"/>
                <a:gd name="connsiteY1" fmla="*/ 303917 h 460429"/>
                <a:gd name="connsiteX2" fmla="*/ 405716 w 602133"/>
                <a:gd name="connsiteY2" fmla="*/ 379871 h 460429"/>
                <a:gd name="connsiteX3" fmla="*/ 405716 w 602133"/>
                <a:gd name="connsiteY3" fmla="*/ 441555 h 460429"/>
                <a:gd name="connsiteX4" fmla="*/ 405255 w 602133"/>
                <a:gd name="connsiteY4" fmla="*/ 441555 h 460429"/>
                <a:gd name="connsiteX5" fmla="*/ 401566 w 602133"/>
                <a:gd name="connsiteY5" fmla="*/ 443857 h 460429"/>
                <a:gd name="connsiteX6" fmla="*/ 311195 w 602133"/>
                <a:gd name="connsiteY6" fmla="*/ 460429 h 460429"/>
                <a:gd name="connsiteX7" fmla="*/ 207452 w 602133"/>
                <a:gd name="connsiteY7" fmla="*/ 443857 h 460429"/>
                <a:gd name="connsiteX8" fmla="*/ 203302 w 602133"/>
                <a:gd name="connsiteY8" fmla="*/ 442476 h 460429"/>
                <a:gd name="connsiteX9" fmla="*/ 203302 w 602133"/>
                <a:gd name="connsiteY9" fmla="*/ 441555 h 460429"/>
                <a:gd name="connsiteX10" fmla="*/ 203302 w 602133"/>
                <a:gd name="connsiteY10" fmla="*/ 379871 h 460429"/>
                <a:gd name="connsiteX11" fmla="*/ 279380 w 602133"/>
                <a:gd name="connsiteY11" fmla="*/ 303917 h 460429"/>
                <a:gd name="connsiteX12" fmla="*/ 378044 w 602133"/>
                <a:gd name="connsiteY12" fmla="*/ 242690 h 460429"/>
                <a:gd name="connsiteX13" fmla="*/ 428312 w 602133"/>
                <a:gd name="connsiteY13" fmla="*/ 242690 h 460429"/>
                <a:gd name="connsiteX14" fmla="*/ 504406 w 602133"/>
                <a:gd name="connsiteY14" fmla="*/ 318644 h 460429"/>
                <a:gd name="connsiteX15" fmla="*/ 504406 w 602133"/>
                <a:gd name="connsiteY15" fmla="*/ 380329 h 460429"/>
                <a:gd name="connsiteX16" fmla="*/ 503945 w 602133"/>
                <a:gd name="connsiteY16" fmla="*/ 380329 h 460429"/>
                <a:gd name="connsiteX17" fmla="*/ 499794 w 602133"/>
                <a:gd name="connsiteY17" fmla="*/ 382630 h 460429"/>
                <a:gd name="connsiteX18" fmla="*/ 420011 w 602133"/>
                <a:gd name="connsiteY18" fmla="*/ 399202 h 460429"/>
                <a:gd name="connsiteX19" fmla="*/ 420011 w 602133"/>
                <a:gd name="connsiteY19" fmla="*/ 380329 h 460429"/>
                <a:gd name="connsiteX20" fmla="*/ 355446 w 602133"/>
                <a:gd name="connsiteY20" fmla="*/ 293787 h 460429"/>
                <a:gd name="connsiteX21" fmla="*/ 378044 w 602133"/>
                <a:gd name="connsiteY21" fmla="*/ 242690 h 460429"/>
                <a:gd name="connsiteX22" fmla="*/ 175210 w 602133"/>
                <a:gd name="connsiteY22" fmla="*/ 242690 h 460429"/>
                <a:gd name="connsiteX23" fmla="*/ 225454 w 602133"/>
                <a:gd name="connsiteY23" fmla="*/ 242690 h 460429"/>
                <a:gd name="connsiteX24" fmla="*/ 230986 w 602133"/>
                <a:gd name="connsiteY24" fmla="*/ 243150 h 460429"/>
                <a:gd name="connsiteX25" fmla="*/ 253573 w 602133"/>
                <a:gd name="connsiteY25" fmla="*/ 293792 h 460429"/>
                <a:gd name="connsiteX26" fmla="*/ 189038 w 602133"/>
                <a:gd name="connsiteY26" fmla="*/ 380343 h 460429"/>
                <a:gd name="connsiteX27" fmla="*/ 189038 w 602133"/>
                <a:gd name="connsiteY27" fmla="*/ 398758 h 460429"/>
                <a:gd name="connsiteX28" fmla="*/ 103300 w 602133"/>
                <a:gd name="connsiteY28" fmla="*/ 382645 h 460429"/>
                <a:gd name="connsiteX29" fmla="*/ 99151 w 602133"/>
                <a:gd name="connsiteY29" fmla="*/ 381264 h 460429"/>
                <a:gd name="connsiteX30" fmla="*/ 98690 w 602133"/>
                <a:gd name="connsiteY30" fmla="*/ 380343 h 460429"/>
                <a:gd name="connsiteX31" fmla="*/ 98690 w 602133"/>
                <a:gd name="connsiteY31" fmla="*/ 318652 h 460429"/>
                <a:gd name="connsiteX32" fmla="*/ 175210 w 602133"/>
                <a:gd name="connsiteY32" fmla="*/ 242690 h 460429"/>
                <a:gd name="connsiteX33" fmla="*/ 76056 w 602133"/>
                <a:gd name="connsiteY33" fmla="*/ 185090 h 460429"/>
                <a:gd name="connsiteX34" fmla="*/ 126300 w 602133"/>
                <a:gd name="connsiteY34" fmla="*/ 185090 h 460429"/>
                <a:gd name="connsiteX35" fmla="*/ 148886 w 602133"/>
                <a:gd name="connsiteY35" fmla="*/ 235732 h 460429"/>
                <a:gd name="connsiteX36" fmla="*/ 84353 w 602133"/>
                <a:gd name="connsiteY36" fmla="*/ 322283 h 460429"/>
                <a:gd name="connsiteX37" fmla="*/ 84353 w 602133"/>
                <a:gd name="connsiteY37" fmla="*/ 341158 h 460429"/>
                <a:gd name="connsiteX38" fmla="*/ 4609 w 602133"/>
                <a:gd name="connsiteY38" fmla="*/ 324584 h 460429"/>
                <a:gd name="connsiteX39" fmla="*/ 461 w 602133"/>
                <a:gd name="connsiteY39" fmla="*/ 322743 h 460429"/>
                <a:gd name="connsiteX40" fmla="*/ 0 w 602133"/>
                <a:gd name="connsiteY40" fmla="*/ 322743 h 460429"/>
                <a:gd name="connsiteX41" fmla="*/ 0 w 602133"/>
                <a:gd name="connsiteY41" fmla="*/ 261052 h 460429"/>
                <a:gd name="connsiteX42" fmla="*/ 76056 w 602133"/>
                <a:gd name="connsiteY42" fmla="*/ 185090 h 460429"/>
                <a:gd name="connsiteX43" fmla="*/ 476280 w 602133"/>
                <a:gd name="connsiteY43" fmla="*/ 183239 h 460429"/>
                <a:gd name="connsiteX44" fmla="*/ 526068 w 602133"/>
                <a:gd name="connsiteY44" fmla="*/ 183239 h 460429"/>
                <a:gd name="connsiteX45" fmla="*/ 602133 w 602133"/>
                <a:gd name="connsiteY45" fmla="*/ 259201 h 460429"/>
                <a:gd name="connsiteX46" fmla="*/ 602133 w 602133"/>
                <a:gd name="connsiteY46" fmla="*/ 320432 h 460429"/>
                <a:gd name="connsiteX47" fmla="*/ 601672 w 602133"/>
                <a:gd name="connsiteY47" fmla="*/ 320432 h 460429"/>
                <a:gd name="connsiteX48" fmla="*/ 597984 w 602133"/>
                <a:gd name="connsiteY48" fmla="*/ 322733 h 460429"/>
                <a:gd name="connsiteX49" fmla="*/ 518231 w 602133"/>
                <a:gd name="connsiteY49" fmla="*/ 339307 h 460429"/>
                <a:gd name="connsiteX50" fmla="*/ 518231 w 602133"/>
                <a:gd name="connsiteY50" fmla="*/ 320432 h 460429"/>
                <a:gd name="connsiteX51" fmla="*/ 453691 w 602133"/>
                <a:gd name="connsiteY51" fmla="*/ 233881 h 460429"/>
                <a:gd name="connsiteX52" fmla="*/ 476280 w 602133"/>
                <a:gd name="connsiteY52" fmla="*/ 183239 h 460429"/>
                <a:gd name="connsiteX53" fmla="*/ 304510 w 602133"/>
                <a:gd name="connsiteY53" fmla="*/ 181462 h 460429"/>
                <a:gd name="connsiteX54" fmla="*/ 363739 w 602133"/>
                <a:gd name="connsiteY54" fmla="*/ 240839 h 460429"/>
                <a:gd name="connsiteX55" fmla="*/ 304510 w 602133"/>
                <a:gd name="connsiteY55" fmla="*/ 300216 h 460429"/>
                <a:gd name="connsiteX56" fmla="*/ 245281 w 602133"/>
                <a:gd name="connsiteY56" fmla="*/ 240839 h 460429"/>
                <a:gd name="connsiteX57" fmla="*/ 304510 w 602133"/>
                <a:gd name="connsiteY57" fmla="*/ 181462 h 460429"/>
                <a:gd name="connsiteX58" fmla="*/ 274338 w 602133"/>
                <a:gd name="connsiteY58" fmla="*/ 133116 h 460429"/>
                <a:gd name="connsiteX59" fmla="*/ 328757 w 602133"/>
                <a:gd name="connsiteY59" fmla="*/ 133116 h 460429"/>
                <a:gd name="connsiteX60" fmla="*/ 345821 w 602133"/>
                <a:gd name="connsiteY60" fmla="*/ 134957 h 460429"/>
                <a:gd name="connsiteX61" fmla="*/ 332447 w 602133"/>
                <a:gd name="connsiteY61" fmla="*/ 172703 h 460429"/>
                <a:gd name="connsiteX62" fmla="*/ 304776 w 602133"/>
                <a:gd name="connsiteY62" fmla="*/ 166719 h 460429"/>
                <a:gd name="connsiteX63" fmla="*/ 270648 w 602133"/>
                <a:gd name="connsiteY63" fmla="*/ 175465 h 460429"/>
                <a:gd name="connsiteX64" fmla="*/ 257274 w 602133"/>
                <a:gd name="connsiteY64" fmla="*/ 134957 h 460429"/>
                <a:gd name="connsiteX65" fmla="*/ 274338 w 602133"/>
                <a:gd name="connsiteY65" fmla="*/ 133116 h 460429"/>
                <a:gd name="connsiteX66" fmla="*/ 402940 w 602133"/>
                <a:gd name="connsiteY66" fmla="*/ 120160 h 460429"/>
                <a:gd name="connsiteX67" fmla="*/ 462427 w 602133"/>
                <a:gd name="connsiteY67" fmla="*/ 179582 h 460429"/>
                <a:gd name="connsiteX68" fmla="*/ 402940 w 602133"/>
                <a:gd name="connsiteY68" fmla="*/ 238543 h 460429"/>
                <a:gd name="connsiteX69" fmla="*/ 377577 w 602133"/>
                <a:gd name="connsiteY69" fmla="*/ 233015 h 460429"/>
                <a:gd name="connsiteX70" fmla="*/ 343452 w 602133"/>
                <a:gd name="connsiteY70" fmla="*/ 178661 h 460429"/>
                <a:gd name="connsiteX71" fmla="*/ 402940 w 602133"/>
                <a:gd name="connsiteY71" fmla="*/ 120160 h 460429"/>
                <a:gd name="connsiteX72" fmla="*/ 200081 w 602133"/>
                <a:gd name="connsiteY72" fmla="*/ 120160 h 460429"/>
                <a:gd name="connsiteX73" fmla="*/ 259569 w 602133"/>
                <a:gd name="connsiteY73" fmla="*/ 179582 h 460429"/>
                <a:gd name="connsiteX74" fmla="*/ 259569 w 602133"/>
                <a:gd name="connsiteY74" fmla="*/ 182806 h 460429"/>
                <a:gd name="connsiteX75" fmla="*/ 231900 w 602133"/>
                <a:gd name="connsiteY75" fmla="*/ 229791 h 460429"/>
                <a:gd name="connsiteX76" fmla="*/ 200081 w 602133"/>
                <a:gd name="connsiteY76" fmla="*/ 238543 h 460429"/>
                <a:gd name="connsiteX77" fmla="*/ 140594 w 602133"/>
                <a:gd name="connsiteY77" fmla="*/ 179582 h 460429"/>
                <a:gd name="connsiteX78" fmla="*/ 200081 w 602133"/>
                <a:gd name="connsiteY78" fmla="*/ 120160 h 460429"/>
                <a:gd name="connsiteX79" fmla="*/ 101428 w 602133"/>
                <a:gd name="connsiteY79" fmla="*/ 62190 h 460429"/>
                <a:gd name="connsiteX80" fmla="*/ 160879 w 602133"/>
                <a:gd name="connsiteY80" fmla="*/ 120646 h 460429"/>
                <a:gd name="connsiteX81" fmla="*/ 126315 w 602133"/>
                <a:gd name="connsiteY81" fmla="*/ 175421 h 460429"/>
                <a:gd name="connsiteX82" fmla="*/ 101428 w 602133"/>
                <a:gd name="connsiteY82" fmla="*/ 180944 h 460429"/>
                <a:gd name="connsiteX83" fmla="*/ 41978 w 602133"/>
                <a:gd name="connsiteY83" fmla="*/ 121567 h 460429"/>
                <a:gd name="connsiteX84" fmla="*/ 101428 w 602133"/>
                <a:gd name="connsiteY84" fmla="*/ 62190 h 460429"/>
                <a:gd name="connsiteX85" fmla="*/ 500695 w 602133"/>
                <a:gd name="connsiteY85" fmla="*/ 60339 h 460429"/>
                <a:gd name="connsiteX86" fmla="*/ 560154 w 602133"/>
                <a:gd name="connsiteY86" fmla="*/ 119716 h 460429"/>
                <a:gd name="connsiteX87" fmla="*/ 500695 w 602133"/>
                <a:gd name="connsiteY87" fmla="*/ 179093 h 460429"/>
                <a:gd name="connsiteX88" fmla="*/ 475805 w 602133"/>
                <a:gd name="connsiteY88" fmla="*/ 173570 h 460429"/>
                <a:gd name="connsiteX89" fmla="*/ 441697 w 602133"/>
                <a:gd name="connsiteY89" fmla="*/ 118795 h 460429"/>
                <a:gd name="connsiteX90" fmla="*/ 500695 w 602133"/>
                <a:gd name="connsiteY90" fmla="*/ 60339 h 460429"/>
                <a:gd name="connsiteX91" fmla="*/ 413085 w 602133"/>
                <a:gd name="connsiteY91" fmla="*/ 16140 h 460429"/>
                <a:gd name="connsiteX92" fmla="*/ 468869 w 602133"/>
                <a:gd name="connsiteY92" fmla="*/ 55274 h 460429"/>
                <a:gd name="connsiteX93" fmla="*/ 429221 w 602133"/>
                <a:gd name="connsiteY93" fmla="*/ 112824 h 460429"/>
                <a:gd name="connsiteX94" fmla="*/ 402020 w 602133"/>
                <a:gd name="connsiteY94" fmla="*/ 107760 h 460429"/>
                <a:gd name="connsiteX95" fmla="*/ 370670 w 602133"/>
                <a:gd name="connsiteY95" fmla="*/ 115126 h 460429"/>
                <a:gd name="connsiteX96" fmla="*/ 363294 w 602133"/>
                <a:gd name="connsiteY96" fmla="*/ 105918 h 460429"/>
                <a:gd name="connsiteX97" fmla="*/ 376664 w 602133"/>
                <a:gd name="connsiteY97" fmla="*/ 63561 h 460429"/>
                <a:gd name="connsiteX98" fmla="*/ 370670 w 602133"/>
                <a:gd name="connsiteY98" fmla="*/ 34556 h 460429"/>
                <a:gd name="connsiteX99" fmla="*/ 413085 w 602133"/>
                <a:gd name="connsiteY99" fmla="*/ 16140 h 460429"/>
                <a:gd name="connsiteX100" fmla="*/ 192697 w 602133"/>
                <a:gd name="connsiteY100" fmla="*/ 16140 h 460429"/>
                <a:gd name="connsiteX101" fmla="*/ 231875 w 602133"/>
                <a:gd name="connsiteY101" fmla="*/ 31337 h 460429"/>
                <a:gd name="connsiteX102" fmla="*/ 224501 w 602133"/>
                <a:gd name="connsiteY102" fmla="*/ 63573 h 460429"/>
                <a:gd name="connsiteX103" fmla="*/ 240172 w 602133"/>
                <a:gd name="connsiteY103" fmla="*/ 109165 h 460429"/>
                <a:gd name="connsiteX104" fmla="*/ 233719 w 602133"/>
                <a:gd name="connsiteY104" fmla="*/ 116533 h 460429"/>
                <a:gd name="connsiteX105" fmla="*/ 199150 w 602133"/>
                <a:gd name="connsiteY105" fmla="*/ 107783 h 460429"/>
                <a:gd name="connsiteX106" fmla="*/ 171034 w 602133"/>
                <a:gd name="connsiteY106" fmla="*/ 114230 h 460429"/>
                <a:gd name="connsiteX107" fmla="*/ 136004 w 602133"/>
                <a:gd name="connsiteY107" fmla="*/ 59429 h 460429"/>
                <a:gd name="connsiteX108" fmla="*/ 192697 w 602133"/>
                <a:gd name="connsiteY108" fmla="*/ 16140 h 460429"/>
                <a:gd name="connsiteX109" fmla="*/ 301511 w 602133"/>
                <a:gd name="connsiteY109" fmla="*/ 0 h 460429"/>
                <a:gd name="connsiteX110" fmla="*/ 366033 w 602133"/>
                <a:gd name="connsiteY110" fmla="*/ 64485 h 460429"/>
                <a:gd name="connsiteX111" fmla="*/ 301511 w 602133"/>
                <a:gd name="connsiteY111" fmla="*/ 128970 h 460429"/>
                <a:gd name="connsiteX112" fmla="*/ 236989 w 602133"/>
                <a:gd name="connsiteY112" fmla="*/ 64485 h 460429"/>
                <a:gd name="connsiteX113" fmla="*/ 301511 w 602133"/>
                <a:gd name="connsiteY113" fmla="*/ 0 h 460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602133" h="460429">
                  <a:moveTo>
                    <a:pt x="279380" y="303917"/>
                  </a:moveTo>
                  <a:lnTo>
                    <a:pt x="329638" y="303917"/>
                  </a:lnTo>
                  <a:cubicBezTo>
                    <a:pt x="371596" y="303917"/>
                    <a:pt x="405716" y="337981"/>
                    <a:pt x="405716" y="379871"/>
                  </a:cubicBezTo>
                  <a:lnTo>
                    <a:pt x="405716" y="441555"/>
                  </a:lnTo>
                  <a:lnTo>
                    <a:pt x="405255" y="441555"/>
                  </a:lnTo>
                  <a:lnTo>
                    <a:pt x="401566" y="443857"/>
                  </a:lnTo>
                  <a:cubicBezTo>
                    <a:pt x="399261" y="444778"/>
                    <a:pt x="366985" y="460429"/>
                    <a:pt x="311195" y="460429"/>
                  </a:cubicBezTo>
                  <a:cubicBezTo>
                    <a:pt x="282608" y="460429"/>
                    <a:pt x="247566" y="456286"/>
                    <a:pt x="207452" y="443857"/>
                  </a:cubicBezTo>
                  <a:lnTo>
                    <a:pt x="203302" y="442476"/>
                  </a:lnTo>
                  <a:lnTo>
                    <a:pt x="203302" y="441555"/>
                  </a:lnTo>
                  <a:lnTo>
                    <a:pt x="203302" y="379871"/>
                  </a:lnTo>
                  <a:cubicBezTo>
                    <a:pt x="203302" y="337981"/>
                    <a:pt x="237422" y="303917"/>
                    <a:pt x="279380" y="303917"/>
                  </a:cubicBezTo>
                  <a:close/>
                  <a:moveTo>
                    <a:pt x="378044" y="242690"/>
                  </a:moveTo>
                  <a:lnTo>
                    <a:pt x="428312" y="242690"/>
                  </a:lnTo>
                  <a:cubicBezTo>
                    <a:pt x="470279" y="242690"/>
                    <a:pt x="504406" y="276754"/>
                    <a:pt x="504406" y="318644"/>
                  </a:cubicBezTo>
                  <a:lnTo>
                    <a:pt x="504406" y="380329"/>
                  </a:lnTo>
                  <a:lnTo>
                    <a:pt x="503945" y="380329"/>
                  </a:lnTo>
                  <a:lnTo>
                    <a:pt x="499794" y="382630"/>
                  </a:lnTo>
                  <a:cubicBezTo>
                    <a:pt x="497950" y="383551"/>
                    <a:pt x="469357" y="397361"/>
                    <a:pt x="420011" y="399202"/>
                  </a:cubicBezTo>
                  <a:lnTo>
                    <a:pt x="420011" y="380329"/>
                  </a:lnTo>
                  <a:cubicBezTo>
                    <a:pt x="420011" y="339359"/>
                    <a:pt x="392801" y="304834"/>
                    <a:pt x="355446" y="293787"/>
                  </a:cubicBezTo>
                  <a:cubicBezTo>
                    <a:pt x="368820" y="280897"/>
                    <a:pt x="377583" y="262944"/>
                    <a:pt x="378044" y="242690"/>
                  </a:cubicBezTo>
                  <a:close/>
                  <a:moveTo>
                    <a:pt x="175210" y="242690"/>
                  </a:moveTo>
                  <a:lnTo>
                    <a:pt x="225454" y="242690"/>
                  </a:lnTo>
                  <a:cubicBezTo>
                    <a:pt x="227298" y="242690"/>
                    <a:pt x="229142" y="243150"/>
                    <a:pt x="230986" y="243150"/>
                  </a:cubicBezTo>
                  <a:cubicBezTo>
                    <a:pt x="231447" y="262947"/>
                    <a:pt x="240205" y="280901"/>
                    <a:pt x="253573" y="293792"/>
                  </a:cubicBezTo>
                  <a:cubicBezTo>
                    <a:pt x="216235" y="304841"/>
                    <a:pt x="189038" y="339369"/>
                    <a:pt x="189038" y="380343"/>
                  </a:cubicBezTo>
                  <a:lnTo>
                    <a:pt x="189038" y="398758"/>
                  </a:lnTo>
                  <a:cubicBezTo>
                    <a:pt x="164146" y="397377"/>
                    <a:pt x="135567" y="392773"/>
                    <a:pt x="103300" y="382645"/>
                  </a:cubicBezTo>
                  <a:lnTo>
                    <a:pt x="99151" y="381264"/>
                  </a:lnTo>
                  <a:lnTo>
                    <a:pt x="98690" y="380343"/>
                  </a:lnTo>
                  <a:lnTo>
                    <a:pt x="98690" y="318652"/>
                  </a:lnTo>
                  <a:cubicBezTo>
                    <a:pt x="98690" y="276758"/>
                    <a:pt x="133262" y="242690"/>
                    <a:pt x="175210" y="242690"/>
                  </a:cubicBezTo>
                  <a:close/>
                  <a:moveTo>
                    <a:pt x="76056" y="185090"/>
                  </a:moveTo>
                  <a:lnTo>
                    <a:pt x="126300" y="185090"/>
                  </a:lnTo>
                  <a:cubicBezTo>
                    <a:pt x="126760" y="204886"/>
                    <a:pt x="135058" y="222841"/>
                    <a:pt x="148886" y="235732"/>
                  </a:cubicBezTo>
                  <a:cubicBezTo>
                    <a:pt x="111549" y="246781"/>
                    <a:pt x="84353" y="281309"/>
                    <a:pt x="84353" y="322283"/>
                  </a:cubicBezTo>
                  <a:lnTo>
                    <a:pt x="84353" y="341158"/>
                  </a:lnTo>
                  <a:cubicBezTo>
                    <a:pt x="34571" y="339316"/>
                    <a:pt x="6453" y="325505"/>
                    <a:pt x="4609" y="324584"/>
                  </a:cubicBezTo>
                  <a:lnTo>
                    <a:pt x="461" y="322743"/>
                  </a:lnTo>
                  <a:lnTo>
                    <a:pt x="0" y="322743"/>
                  </a:lnTo>
                  <a:lnTo>
                    <a:pt x="0" y="261052"/>
                  </a:lnTo>
                  <a:cubicBezTo>
                    <a:pt x="0" y="219158"/>
                    <a:pt x="34110" y="185090"/>
                    <a:pt x="76056" y="185090"/>
                  </a:cubicBezTo>
                  <a:close/>
                  <a:moveTo>
                    <a:pt x="476280" y="183239"/>
                  </a:moveTo>
                  <a:lnTo>
                    <a:pt x="526068" y="183239"/>
                  </a:lnTo>
                  <a:cubicBezTo>
                    <a:pt x="568019" y="183239"/>
                    <a:pt x="602133" y="217307"/>
                    <a:pt x="602133" y="259201"/>
                  </a:cubicBezTo>
                  <a:lnTo>
                    <a:pt x="602133" y="320432"/>
                  </a:lnTo>
                  <a:lnTo>
                    <a:pt x="601672" y="320432"/>
                  </a:lnTo>
                  <a:lnTo>
                    <a:pt x="597984" y="322733"/>
                  </a:lnTo>
                  <a:cubicBezTo>
                    <a:pt x="596140" y="323654"/>
                    <a:pt x="567558" y="337465"/>
                    <a:pt x="518231" y="339307"/>
                  </a:cubicBezTo>
                  <a:lnTo>
                    <a:pt x="518231" y="320432"/>
                  </a:lnTo>
                  <a:cubicBezTo>
                    <a:pt x="518231" y="279458"/>
                    <a:pt x="490571" y="244930"/>
                    <a:pt x="453691" y="233881"/>
                  </a:cubicBezTo>
                  <a:cubicBezTo>
                    <a:pt x="467060" y="220990"/>
                    <a:pt x="475358" y="203035"/>
                    <a:pt x="476280" y="183239"/>
                  </a:cubicBezTo>
                  <a:close/>
                  <a:moveTo>
                    <a:pt x="304510" y="181462"/>
                  </a:moveTo>
                  <a:cubicBezTo>
                    <a:pt x="337221" y="181462"/>
                    <a:pt x="363739" y="208046"/>
                    <a:pt x="363739" y="240839"/>
                  </a:cubicBezTo>
                  <a:cubicBezTo>
                    <a:pt x="363739" y="273632"/>
                    <a:pt x="337221" y="300216"/>
                    <a:pt x="304510" y="300216"/>
                  </a:cubicBezTo>
                  <a:cubicBezTo>
                    <a:pt x="271799" y="300216"/>
                    <a:pt x="245281" y="273632"/>
                    <a:pt x="245281" y="240839"/>
                  </a:cubicBezTo>
                  <a:cubicBezTo>
                    <a:pt x="245281" y="208046"/>
                    <a:pt x="271799" y="181462"/>
                    <a:pt x="304510" y="181462"/>
                  </a:cubicBezTo>
                  <a:close/>
                  <a:moveTo>
                    <a:pt x="274338" y="133116"/>
                  </a:moveTo>
                  <a:lnTo>
                    <a:pt x="328757" y="133116"/>
                  </a:lnTo>
                  <a:cubicBezTo>
                    <a:pt x="334753" y="133116"/>
                    <a:pt x="340287" y="134037"/>
                    <a:pt x="345821" y="134957"/>
                  </a:cubicBezTo>
                  <a:cubicBezTo>
                    <a:pt x="337981" y="145545"/>
                    <a:pt x="333369" y="158894"/>
                    <a:pt x="332447" y="172703"/>
                  </a:cubicBezTo>
                  <a:cubicBezTo>
                    <a:pt x="324145" y="169021"/>
                    <a:pt x="314461" y="166719"/>
                    <a:pt x="304776" y="166719"/>
                  </a:cubicBezTo>
                  <a:cubicBezTo>
                    <a:pt x="292324" y="166719"/>
                    <a:pt x="280794" y="169941"/>
                    <a:pt x="270648" y="175465"/>
                  </a:cubicBezTo>
                  <a:cubicBezTo>
                    <a:pt x="270648" y="160275"/>
                    <a:pt x="265575" y="146465"/>
                    <a:pt x="257274" y="134957"/>
                  </a:cubicBezTo>
                  <a:cubicBezTo>
                    <a:pt x="262808" y="134037"/>
                    <a:pt x="268342" y="133116"/>
                    <a:pt x="274338" y="133116"/>
                  </a:cubicBezTo>
                  <a:close/>
                  <a:moveTo>
                    <a:pt x="402940" y="120160"/>
                  </a:moveTo>
                  <a:cubicBezTo>
                    <a:pt x="435681" y="120160"/>
                    <a:pt x="462427" y="146416"/>
                    <a:pt x="462427" y="179582"/>
                  </a:cubicBezTo>
                  <a:cubicBezTo>
                    <a:pt x="462427" y="212287"/>
                    <a:pt x="435681" y="238543"/>
                    <a:pt x="402940" y="238543"/>
                  </a:cubicBezTo>
                  <a:cubicBezTo>
                    <a:pt x="393717" y="238543"/>
                    <a:pt x="385416" y="236700"/>
                    <a:pt x="377577" y="233015"/>
                  </a:cubicBezTo>
                  <a:cubicBezTo>
                    <a:pt x="375271" y="209984"/>
                    <a:pt x="362359" y="190176"/>
                    <a:pt x="343452" y="178661"/>
                  </a:cubicBezTo>
                  <a:cubicBezTo>
                    <a:pt x="343913" y="145956"/>
                    <a:pt x="370198" y="120160"/>
                    <a:pt x="402940" y="120160"/>
                  </a:cubicBezTo>
                  <a:close/>
                  <a:moveTo>
                    <a:pt x="200081" y="120160"/>
                  </a:moveTo>
                  <a:cubicBezTo>
                    <a:pt x="232823" y="120160"/>
                    <a:pt x="259569" y="146416"/>
                    <a:pt x="259569" y="179582"/>
                  </a:cubicBezTo>
                  <a:cubicBezTo>
                    <a:pt x="259569" y="180503"/>
                    <a:pt x="259569" y="181424"/>
                    <a:pt x="259569" y="182806"/>
                  </a:cubicBezTo>
                  <a:cubicBezTo>
                    <a:pt x="244812" y="193861"/>
                    <a:pt x="234667" y="210444"/>
                    <a:pt x="231900" y="229791"/>
                  </a:cubicBezTo>
                  <a:cubicBezTo>
                    <a:pt x="222677" y="235319"/>
                    <a:pt x="212071" y="238543"/>
                    <a:pt x="200081" y="238543"/>
                  </a:cubicBezTo>
                  <a:cubicBezTo>
                    <a:pt x="167340" y="238543"/>
                    <a:pt x="140594" y="212287"/>
                    <a:pt x="140594" y="179582"/>
                  </a:cubicBezTo>
                  <a:cubicBezTo>
                    <a:pt x="140594" y="146416"/>
                    <a:pt x="167340" y="120160"/>
                    <a:pt x="200081" y="120160"/>
                  </a:cubicBezTo>
                  <a:close/>
                  <a:moveTo>
                    <a:pt x="101428" y="62190"/>
                  </a:moveTo>
                  <a:cubicBezTo>
                    <a:pt x="133688" y="62190"/>
                    <a:pt x="160418" y="88426"/>
                    <a:pt x="160879" y="120646"/>
                  </a:cubicBezTo>
                  <a:cubicBezTo>
                    <a:pt x="141984" y="132154"/>
                    <a:pt x="128619" y="152406"/>
                    <a:pt x="126315" y="175421"/>
                  </a:cubicBezTo>
                  <a:cubicBezTo>
                    <a:pt x="118941" y="178643"/>
                    <a:pt x="110185" y="180944"/>
                    <a:pt x="101428" y="180944"/>
                  </a:cubicBezTo>
                  <a:cubicBezTo>
                    <a:pt x="68708" y="180944"/>
                    <a:pt x="41978" y="154247"/>
                    <a:pt x="41978" y="121567"/>
                  </a:cubicBezTo>
                  <a:cubicBezTo>
                    <a:pt x="41978" y="88887"/>
                    <a:pt x="68708" y="62190"/>
                    <a:pt x="101428" y="62190"/>
                  </a:cubicBezTo>
                  <a:close/>
                  <a:moveTo>
                    <a:pt x="500695" y="60339"/>
                  </a:moveTo>
                  <a:cubicBezTo>
                    <a:pt x="533882" y="60339"/>
                    <a:pt x="560154" y="87036"/>
                    <a:pt x="560154" y="119716"/>
                  </a:cubicBezTo>
                  <a:cubicBezTo>
                    <a:pt x="560154" y="152396"/>
                    <a:pt x="533882" y="179093"/>
                    <a:pt x="500695" y="179093"/>
                  </a:cubicBezTo>
                  <a:cubicBezTo>
                    <a:pt x="491938" y="179093"/>
                    <a:pt x="483180" y="176792"/>
                    <a:pt x="475805" y="173570"/>
                  </a:cubicBezTo>
                  <a:cubicBezTo>
                    <a:pt x="473501" y="150095"/>
                    <a:pt x="460134" y="130303"/>
                    <a:pt x="441697" y="118795"/>
                  </a:cubicBezTo>
                  <a:cubicBezTo>
                    <a:pt x="442158" y="86575"/>
                    <a:pt x="468431" y="60339"/>
                    <a:pt x="500695" y="60339"/>
                  </a:cubicBezTo>
                  <a:close/>
                  <a:moveTo>
                    <a:pt x="413085" y="16140"/>
                  </a:moveTo>
                  <a:cubicBezTo>
                    <a:pt x="438441" y="16140"/>
                    <a:pt x="460571" y="31794"/>
                    <a:pt x="468869" y="55274"/>
                  </a:cubicBezTo>
                  <a:cubicBezTo>
                    <a:pt x="446279" y="66324"/>
                    <a:pt x="431526" y="87962"/>
                    <a:pt x="429221" y="112824"/>
                  </a:cubicBezTo>
                  <a:cubicBezTo>
                    <a:pt x="422766" y="110522"/>
                    <a:pt x="412624" y="107760"/>
                    <a:pt x="402020" y="107760"/>
                  </a:cubicBezTo>
                  <a:cubicBezTo>
                    <a:pt x="390956" y="107760"/>
                    <a:pt x="380352" y="110062"/>
                    <a:pt x="370670" y="115126"/>
                  </a:cubicBezTo>
                  <a:cubicBezTo>
                    <a:pt x="367904" y="112364"/>
                    <a:pt x="365599" y="109141"/>
                    <a:pt x="363294" y="105918"/>
                  </a:cubicBezTo>
                  <a:cubicBezTo>
                    <a:pt x="372054" y="93487"/>
                    <a:pt x="376664" y="78754"/>
                    <a:pt x="376664" y="63561"/>
                  </a:cubicBezTo>
                  <a:cubicBezTo>
                    <a:pt x="376664" y="53432"/>
                    <a:pt x="374359" y="43764"/>
                    <a:pt x="370670" y="34556"/>
                  </a:cubicBezTo>
                  <a:cubicBezTo>
                    <a:pt x="381735" y="22586"/>
                    <a:pt x="396949" y="16140"/>
                    <a:pt x="413085" y="16140"/>
                  </a:cubicBezTo>
                  <a:close/>
                  <a:moveTo>
                    <a:pt x="192697" y="16140"/>
                  </a:moveTo>
                  <a:cubicBezTo>
                    <a:pt x="207447" y="16140"/>
                    <a:pt x="221274" y="21206"/>
                    <a:pt x="231875" y="31337"/>
                  </a:cubicBezTo>
                  <a:cubicBezTo>
                    <a:pt x="227266" y="41008"/>
                    <a:pt x="224501" y="52060"/>
                    <a:pt x="224501" y="63573"/>
                  </a:cubicBezTo>
                  <a:cubicBezTo>
                    <a:pt x="224501" y="80152"/>
                    <a:pt x="230032" y="96270"/>
                    <a:pt x="240172" y="109165"/>
                  </a:cubicBezTo>
                  <a:cubicBezTo>
                    <a:pt x="238328" y="111928"/>
                    <a:pt x="236024" y="114230"/>
                    <a:pt x="233719" y="116533"/>
                  </a:cubicBezTo>
                  <a:cubicBezTo>
                    <a:pt x="223118" y="111007"/>
                    <a:pt x="211134" y="107783"/>
                    <a:pt x="199150" y="107783"/>
                  </a:cubicBezTo>
                  <a:cubicBezTo>
                    <a:pt x="189010" y="107783"/>
                    <a:pt x="177948" y="111467"/>
                    <a:pt x="171034" y="114230"/>
                  </a:cubicBezTo>
                  <a:cubicBezTo>
                    <a:pt x="168729" y="91204"/>
                    <a:pt x="155824" y="70942"/>
                    <a:pt x="136004" y="59429"/>
                  </a:cubicBezTo>
                  <a:cubicBezTo>
                    <a:pt x="142457" y="34100"/>
                    <a:pt x="165964" y="16140"/>
                    <a:pt x="192697" y="16140"/>
                  </a:cubicBezTo>
                  <a:close/>
                  <a:moveTo>
                    <a:pt x="301511" y="0"/>
                  </a:moveTo>
                  <a:cubicBezTo>
                    <a:pt x="337146" y="0"/>
                    <a:pt x="366033" y="28871"/>
                    <a:pt x="366033" y="64485"/>
                  </a:cubicBezTo>
                  <a:cubicBezTo>
                    <a:pt x="366033" y="100099"/>
                    <a:pt x="337146" y="128970"/>
                    <a:pt x="301511" y="128970"/>
                  </a:cubicBezTo>
                  <a:cubicBezTo>
                    <a:pt x="265876" y="128970"/>
                    <a:pt x="236989" y="100099"/>
                    <a:pt x="236989" y="64485"/>
                  </a:cubicBezTo>
                  <a:cubicBezTo>
                    <a:pt x="236989" y="28871"/>
                    <a:pt x="265876" y="0"/>
                    <a:pt x="3015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0" name="乘号 29"/>
            <p:cNvSpPr/>
            <p:nvPr/>
          </p:nvSpPr>
          <p:spPr>
            <a:xfrm>
              <a:off x="1174" y="3730"/>
              <a:ext cx="1856" cy="1856"/>
            </a:xfrm>
            <a:prstGeom prst="mathMultiply">
              <a:avLst>
                <a:gd name="adj1" fmla="val 29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963" y="3181"/>
              <a:ext cx="0" cy="2970"/>
            </a:xfrm>
            <a:prstGeom prst="line">
              <a:avLst/>
            </a:prstGeom>
            <a:ln w="63500">
              <a:solidFill>
                <a:srgbClr val="4364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963" y="6424"/>
              <a:ext cx="0" cy="2970"/>
            </a:xfrm>
            <a:prstGeom prst="line">
              <a:avLst/>
            </a:prstGeom>
            <a:ln w="63500">
              <a:solidFill>
                <a:srgbClr val="4364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9144" y="3178"/>
              <a:ext cx="0" cy="2970"/>
            </a:xfrm>
            <a:prstGeom prst="line">
              <a:avLst/>
            </a:prstGeom>
            <a:ln w="63500">
              <a:solidFill>
                <a:srgbClr val="4364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9144" y="6394"/>
              <a:ext cx="0" cy="2970"/>
            </a:xfrm>
            <a:prstGeom prst="line">
              <a:avLst/>
            </a:prstGeom>
            <a:ln w="63500">
              <a:solidFill>
                <a:srgbClr val="4364F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-2244725" y="-1547495"/>
            <a:ext cx="10081260" cy="10081260"/>
          </a:xfrm>
          <a:prstGeom prst="ellipse">
            <a:avLst/>
          </a:prstGeom>
          <a:noFill/>
          <a:ln w="317500">
            <a:solidFill>
              <a:srgbClr val="4364F7">
                <a:alpha val="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pic>
        <p:nvPicPr>
          <p:cNvPr id="37" name="图片 36" descr="blob (2)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9153" b="16595"/>
          <a:stretch>
            <a:fillRect/>
          </a:stretch>
        </p:blipFill>
        <p:spPr>
          <a:xfrm rot="16380000">
            <a:off x="7413859" y="2088940"/>
            <a:ext cx="4979632" cy="4817439"/>
          </a:xfrm>
          <a:custGeom>
            <a:avLst/>
            <a:gdLst>
              <a:gd name="connsiteX0" fmla="*/ 4979632 w 4979632"/>
              <a:gd name="connsiteY0" fmla="*/ 0 h 4817439"/>
              <a:gd name="connsiteX1" fmla="*/ 4979632 w 4979632"/>
              <a:gd name="connsiteY1" fmla="*/ 4569699 h 4817439"/>
              <a:gd name="connsiteX2" fmla="*/ 252472 w 4979632"/>
              <a:gd name="connsiteY2" fmla="*/ 4817439 h 4817439"/>
              <a:gd name="connsiteX3" fmla="*/ 0 w 4979632"/>
              <a:gd name="connsiteY3" fmla="*/ 0 h 48174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79632" h="4817439">
                <a:moveTo>
                  <a:pt x="4979632" y="0"/>
                </a:moveTo>
                <a:lnTo>
                  <a:pt x="4979632" y="4569699"/>
                </a:lnTo>
                <a:lnTo>
                  <a:pt x="252472" y="481743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4" name="椭圆 3"/>
          <p:cNvSpPr/>
          <p:nvPr/>
        </p:nvSpPr>
        <p:spPr>
          <a:xfrm>
            <a:off x="463550" y="1160780"/>
            <a:ext cx="4664075" cy="4664075"/>
          </a:xfrm>
          <a:prstGeom prst="ellipse">
            <a:avLst/>
          </a:prstGeom>
          <a:noFill/>
          <a:ln w="127000">
            <a:solidFill>
              <a:srgbClr val="4364F7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-442595" y="254635"/>
            <a:ext cx="6476365" cy="6476365"/>
          </a:xfrm>
          <a:prstGeom prst="ellipse">
            <a:avLst/>
          </a:prstGeom>
          <a:noFill/>
          <a:ln w="635000">
            <a:solidFill>
              <a:srgbClr val="6FB1FC">
                <a:alpha val="1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996950" y="1762125"/>
            <a:ext cx="3528060" cy="3528060"/>
          </a:xfrm>
          <a:prstGeom prst="ellipse">
            <a:avLst/>
          </a:prstGeom>
          <a:noFill/>
          <a:ln w="19050">
            <a:solidFill>
              <a:srgbClr val="4364F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120140" y="1885315"/>
            <a:ext cx="3282315" cy="3282315"/>
          </a:xfrm>
          <a:prstGeom prst="ellipse">
            <a:avLst/>
          </a:prstGeom>
          <a:gradFill>
            <a:gsLst>
              <a:gs pos="100000">
                <a:srgbClr val="4364F7"/>
              </a:gs>
              <a:gs pos="0">
                <a:srgbClr val="6FB1FC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466715" y="1698625"/>
            <a:ext cx="186690" cy="186690"/>
          </a:xfrm>
          <a:prstGeom prst="ellipse">
            <a:avLst/>
          </a:prstGeom>
          <a:solidFill>
            <a:srgbClr val="005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926455" y="3456305"/>
            <a:ext cx="186690" cy="186690"/>
          </a:xfrm>
          <a:prstGeom prst="ellipse">
            <a:avLst/>
          </a:prstGeom>
          <a:solidFill>
            <a:srgbClr val="005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375275" y="5213985"/>
            <a:ext cx="186690" cy="186690"/>
          </a:xfrm>
          <a:prstGeom prst="ellipse">
            <a:avLst/>
          </a:prstGeom>
          <a:solidFill>
            <a:srgbClr val="005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" name="人力资源部"/>
          <p:cNvSpPr txBox="1"/>
          <p:nvPr/>
        </p:nvSpPr>
        <p:spPr>
          <a:xfrm>
            <a:off x="864000" y="432000"/>
            <a:ext cx="4709161" cy="636072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方正宋刻本秀楷简体" panose="02000000000000000000" charset="-122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rgbClr val="0052D4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项目现场如何防控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653223" y="2817178"/>
            <a:ext cx="2216150" cy="14185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20000"/>
              </a:lnSpc>
              <a:buClrTx/>
              <a:buSzTx/>
              <a:buFontTx/>
              <a:buNone/>
            </a:pPr>
            <a:r>
              <a:rPr kumimoji="0" lang="zh-CN" altLang="en-US" sz="3600" b="1" i="0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万众一心   </a:t>
            </a:r>
          </a:p>
          <a:p>
            <a:pPr marL="0" marR="0" indent="0" algn="ctr" defTabSz="914400" rtl="0" fontAlgn="auto" latinLnBrk="0" hangingPunct="0">
              <a:lnSpc>
                <a:spcPct val="120000"/>
              </a:lnSpc>
              <a:buClrTx/>
              <a:buSzTx/>
              <a:buFontTx/>
              <a:buNone/>
            </a:pPr>
            <a:r>
              <a:rPr kumimoji="0" lang="zh-CN" altLang="en-US" sz="36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对抗疫情</a:t>
            </a:r>
            <a:endParaRPr kumimoji="0" lang="zh-CN" altLang="en-US" sz="3600" b="1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703695" y="2651125"/>
            <a:ext cx="4810760" cy="1399540"/>
            <a:chOff x="10797" y="4175"/>
            <a:chExt cx="7576" cy="2204"/>
          </a:xfrm>
        </p:grpSpPr>
        <p:sp>
          <p:nvSpPr>
            <p:cNvPr id="42" name="对话气泡: 圆角矩形 41"/>
            <p:cNvSpPr/>
            <p:nvPr/>
          </p:nvSpPr>
          <p:spPr>
            <a:xfrm>
              <a:off x="10797" y="4175"/>
              <a:ext cx="7576" cy="2205"/>
            </a:xfrm>
            <a:prstGeom prst="wedgeRoundRectCallout">
              <a:avLst>
                <a:gd name="adj1" fmla="val -61429"/>
                <a:gd name="adj2" fmla="val 16282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sx="102000" sy="102000" algn="ctr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1339" y="4557"/>
              <a:ext cx="6603" cy="1462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just" defTabSz="914400" rtl="0" fontAlgn="auto" latinLnBrk="0" hangingPunct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1400" dirty="0">
                  <a:solidFill>
                    <a:srgbClr val="404040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项目所有员工上班后发现身体异常如：发烧、乏力、干咳或呼吸困难等症状必须立刻上报，并进行现场消毒和安排员工及时去医院就医并将确诊结果通知公司</a:t>
              </a:r>
              <a:endParaRPr kumimoji="0" lang="zh-CN" altLang="en-US" sz="1400" b="0" i="0" u="none" strike="noStrike" cap="none" spc="0" normalizeH="0" baseline="0" dirty="0">
                <a:ln>
                  <a:noFill/>
                </a:ln>
                <a:solidFill>
                  <a:srgbClr val="404040"/>
                </a:solidFill>
                <a:effectLst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323330" y="620395"/>
            <a:ext cx="4810760" cy="1399540"/>
            <a:chOff x="10198" y="977"/>
            <a:chExt cx="7576" cy="2204"/>
          </a:xfrm>
        </p:grpSpPr>
        <p:sp>
          <p:nvSpPr>
            <p:cNvPr id="40" name="对话气泡: 圆角矩形 39"/>
            <p:cNvSpPr/>
            <p:nvPr/>
          </p:nvSpPr>
          <p:spPr>
            <a:xfrm>
              <a:off x="10198" y="977"/>
              <a:ext cx="7576" cy="2205"/>
            </a:xfrm>
            <a:prstGeom prst="wedgeRoundRectCallout">
              <a:avLst>
                <a:gd name="adj1" fmla="val -61553"/>
                <a:gd name="adj2" fmla="val 28741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sx="102000" sy="102000" algn="ctr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653" y="1621"/>
              <a:ext cx="6602" cy="917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just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600" b="0" i="0" u="none" strike="noStrike" cap="none" spc="0" normalizeH="0" baseline="0" dirty="0">
                  <a:ln>
                    <a:noFill/>
                  </a:ln>
                  <a:solidFill>
                    <a:srgbClr val="404040"/>
                  </a:solidFill>
                  <a:effectLst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所有员工每天必须测量体温，体温超过</a:t>
              </a:r>
              <a:r>
                <a:rPr kumimoji="0" lang="en-US" altLang="zh-CN" sz="1600" b="0" i="0" u="none" strike="noStrike" cap="none" spc="0" normalizeH="0" baseline="0" dirty="0">
                  <a:ln>
                    <a:noFill/>
                  </a:ln>
                  <a:solidFill>
                    <a:srgbClr val="404040"/>
                  </a:solidFill>
                  <a:effectLst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37.3</a:t>
              </a:r>
              <a:r>
                <a:rPr kumimoji="0" lang="zh-CN" altLang="en-US" sz="1600" b="0" i="0" u="none" strike="noStrike" cap="none" spc="0" normalizeH="0" baseline="0" dirty="0">
                  <a:ln>
                    <a:noFill/>
                  </a:ln>
                  <a:solidFill>
                    <a:srgbClr val="404040"/>
                  </a:solidFill>
                  <a:effectLst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度禁止入场。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23330" y="4829175"/>
            <a:ext cx="4810760" cy="1399540"/>
            <a:chOff x="10198" y="7605"/>
            <a:chExt cx="7576" cy="2204"/>
          </a:xfrm>
        </p:grpSpPr>
        <p:sp>
          <p:nvSpPr>
            <p:cNvPr id="41" name="对话气泡: 圆角矩形 40"/>
            <p:cNvSpPr/>
            <p:nvPr/>
          </p:nvSpPr>
          <p:spPr>
            <a:xfrm>
              <a:off x="10198" y="7605"/>
              <a:ext cx="7576" cy="2205"/>
            </a:xfrm>
            <a:prstGeom prst="wedgeRoundRectCallout">
              <a:avLst>
                <a:gd name="adj1" fmla="val -62015"/>
                <a:gd name="adj2" fmla="val 201"/>
                <a:gd name="adj3" fmla="val 16667"/>
              </a:avLst>
            </a:prstGeom>
            <a:solidFill>
              <a:schemeClr val="bg1"/>
            </a:solidFill>
            <a:ln>
              <a:noFill/>
            </a:ln>
            <a:effectLst>
              <a:outerShdw blurRad="152400" dist="38100" sx="102000" sy="102000" algn="ctr" rotWithShape="0">
                <a:schemeClr val="tx1">
                  <a:lumMod val="50000"/>
                  <a:lumOff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0653" y="8055"/>
              <a:ext cx="6604" cy="1305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just" defTabSz="9144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600" b="0" i="0" u="none" strike="noStrike" cap="none" spc="0" normalizeH="0" baseline="0" dirty="0">
                  <a:ln>
                    <a:noFill/>
                  </a:ln>
                  <a:solidFill>
                    <a:srgbClr val="404040"/>
                  </a:solidFill>
                  <a:effectLst/>
                  <a:uFillTx/>
                  <a:latin typeface="HarmonyOS Sans SC" panose="00000500000000000000" pitchFamily="2" charset="-122"/>
                  <a:ea typeface="HarmonyOS Sans SC" panose="00000500000000000000" pitchFamily="2" charset="-122"/>
                  <a:cs typeface="微软雅黑" panose="020B0503020204020204" charset="-122"/>
                  <a:sym typeface="HarmonyOS Sans SC" panose="00000500000000000000" pitchFamily="2" charset="-122"/>
                </a:rPr>
                <a:t>确认食堂的安全卫生措施，食堂禁止采购未经宰杀未经检疫的活禽活鱼肉品。餐具蒸汽消毒。加工环节严格生熟分开。</a:t>
              </a:r>
            </a:p>
          </p:txBody>
        </p:sp>
      </p:grpSp>
      <p:sp>
        <p:nvSpPr>
          <p:cNvPr id="12" name="同心圆 11"/>
          <p:cNvSpPr/>
          <p:nvPr/>
        </p:nvSpPr>
        <p:spPr>
          <a:xfrm rot="18900000">
            <a:off x="6343015" y="-563880"/>
            <a:ext cx="1111250" cy="1111250"/>
          </a:xfrm>
          <a:prstGeom prst="donut">
            <a:avLst>
              <a:gd name="adj" fmla="val 20382"/>
            </a:avLst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 rot="18900000">
            <a:off x="11126583" y="-359716"/>
            <a:ext cx="942115" cy="942114"/>
          </a:xfrm>
          <a:custGeom>
            <a:avLst/>
            <a:gdLst>
              <a:gd name="connsiteX0" fmla="*/ 157462 w 942115"/>
              <a:gd name="connsiteY0" fmla="*/ 0 h 942114"/>
              <a:gd name="connsiteX1" fmla="*/ 318194 w 942115"/>
              <a:gd name="connsiteY1" fmla="*/ 160733 h 942114"/>
              <a:gd name="connsiteX2" fmla="*/ 252360 w 942115"/>
              <a:gd name="connsiteY2" fmla="*/ 258377 h 942114"/>
              <a:gd name="connsiteX3" fmla="*/ 226495 w 942115"/>
              <a:gd name="connsiteY3" fmla="*/ 386489 h 942114"/>
              <a:gd name="connsiteX4" fmla="*/ 555625 w 942115"/>
              <a:gd name="connsiteY4" fmla="*/ 715619 h 942114"/>
              <a:gd name="connsiteX5" fmla="*/ 683737 w 942115"/>
              <a:gd name="connsiteY5" fmla="*/ 689754 h 942114"/>
              <a:gd name="connsiteX6" fmla="*/ 781382 w 942115"/>
              <a:gd name="connsiteY6" fmla="*/ 623921 h 942114"/>
              <a:gd name="connsiteX7" fmla="*/ 942115 w 942115"/>
              <a:gd name="connsiteY7" fmla="*/ 784653 h 942114"/>
              <a:gd name="connsiteX8" fmla="*/ 866280 w 942115"/>
              <a:gd name="connsiteY8" fmla="*/ 847222 h 942114"/>
              <a:gd name="connsiteX9" fmla="*/ 555625 w 942115"/>
              <a:gd name="connsiteY9" fmla="*/ 942114 h 942114"/>
              <a:gd name="connsiteX10" fmla="*/ 0 w 942115"/>
              <a:gd name="connsiteY10" fmla="*/ 386489 h 942114"/>
              <a:gd name="connsiteX11" fmla="*/ 94892 w 942115"/>
              <a:gd name="connsiteY11" fmla="*/ 75834 h 942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42115" h="942114">
                <a:moveTo>
                  <a:pt x="157462" y="0"/>
                </a:moveTo>
                <a:lnTo>
                  <a:pt x="318194" y="160733"/>
                </a:lnTo>
                <a:lnTo>
                  <a:pt x="252360" y="258377"/>
                </a:lnTo>
                <a:cubicBezTo>
                  <a:pt x="235705" y="297754"/>
                  <a:pt x="226495" y="341046"/>
                  <a:pt x="226495" y="386489"/>
                </a:cubicBezTo>
                <a:cubicBezTo>
                  <a:pt x="226495" y="568262"/>
                  <a:pt x="373852" y="715619"/>
                  <a:pt x="555625" y="715619"/>
                </a:cubicBezTo>
                <a:cubicBezTo>
                  <a:pt x="601068" y="715619"/>
                  <a:pt x="644360" y="706409"/>
                  <a:pt x="683737" y="689754"/>
                </a:cubicBezTo>
                <a:lnTo>
                  <a:pt x="781382" y="623921"/>
                </a:lnTo>
                <a:lnTo>
                  <a:pt x="942115" y="784653"/>
                </a:lnTo>
                <a:lnTo>
                  <a:pt x="866280" y="847222"/>
                </a:lnTo>
                <a:cubicBezTo>
                  <a:pt x="777601" y="907132"/>
                  <a:pt x="670698" y="942114"/>
                  <a:pt x="555625" y="942114"/>
                </a:cubicBezTo>
                <a:cubicBezTo>
                  <a:pt x="248762" y="942114"/>
                  <a:pt x="0" y="693352"/>
                  <a:pt x="0" y="386489"/>
                </a:cubicBezTo>
                <a:cubicBezTo>
                  <a:pt x="0" y="271416"/>
                  <a:pt x="34982" y="164513"/>
                  <a:pt x="94892" y="75834"/>
                </a:cubicBezTo>
                <a:close/>
              </a:path>
            </a:pathLst>
          </a:cu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5" name="同心圆 14"/>
          <p:cNvSpPr/>
          <p:nvPr/>
        </p:nvSpPr>
        <p:spPr>
          <a:xfrm rot="2700000">
            <a:off x="-570865" y="3201670"/>
            <a:ext cx="857250" cy="857250"/>
          </a:xfrm>
          <a:prstGeom prst="donut">
            <a:avLst>
              <a:gd name="adj" fmla="val 20382"/>
            </a:avLst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6" name="同心圆 25"/>
          <p:cNvSpPr/>
          <p:nvPr/>
        </p:nvSpPr>
        <p:spPr>
          <a:xfrm>
            <a:off x="1067435" y="1832610"/>
            <a:ext cx="3388360" cy="3388360"/>
          </a:xfrm>
          <a:prstGeom prst="donut">
            <a:avLst>
              <a:gd name="adj" fmla="val 6825"/>
            </a:avLst>
          </a:pr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 rot="5400000">
            <a:off x="-11005" y="11005"/>
            <a:ext cx="6858000" cy="6835990"/>
          </a:xfrm>
          <a:custGeom>
            <a:avLst/>
            <a:gdLst>
              <a:gd name="connsiteX0" fmla="*/ 0 w 10800"/>
              <a:gd name="connsiteY0" fmla="*/ 2189 h 10765"/>
              <a:gd name="connsiteX1" fmla="*/ 10800 w 10800"/>
              <a:gd name="connsiteY1" fmla="*/ 45 h 10765"/>
              <a:gd name="connsiteX2" fmla="*/ 10800 w 10800"/>
              <a:gd name="connsiteY2" fmla="*/ 10765 h 10765"/>
              <a:gd name="connsiteX3" fmla="*/ 0 w 10800"/>
              <a:gd name="connsiteY3" fmla="*/ 10765 h 10765"/>
              <a:gd name="connsiteX4" fmla="*/ 0 w 10800"/>
              <a:gd name="connsiteY4" fmla="*/ 2189 h 107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00" h="10765">
                <a:moveTo>
                  <a:pt x="0" y="2189"/>
                </a:moveTo>
                <a:cubicBezTo>
                  <a:pt x="7119" y="2988"/>
                  <a:pt x="6666" y="-429"/>
                  <a:pt x="10800" y="45"/>
                </a:cubicBezTo>
                <a:lnTo>
                  <a:pt x="10800" y="10765"/>
                </a:lnTo>
                <a:lnTo>
                  <a:pt x="0" y="10765"/>
                </a:lnTo>
                <a:lnTo>
                  <a:pt x="0" y="2189"/>
                </a:lnTo>
                <a:close/>
              </a:path>
            </a:pathLst>
          </a:custGeom>
          <a:gradFill>
            <a:gsLst>
              <a:gs pos="100000">
                <a:srgbClr val="4364F7"/>
              </a:gs>
              <a:gs pos="0">
                <a:srgbClr val="6FB1FC"/>
              </a:gs>
            </a:gsLst>
            <a:lin ang="81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6" name="同心圆 15"/>
          <p:cNvSpPr/>
          <p:nvPr/>
        </p:nvSpPr>
        <p:spPr>
          <a:xfrm rot="5580000">
            <a:off x="8451215" y="5634355"/>
            <a:ext cx="1085215" cy="1085215"/>
          </a:xfrm>
          <a:prstGeom prst="donut">
            <a:avLst>
              <a:gd name="adj" fmla="val 26965"/>
            </a:avLst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746125" y="1336675"/>
            <a:ext cx="6166485" cy="4932045"/>
          </a:xfrm>
          <a:custGeom>
            <a:avLst/>
            <a:gdLst>
              <a:gd name="adj" fmla="val 3969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588" h="8514">
                <a:moveTo>
                  <a:pt x="338" y="0"/>
                </a:moveTo>
                <a:lnTo>
                  <a:pt x="7294" y="0"/>
                </a:lnTo>
                <a:lnTo>
                  <a:pt x="7292" y="33"/>
                </a:lnTo>
                <a:cubicBezTo>
                  <a:pt x="7085" y="5192"/>
                  <a:pt x="9473" y="5568"/>
                  <a:pt x="9586" y="8467"/>
                </a:cubicBezTo>
                <a:lnTo>
                  <a:pt x="9588" y="8514"/>
                </a:lnTo>
                <a:lnTo>
                  <a:pt x="338" y="8514"/>
                </a:lnTo>
                <a:cubicBezTo>
                  <a:pt x="151" y="8514"/>
                  <a:pt x="0" y="8363"/>
                  <a:pt x="0" y="8176"/>
                </a:cubicBezTo>
                <a:lnTo>
                  <a:pt x="0" y="338"/>
                </a:lnTo>
                <a:cubicBezTo>
                  <a:pt x="0" y="151"/>
                  <a:pt x="151" y="0"/>
                  <a:pt x="338" y="0"/>
                </a:cubicBezTo>
                <a:close/>
              </a:path>
            </a:pathLst>
          </a:custGeom>
          <a:gradFill>
            <a:gsLst>
              <a:gs pos="100000">
                <a:srgbClr val="6FB1FC">
                  <a:alpha val="18000"/>
                </a:srgbClr>
              </a:gs>
              <a:gs pos="0">
                <a:srgbClr val="4364F7">
                  <a:alpha val="21000"/>
                </a:srgbClr>
              </a:gs>
            </a:gsLst>
            <a:lin ang="4740000" scaled="0"/>
          </a:gradFill>
          <a:ln w="12700">
            <a:solidFill>
              <a:srgbClr val="6FB1FC">
                <a:alpha val="50000"/>
              </a:srgbClr>
            </a:solidFill>
            <a:prstDash val="solid"/>
          </a:ln>
          <a:effectLst>
            <a:outerShdw blurRad="127000" dist="63500" dir="5400000" algn="ctr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713105" y="1318895"/>
            <a:ext cx="5195570" cy="1739265"/>
          </a:xfrm>
          <a:prstGeom prst="roundRect">
            <a:avLst>
              <a:gd name="adj" fmla="val 15370"/>
            </a:avLst>
          </a:prstGeom>
          <a:gradFill>
            <a:gsLst>
              <a:gs pos="0">
                <a:schemeClr val="bg1">
                  <a:alpha val="12000"/>
                </a:schemeClr>
              </a:gs>
              <a:gs pos="43000">
                <a:schemeClr val="bg1">
                  <a:alpha val="0"/>
                </a:schemeClr>
              </a:gs>
            </a:gsLst>
            <a:lin ang="3900000" scaled="0"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5" name="同心圆 14"/>
          <p:cNvSpPr/>
          <p:nvPr/>
        </p:nvSpPr>
        <p:spPr>
          <a:xfrm rot="2520000">
            <a:off x="9484360" y="364490"/>
            <a:ext cx="1768475" cy="1768475"/>
          </a:xfrm>
          <a:prstGeom prst="donut">
            <a:avLst>
              <a:gd name="adj" fmla="val 26965"/>
            </a:avLst>
          </a:prstGeom>
          <a:gradFill>
            <a:gsLst>
              <a:gs pos="0">
                <a:srgbClr val="6FB1FC">
                  <a:alpha val="30000"/>
                </a:srgbClr>
              </a:gs>
              <a:gs pos="100000">
                <a:srgbClr val="6FB1FC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pic>
        <p:nvPicPr>
          <p:cNvPr id="23" name="图片 22" descr="blob (4)"/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t="37084"/>
          <a:stretch>
            <a:fillRect/>
          </a:stretch>
        </p:blipFill>
        <p:spPr>
          <a:xfrm rot="8400000">
            <a:off x="9193926" y="4176566"/>
            <a:ext cx="3726815" cy="3152183"/>
          </a:xfrm>
          <a:custGeom>
            <a:avLst/>
            <a:gdLst>
              <a:gd name="connsiteX0" fmla="*/ 0 w 3726815"/>
              <a:gd name="connsiteY0" fmla="*/ 3152183 h 3152183"/>
              <a:gd name="connsiteX1" fmla="*/ 0 w 3726815"/>
              <a:gd name="connsiteY1" fmla="*/ 2031586 h 3152183"/>
              <a:gd name="connsiteX2" fmla="*/ 1704703 w 3726815"/>
              <a:gd name="connsiteY2" fmla="*/ 0 h 3152183"/>
              <a:gd name="connsiteX3" fmla="*/ 3726815 w 3726815"/>
              <a:gd name="connsiteY3" fmla="*/ 1696754 h 3152183"/>
              <a:gd name="connsiteX4" fmla="*/ 3726815 w 3726815"/>
              <a:gd name="connsiteY4" fmla="*/ 3152183 h 3152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26815" h="3152183">
                <a:moveTo>
                  <a:pt x="0" y="3152183"/>
                </a:moveTo>
                <a:lnTo>
                  <a:pt x="0" y="2031586"/>
                </a:lnTo>
                <a:lnTo>
                  <a:pt x="1704703" y="0"/>
                </a:lnTo>
                <a:lnTo>
                  <a:pt x="3726815" y="1696754"/>
                </a:lnTo>
                <a:lnTo>
                  <a:pt x="3726815" y="3152183"/>
                </a:lnTo>
                <a:close/>
              </a:path>
            </a:pathLst>
          </a:custGeom>
        </p:spPr>
      </p:pic>
      <p:sp>
        <p:nvSpPr>
          <p:cNvPr id="27" name="任意多边形 26"/>
          <p:cNvSpPr/>
          <p:nvPr/>
        </p:nvSpPr>
        <p:spPr>
          <a:xfrm rot="4080000">
            <a:off x="25517" y="6172769"/>
            <a:ext cx="890695" cy="867647"/>
          </a:xfrm>
          <a:custGeom>
            <a:avLst/>
            <a:gdLst>
              <a:gd name="connsiteX0" fmla="*/ 60812 w 890695"/>
              <a:gd name="connsiteY0" fmla="*/ 532490 h 867647"/>
              <a:gd name="connsiteX1" fmla="*/ 864152 w 890695"/>
              <a:gd name="connsiteY1" fmla="*/ 0 h 867647"/>
              <a:gd name="connsiteX2" fmla="*/ 890695 w 890695"/>
              <a:gd name="connsiteY2" fmla="*/ 2676 h 867647"/>
              <a:gd name="connsiteX3" fmla="*/ 779474 w 890695"/>
              <a:gd name="connsiteY3" fmla="*/ 277957 h 867647"/>
              <a:gd name="connsiteX4" fmla="*/ 742741 w 890695"/>
              <a:gd name="connsiteY4" fmla="*/ 281660 h 867647"/>
              <a:gd name="connsiteX5" fmla="*/ 273957 w 890695"/>
              <a:gd name="connsiteY5" fmla="*/ 750443 h 867647"/>
              <a:gd name="connsiteX6" fmla="*/ 262142 w 890695"/>
              <a:gd name="connsiteY6" fmla="*/ 867647 h 867647"/>
              <a:gd name="connsiteX7" fmla="*/ 0 w 890695"/>
              <a:gd name="connsiteY7" fmla="*/ 761734 h 867647"/>
              <a:gd name="connsiteX8" fmla="*/ 10010 w 890695"/>
              <a:gd name="connsiteY8" fmla="*/ 696146 h 867647"/>
              <a:gd name="connsiteX9" fmla="*/ 60812 w 890695"/>
              <a:gd name="connsiteY9" fmla="*/ 532490 h 867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90695" h="867647">
                <a:moveTo>
                  <a:pt x="60812" y="532490"/>
                </a:moveTo>
                <a:cubicBezTo>
                  <a:pt x="193167" y="219568"/>
                  <a:pt x="503018" y="0"/>
                  <a:pt x="864152" y="0"/>
                </a:cubicBezTo>
                <a:lnTo>
                  <a:pt x="890695" y="2676"/>
                </a:lnTo>
                <a:lnTo>
                  <a:pt x="779474" y="277957"/>
                </a:lnTo>
                <a:lnTo>
                  <a:pt x="742741" y="281660"/>
                </a:lnTo>
                <a:cubicBezTo>
                  <a:pt x="507439" y="329810"/>
                  <a:pt x="322107" y="515141"/>
                  <a:pt x="273957" y="750443"/>
                </a:cubicBezTo>
                <a:lnTo>
                  <a:pt x="262142" y="867647"/>
                </a:lnTo>
                <a:lnTo>
                  <a:pt x="0" y="761734"/>
                </a:lnTo>
                <a:lnTo>
                  <a:pt x="10010" y="696146"/>
                </a:lnTo>
                <a:cubicBezTo>
                  <a:pt x="21624" y="639390"/>
                  <a:pt x="38753" y="584643"/>
                  <a:pt x="60812" y="532490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5368925" y="1313815"/>
            <a:ext cx="6076950" cy="4956810"/>
          </a:xfrm>
          <a:custGeom>
            <a:avLst/>
            <a:gdLst>
              <a:gd name="adj" fmla="val 3969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9570" h="7806">
                <a:moveTo>
                  <a:pt x="0" y="0"/>
                </a:moveTo>
                <a:lnTo>
                  <a:pt x="9260" y="0"/>
                </a:lnTo>
                <a:cubicBezTo>
                  <a:pt x="9432" y="0"/>
                  <a:pt x="9570" y="139"/>
                  <a:pt x="9570" y="310"/>
                </a:cubicBezTo>
                <a:lnTo>
                  <a:pt x="9570" y="7496"/>
                </a:lnTo>
                <a:cubicBezTo>
                  <a:pt x="9570" y="7667"/>
                  <a:pt x="9432" y="7806"/>
                  <a:pt x="9260" y="7806"/>
                </a:cubicBezTo>
                <a:lnTo>
                  <a:pt x="2308" y="7806"/>
                </a:lnTo>
                <a:lnTo>
                  <a:pt x="2307" y="7759"/>
                </a:lnTo>
                <a:cubicBezTo>
                  <a:pt x="2198" y="4995"/>
                  <a:pt x="21" y="4524"/>
                  <a:pt x="0" y="1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52400" dist="50800" dir="5400000" algn="ctr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sp>
        <p:nvSpPr>
          <p:cNvPr id="2" name="人力资源部"/>
          <p:cNvSpPr txBox="1"/>
          <p:nvPr/>
        </p:nvSpPr>
        <p:spPr>
          <a:xfrm>
            <a:off x="864235" y="431800"/>
            <a:ext cx="2910840" cy="63607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200">
                <a:solidFill>
                  <a:srgbClr val="FFFFFF"/>
                </a:solidFill>
                <a:latin typeface="方正宋刻本秀楷简体" panose="02000000000000000000" charset="-122"/>
                <a:ea typeface="方正宋刻本秀楷简体" panose="02000000000000000000" charset="-122"/>
                <a:cs typeface="方正宋刻本秀楷简体" panose="02000000000000000000" charset="-122"/>
                <a:sym typeface="方正宋刻本秀楷简体" panose="02000000000000000000" charset="-122"/>
              </a:defRPr>
            </a:lvl1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防疫指南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92630" y="1889760"/>
            <a:ext cx="273177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80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上班防疫指南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58595" y="2778125"/>
            <a:ext cx="3799840" cy="265303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marR="0" indent="-285750" algn="just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上班途中全程佩戴口罩</a:t>
            </a:r>
          </a:p>
          <a:p>
            <a:pPr marL="285750" marR="0" indent="-285750" algn="just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尽量不要乘坐公交、地铁、出租车等公共交通工具</a:t>
            </a:r>
          </a:p>
          <a:p>
            <a:pPr marL="285750" marR="0" indent="-285750" algn="just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尽量避免用手接触公共区域扶手、栏杆</a:t>
            </a:r>
            <a:r>
              <a:rPr lang="zh-CN" altLang="en-US" sz="160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等物品</a:t>
            </a:r>
          </a:p>
          <a:p>
            <a:pPr marL="285750" marR="0" indent="-285750" algn="just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如遇健康询问检查、积极配合检查。</a:t>
            </a:r>
          </a:p>
          <a:p>
            <a:pPr marL="285750" marR="0" indent="-285750" algn="just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到单位后勤洗手，咳嗽，打喷嚏、饭前便后，按照七步法洗手</a:t>
            </a:r>
            <a:endParaRPr kumimoji="0" lang="zh-CN" altLang="en-US" sz="1600" b="0" i="0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96380" y="1951355"/>
            <a:ext cx="4051935" cy="45910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rgbClr val="6FB1FC"/>
                    </a:gs>
                    <a:gs pos="0">
                      <a:srgbClr val="4364F7"/>
                    </a:gs>
                  </a:gsLst>
                  <a:lin ang="5400000" scaled="0"/>
                </a:gradFill>
                <a:effectLst/>
                <a:uFillTx/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下班防疫指南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6814820" y="2778125"/>
            <a:ext cx="4142740" cy="29731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285750" marR="0" indent="-285750" algn="just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回到家中，正确摘口罩，两手捏住挂耳绳摘下口罩</a:t>
            </a:r>
          </a:p>
          <a:p>
            <a:pPr marL="285750" marR="0" indent="-285750" algn="just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回家摘口罩后，立刻按照七步法严格洗手</a:t>
            </a:r>
          </a:p>
          <a:p>
            <a:pPr marL="285750" marR="0" indent="-285750" algn="just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手机和钥匙或其他随身物品，使用消毒湿巾或</a:t>
            </a:r>
            <a:r>
              <a:rPr lang="en-US" altLang="zh-CN" sz="1600" dirty="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75%</a:t>
            </a:r>
            <a:r>
              <a:rPr lang="zh-CN" altLang="en-US" sz="1600" dirty="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酒精擦试喷洒</a:t>
            </a:r>
          </a:p>
          <a:p>
            <a:pPr marL="285750" marR="0" indent="-285750" algn="just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外套和鞋子放在衣柜进行隔离，并对衣柜定期进行消毒</a:t>
            </a:r>
            <a:endParaRPr kumimoji="0" lang="zh-CN" altLang="en-US" sz="1600" b="0" i="0" u="none" strike="noStrike" cap="none" spc="0" normalizeH="0" baseline="0" dirty="0">
              <a:ln>
                <a:noFill/>
              </a:ln>
              <a:solidFill>
                <a:srgbClr val="404040"/>
              </a:solidFill>
              <a:effectLst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  <a:p>
            <a:pPr marL="285750" marR="0" indent="-285750" algn="just" defTabSz="914400" rtl="0" fontAlgn="auto" latinLnBrk="0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dirty="0">
                <a:solidFill>
                  <a:srgbClr val="40404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微软雅黑" panose="020B0503020204020204" charset="-122"/>
                <a:sym typeface="HarmonyOS Sans SC" panose="00000500000000000000" pitchFamily="2" charset="-122"/>
              </a:rPr>
              <a:t>室内保持通风和卫生清洁，避免多人聚餐聚会</a:t>
            </a:r>
            <a:endParaRPr kumimoji="0" lang="zh-CN" altLang="en-US" sz="1600" b="0" i="0" u="none" strike="noStrike" cap="none" spc="0" normalizeH="0" baseline="0" dirty="0">
              <a:ln>
                <a:noFill/>
              </a:ln>
              <a:solidFill>
                <a:srgbClr val="404040"/>
              </a:solidFill>
              <a:effectLst/>
              <a:uFillTx/>
              <a:latin typeface="HarmonyOS Sans SC" panose="00000500000000000000" pitchFamily="2" charset="-122"/>
              <a:ea typeface="HarmonyOS Sans SC" panose="00000500000000000000" pitchFamily="2" charset="-122"/>
              <a:cs typeface="微软雅黑" panose="020B0503020204020204" charset="-122"/>
              <a:sym typeface="HarmonyOS Sans SC" panose="00000500000000000000" pitchFamily="2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 rot="4080000">
            <a:off x="4627464" y="-503469"/>
            <a:ext cx="1356922" cy="1728231"/>
          </a:xfrm>
          <a:custGeom>
            <a:avLst/>
            <a:gdLst>
              <a:gd name="connsiteX0" fmla="*/ 0 w 1356922"/>
              <a:gd name="connsiteY0" fmla="*/ 1580632 h 1728231"/>
              <a:gd name="connsiteX1" fmla="*/ 202560 w 1356922"/>
              <a:gd name="connsiteY1" fmla="*/ 1079279 h 1728231"/>
              <a:gd name="connsiteX2" fmla="*/ 229506 w 1356922"/>
              <a:gd name="connsiteY2" fmla="*/ 1111937 h 1728231"/>
              <a:gd name="connsiteX3" fmla="*/ 485067 w 1356922"/>
              <a:gd name="connsiteY3" fmla="*/ 1217795 h 1728231"/>
              <a:gd name="connsiteX4" fmla="*/ 846486 w 1356922"/>
              <a:gd name="connsiteY4" fmla="*/ 856376 h 1728231"/>
              <a:gd name="connsiteX5" fmla="*/ 485067 w 1356922"/>
              <a:gd name="connsiteY5" fmla="*/ 494957 h 1728231"/>
              <a:gd name="connsiteX6" fmla="*/ 436671 w 1356922"/>
              <a:gd name="connsiteY6" fmla="*/ 499835 h 1728231"/>
              <a:gd name="connsiteX7" fmla="*/ 638617 w 1356922"/>
              <a:gd name="connsiteY7" fmla="*/ 0 h 1728231"/>
              <a:gd name="connsiteX8" fmla="*/ 660776 w 1356922"/>
              <a:gd name="connsiteY8" fmla="*/ 2234 h 1728231"/>
              <a:gd name="connsiteX9" fmla="*/ 1356922 w 1356922"/>
              <a:gd name="connsiteY9" fmla="*/ 856376 h 1728231"/>
              <a:gd name="connsiteX10" fmla="*/ 485067 w 1356922"/>
              <a:gd name="connsiteY10" fmla="*/ 1728231 h 1728231"/>
              <a:gd name="connsiteX11" fmla="*/ 145702 w 1356922"/>
              <a:gd name="connsiteY11" fmla="*/ 1659716 h 1728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56922" h="1728231">
                <a:moveTo>
                  <a:pt x="0" y="1580632"/>
                </a:moveTo>
                <a:lnTo>
                  <a:pt x="202560" y="1079279"/>
                </a:lnTo>
                <a:lnTo>
                  <a:pt x="229506" y="1111937"/>
                </a:lnTo>
                <a:cubicBezTo>
                  <a:pt x="294909" y="1177342"/>
                  <a:pt x="385264" y="1217795"/>
                  <a:pt x="485067" y="1217795"/>
                </a:cubicBezTo>
                <a:cubicBezTo>
                  <a:pt x="684673" y="1217795"/>
                  <a:pt x="846486" y="1055982"/>
                  <a:pt x="846486" y="856376"/>
                </a:cubicBezTo>
                <a:cubicBezTo>
                  <a:pt x="846486" y="656769"/>
                  <a:pt x="684673" y="494957"/>
                  <a:pt x="485067" y="494957"/>
                </a:cubicBezTo>
                <a:lnTo>
                  <a:pt x="436671" y="499835"/>
                </a:lnTo>
                <a:lnTo>
                  <a:pt x="638617" y="0"/>
                </a:lnTo>
                <a:lnTo>
                  <a:pt x="660776" y="2234"/>
                </a:lnTo>
                <a:cubicBezTo>
                  <a:pt x="1058066" y="83531"/>
                  <a:pt x="1356922" y="435053"/>
                  <a:pt x="1356922" y="856376"/>
                </a:cubicBezTo>
                <a:cubicBezTo>
                  <a:pt x="1356922" y="1337888"/>
                  <a:pt x="966579" y="1728231"/>
                  <a:pt x="485067" y="1728231"/>
                </a:cubicBezTo>
                <a:cubicBezTo>
                  <a:pt x="364689" y="1728231"/>
                  <a:pt x="250009" y="1703834"/>
                  <a:pt x="145702" y="1659716"/>
                </a:cubicBezTo>
                <a:close/>
              </a:path>
            </a:pathLst>
          </a:custGeom>
          <a:gradFill>
            <a:gsLst>
              <a:gs pos="0">
                <a:srgbClr val="FFFFFF">
                  <a:alpha val="25000"/>
                </a:srgbClr>
              </a:gs>
              <a:gs pos="100000">
                <a:srgbClr val="FFFFFF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sym typeface="HarmonyOS Sans SC" panose="00000500000000000000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3148648" y="2591435"/>
            <a:ext cx="419735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411845" y="2591435"/>
            <a:ext cx="419735" cy="0"/>
          </a:xfrm>
          <a:prstGeom prst="line">
            <a:avLst/>
          </a:prstGeom>
          <a:ln w="25400">
            <a:solidFill>
              <a:srgbClr val="6FB1F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ISLIDE.ICON" val="#139420;#381517;#6654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ISLIDE.ICON" val="#170583;#64924;#170583;#170583;#369633;#38727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SLIDE_ID" val="custom20187308_1"/>
  <p:tag name="KSO_WM_TEMPLATE_SUBCATEGORY" val="0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微软雅黑"/>
        <a:font script="Hebr" typeface="微软雅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1102</Words>
  <Application>Microsoft Office PowerPoint</Application>
  <PresentationFormat>宽屏</PresentationFormat>
  <Paragraphs>141</Paragraphs>
  <Slides>14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8" baseType="lpstr">
      <vt:lpstr>HarmonyOS Sans SC</vt:lpstr>
      <vt:lpstr>OPPOSans H</vt:lpstr>
      <vt:lpstr>阿里巴巴普惠体 B</vt:lpstr>
      <vt:lpstr>汉仪雅酷黑 45W</vt:lpstr>
      <vt:lpstr>思源黑体 CN Bold</vt:lpstr>
      <vt:lpstr>思源黑体 CN Light</vt:lpstr>
      <vt:lpstr>微软雅黑</vt:lpstr>
      <vt:lpstr>Arial</vt:lpstr>
      <vt:lpstr>Bahnschrift SemiBold</vt:lpstr>
      <vt:lpstr>Bahnschrift SemiLight</vt:lpstr>
      <vt:lpstr>Calibri</vt:lpstr>
      <vt:lpstr>Segoe UI Light</vt:lpstr>
      <vt:lpstr>51PPT模板网   www.51pptmoban.com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疫情防控知识培训课件ppt模板</dc:title>
  <dc:creator>赵华琚</dc:creator>
  <cp:keywords>51PPT模板网</cp:keywords>
  <dc:description>www.51pptmoban.com</dc:description>
  <cp:lastModifiedBy>Win user</cp:lastModifiedBy>
  <cp:revision>243</cp:revision>
  <dcterms:created xsi:type="dcterms:W3CDTF">2019-06-19T02:08:00Z</dcterms:created>
  <dcterms:modified xsi:type="dcterms:W3CDTF">2022-07-19T13:49:03Z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2052-11.3.0.9228</vt:lpwstr>
  </property>
</Properties>
</file>