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63" r:id="rId4"/>
    <p:sldId id="261" r:id="rId5"/>
    <p:sldId id="262" r:id="rId6"/>
    <p:sldId id="306" r:id="rId7"/>
    <p:sldId id="30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C21A"/>
    <a:srgbClr val="D600CC"/>
    <a:srgbClr val="BC00B3"/>
    <a:srgbClr val="4E0094"/>
    <a:srgbClr val="CF2A79"/>
    <a:srgbClr val="FF23F5"/>
    <a:srgbClr val="FF23A1"/>
    <a:srgbClr val="A60E8D"/>
    <a:srgbClr val="DB13BC"/>
    <a:srgbClr val="E839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61BF1-2D2D-4D6B-BDED-F85F3A1F1BD8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0A1056-EB6B-4F7C-911F-2FCC229CC8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9010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A1056-EB6B-4F7C-911F-2FCC229CC85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12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A1056-EB6B-4F7C-911F-2FCC229CC85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6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A1056-EB6B-4F7C-911F-2FCC229CC85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262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A1056-EB6B-4F7C-911F-2FCC229CC85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52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0A1056-EB6B-4F7C-911F-2FCC229CC85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50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B9A430-8127-43C8-BA22-87A1272AFB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735DF-3D4C-4DB9-996C-936ABF86C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7EE5F4E-0074-426C-9DDB-BA81D354F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734A0-64C4-4DF3-915F-B408C303EF90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C93C88-E78D-4869-AFA6-6D356D72F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B5E676-E4E2-4252-83A2-C913DA7FE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9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9380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02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343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4.xml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11" Type="http://schemas.openxmlformats.org/officeDocument/2006/relationships/image" Target="../media/image8.sv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00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F78B7161-49C3-414B-8CAC-27A5457373A9}"/>
              </a:ext>
            </a:extLst>
          </p:cNvPr>
          <p:cNvSpPr/>
          <p:nvPr/>
        </p:nvSpPr>
        <p:spPr>
          <a:xfrm>
            <a:off x="6520515" y="1024150"/>
            <a:ext cx="5452213" cy="5452213"/>
          </a:xfrm>
          <a:custGeom>
            <a:avLst/>
            <a:gdLst>
              <a:gd name="connsiteX0" fmla="*/ 1008655 w 2886152"/>
              <a:gd name="connsiteY0" fmla="*/ 2817044 h 2886152"/>
              <a:gd name="connsiteX1" fmla="*/ 1877499 w 2886152"/>
              <a:gd name="connsiteY1" fmla="*/ 2817044 h 2886152"/>
              <a:gd name="connsiteX2" fmla="*/ 1830289 w 2886152"/>
              <a:gd name="connsiteY2" fmla="*/ 2833613 h 2886152"/>
              <a:gd name="connsiteX3" fmla="*/ 1443076 w 2886152"/>
              <a:gd name="connsiteY3" fmla="*/ 2886152 h 2886152"/>
              <a:gd name="connsiteX4" fmla="*/ 1055865 w 2886152"/>
              <a:gd name="connsiteY4" fmla="*/ 2833613 h 2886152"/>
              <a:gd name="connsiteX5" fmla="*/ 678517 w 2886152"/>
              <a:gd name="connsiteY5" fmla="*/ 2665897 h 2886152"/>
              <a:gd name="connsiteX6" fmla="*/ 2207636 w 2886152"/>
              <a:gd name="connsiteY6" fmla="*/ 2665897 h 2886152"/>
              <a:gd name="connsiteX7" fmla="*/ 2177693 w 2886152"/>
              <a:gd name="connsiteY7" fmla="*/ 2685437 h 2886152"/>
              <a:gd name="connsiteX8" fmla="*/ 2098233 w 2886152"/>
              <a:gd name="connsiteY8" fmla="*/ 2725752 h 2886152"/>
              <a:gd name="connsiteX9" fmla="*/ 787920 w 2886152"/>
              <a:gd name="connsiteY9" fmla="*/ 2725752 h 2886152"/>
              <a:gd name="connsiteX10" fmla="*/ 708460 w 2886152"/>
              <a:gd name="connsiteY10" fmla="*/ 2685437 h 2886152"/>
              <a:gd name="connsiteX11" fmla="*/ 478650 w 2886152"/>
              <a:gd name="connsiteY11" fmla="*/ 2514750 h 2886152"/>
              <a:gd name="connsiteX12" fmla="*/ 2407503 w 2886152"/>
              <a:gd name="connsiteY12" fmla="*/ 2514750 h 2886152"/>
              <a:gd name="connsiteX13" fmla="*/ 2380186 w 2886152"/>
              <a:gd name="connsiteY13" fmla="*/ 2540515 h 2886152"/>
              <a:gd name="connsiteX14" fmla="*/ 2336649 w 2886152"/>
              <a:gd name="connsiteY14" fmla="*/ 2574605 h 2886152"/>
              <a:gd name="connsiteX15" fmla="*/ 549504 w 2886152"/>
              <a:gd name="connsiteY15" fmla="*/ 2574605 h 2886152"/>
              <a:gd name="connsiteX16" fmla="*/ 505967 w 2886152"/>
              <a:gd name="connsiteY16" fmla="*/ 2540515 h 2886152"/>
              <a:gd name="connsiteX17" fmla="*/ 334383 w 2886152"/>
              <a:gd name="connsiteY17" fmla="*/ 2363603 h 2886152"/>
              <a:gd name="connsiteX18" fmla="*/ 2551770 w 2886152"/>
              <a:gd name="connsiteY18" fmla="*/ 2363603 h 2886152"/>
              <a:gd name="connsiteX19" fmla="*/ 2500351 w 2886152"/>
              <a:gd name="connsiteY19" fmla="*/ 2423458 h 2886152"/>
              <a:gd name="connsiteX20" fmla="*/ 385802 w 2886152"/>
              <a:gd name="connsiteY20" fmla="*/ 2423458 h 2886152"/>
              <a:gd name="connsiteX21" fmla="*/ 224998 w 2886152"/>
              <a:gd name="connsiteY21" fmla="*/ 2212456 h 2886152"/>
              <a:gd name="connsiteX22" fmla="*/ 2661155 w 2886152"/>
              <a:gd name="connsiteY22" fmla="*/ 2212456 h 2886152"/>
              <a:gd name="connsiteX23" fmla="*/ 2621135 w 2886152"/>
              <a:gd name="connsiteY23" fmla="*/ 2272311 h 2886152"/>
              <a:gd name="connsiteX24" fmla="*/ 265018 w 2886152"/>
              <a:gd name="connsiteY24" fmla="*/ 2272311 h 2886152"/>
              <a:gd name="connsiteX25" fmla="*/ 143168 w 2886152"/>
              <a:gd name="connsiteY25" fmla="*/ 2061309 h 2886152"/>
              <a:gd name="connsiteX26" fmla="*/ 2742985 w 2886152"/>
              <a:gd name="connsiteY26" fmla="*/ 2061309 h 2886152"/>
              <a:gd name="connsiteX27" fmla="*/ 2714049 w 2886152"/>
              <a:gd name="connsiteY27" fmla="*/ 2121164 h 2886152"/>
              <a:gd name="connsiteX28" fmla="*/ 172105 w 2886152"/>
              <a:gd name="connsiteY28" fmla="*/ 2121164 h 2886152"/>
              <a:gd name="connsiteX29" fmla="*/ 81667 w 2886152"/>
              <a:gd name="connsiteY29" fmla="*/ 1910162 h 2886152"/>
              <a:gd name="connsiteX30" fmla="*/ 2804486 w 2886152"/>
              <a:gd name="connsiteY30" fmla="*/ 1910162 h 2886152"/>
              <a:gd name="connsiteX31" fmla="*/ 2786709 w 2886152"/>
              <a:gd name="connsiteY31" fmla="*/ 1970017 h 2886152"/>
              <a:gd name="connsiteX32" fmla="*/ 99444 w 2886152"/>
              <a:gd name="connsiteY32" fmla="*/ 1970017 h 2886152"/>
              <a:gd name="connsiteX33" fmla="*/ 36776 w 2886152"/>
              <a:gd name="connsiteY33" fmla="*/ 1759015 h 2886152"/>
              <a:gd name="connsiteX34" fmla="*/ 2849377 w 2886152"/>
              <a:gd name="connsiteY34" fmla="*/ 1759015 h 2886152"/>
              <a:gd name="connsiteX35" fmla="*/ 2831600 w 2886152"/>
              <a:gd name="connsiteY35" fmla="*/ 1818870 h 2886152"/>
              <a:gd name="connsiteX36" fmla="*/ 54553 w 2886152"/>
              <a:gd name="connsiteY36" fmla="*/ 1818870 h 2886152"/>
              <a:gd name="connsiteX37" fmla="*/ 16613 w 2886152"/>
              <a:gd name="connsiteY37" fmla="*/ 1607868 h 2886152"/>
              <a:gd name="connsiteX38" fmla="*/ 2869540 w 2886152"/>
              <a:gd name="connsiteY38" fmla="*/ 1607868 h 2886152"/>
              <a:gd name="connsiteX39" fmla="*/ 2863506 w 2886152"/>
              <a:gd name="connsiteY39" fmla="*/ 1667723 h 2886152"/>
              <a:gd name="connsiteX40" fmla="*/ 22647 w 2886152"/>
              <a:gd name="connsiteY40" fmla="*/ 1667723 h 2886152"/>
              <a:gd name="connsiteX41" fmla="*/ 1443076 w 2886152"/>
              <a:gd name="connsiteY41" fmla="*/ 0 h 2886152"/>
              <a:gd name="connsiteX42" fmla="*/ 2886152 w 2886152"/>
              <a:gd name="connsiteY42" fmla="*/ 1443076 h 2886152"/>
              <a:gd name="connsiteX43" fmla="*/ 2878743 w 2886152"/>
              <a:gd name="connsiteY43" fmla="*/ 1516576 h 2886152"/>
              <a:gd name="connsiteX44" fmla="*/ 7410 w 2886152"/>
              <a:gd name="connsiteY44" fmla="*/ 1516576 h 2886152"/>
              <a:gd name="connsiteX45" fmla="*/ 0 w 2886152"/>
              <a:gd name="connsiteY45" fmla="*/ 1443076 h 2886152"/>
              <a:gd name="connsiteX46" fmla="*/ 1443076 w 2886152"/>
              <a:gd name="connsiteY46" fmla="*/ 0 h 288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886152" h="2886152">
                <a:moveTo>
                  <a:pt x="1008655" y="2817044"/>
                </a:moveTo>
                <a:lnTo>
                  <a:pt x="1877499" y="2817044"/>
                </a:lnTo>
                <a:lnTo>
                  <a:pt x="1830289" y="2833613"/>
                </a:lnTo>
                <a:cubicBezTo>
                  <a:pt x="1707066" y="2867852"/>
                  <a:pt x="1577208" y="2886152"/>
                  <a:pt x="1443076" y="2886152"/>
                </a:cubicBezTo>
                <a:cubicBezTo>
                  <a:pt x="1308945" y="2886152"/>
                  <a:pt x="1179087" y="2867852"/>
                  <a:pt x="1055865" y="2833613"/>
                </a:cubicBezTo>
                <a:close/>
                <a:moveTo>
                  <a:pt x="678517" y="2665897"/>
                </a:moveTo>
                <a:lnTo>
                  <a:pt x="2207636" y="2665897"/>
                </a:lnTo>
                <a:lnTo>
                  <a:pt x="2177693" y="2685437"/>
                </a:lnTo>
                <a:lnTo>
                  <a:pt x="2098233" y="2725752"/>
                </a:lnTo>
                <a:lnTo>
                  <a:pt x="787920" y="2725752"/>
                </a:lnTo>
                <a:lnTo>
                  <a:pt x="708460" y="2685437"/>
                </a:lnTo>
                <a:close/>
                <a:moveTo>
                  <a:pt x="478650" y="2514750"/>
                </a:moveTo>
                <a:lnTo>
                  <a:pt x="2407503" y="2514750"/>
                </a:lnTo>
                <a:lnTo>
                  <a:pt x="2380186" y="2540515"/>
                </a:lnTo>
                <a:lnTo>
                  <a:pt x="2336649" y="2574605"/>
                </a:lnTo>
                <a:lnTo>
                  <a:pt x="549504" y="2574605"/>
                </a:lnTo>
                <a:lnTo>
                  <a:pt x="505967" y="2540515"/>
                </a:lnTo>
                <a:close/>
                <a:moveTo>
                  <a:pt x="334383" y="2363603"/>
                </a:moveTo>
                <a:lnTo>
                  <a:pt x="2551770" y="2363603"/>
                </a:lnTo>
                <a:lnTo>
                  <a:pt x="2500351" y="2423458"/>
                </a:lnTo>
                <a:lnTo>
                  <a:pt x="385802" y="2423458"/>
                </a:lnTo>
                <a:close/>
                <a:moveTo>
                  <a:pt x="224998" y="2212456"/>
                </a:moveTo>
                <a:lnTo>
                  <a:pt x="2661155" y="2212456"/>
                </a:lnTo>
                <a:lnTo>
                  <a:pt x="2621135" y="2272311"/>
                </a:lnTo>
                <a:lnTo>
                  <a:pt x="265018" y="2272311"/>
                </a:lnTo>
                <a:close/>
                <a:moveTo>
                  <a:pt x="143168" y="2061309"/>
                </a:moveTo>
                <a:lnTo>
                  <a:pt x="2742985" y="2061309"/>
                </a:lnTo>
                <a:lnTo>
                  <a:pt x="2714049" y="2121164"/>
                </a:lnTo>
                <a:lnTo>
                  <a:pt x="172105" y="2121164"/>
                </a:lnTo>
                <a:close/>
                <a:moveTo>
                  <a:pt x="81667" y="1910162"/>
                </a:moveTo>
                <a:lnTo>
                  <a:pt x="2804486" y="1910162"/>
                </a:lnTo>
                <a:lnTo>
                  <a:pt x="2786709" y="1970017"/>
                </a:lnTo>
                <a:lnTo>
                  <a:pt x="99444" y="1970017"/>
                </a:lnTo>
                <a:close/>
                <a:moveTo>
                  <a:pt x="36776" y="1759015"/>
                </a:moveTo>
                <a:lnTo>
                  <a:pt x="2849377" y="1759015"/>
                </a:lnTo>
                <a:lnTo>
                  <a:pt x="2831600" y="1818870"/>
                </a:lnTo>
                <a:lnTo>
                  <a:pt x="54553" y="1818870"/>
                </a:lnTo>
                <a:close/>
                <a:moveTo>
                  <a:pt x="16613" y="1607868"/>
                </a:moveTo>
                <a:lnTo>
                  <a:pt x="2869540" y="1607868"/>
                </a:lnTo>
                <a:lnTo>
                  <a:pt x="2863506" y="1667723"/>
                </a:lnTo>
                <a:lnTo>
                  <a:pt x="22647" y="1667723"/>
                </a:lnTo>
                <a:close/>
                <a:moveTo>
                  <a:pt x="1443076" y="0"/>
                </a:moveTo>
                <a:cubicBezTo>
                  <a:pt x="2240065" y="0"/>
                  <a:pt x="2886152" y="646087"/>
                  <a:pt x="2886152" y="1443076"/>
                </a:cubicBezTo>
                <a:lnTo>
                  <a:pt x="2878743" y="1516576"/>
                </a:lnTo>
                <a:lnTo>
                  <a:pt x="7410" y="1516576"/>
                </a:lnTo>
                <a:lnTo>
                  <a:pt x="0" y="1443076"/>
                </a:lnTo>
                <a:cubicBezTo>
                  <a:pt x="0" y="646087"/>
                  <a:pt x="646087" y="0"/>
                  <a:pt x="1443076" y="0"/>
                </a:cubicBezTo>
                <a:close/>
              </a:path>
            </a:pathLst>
          </a:cu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75B491-32B5-4C41-94BB-14C78A306814}"/>
              </a:ext>
            </a:extLst>
          </p:cNvPr>
          <p:cNvSpPr txBox="1"/>
          <p:nvPr/>
        </p:nvSpPr>
        <p:spPr>
          <a:xfrm>
            <a:off x="410445" y="2462977"/>
            <a:ext cx="73127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zh-CN" altLang="en-US" sz="6000" dirty="0"/>
              <a:t>无纸化设备应用报告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B69F0D-24E8-4672-A9C9-9A27ABA83B64}"/>
              </a:ext>
            </a:extLst>
          </p:cNvPr>
          <p:cNvSpPr txBox="1"/>
          <p:nvPr/>
        </p:nvSpPr>
        <p:spPr>
          <a:xfrm>
            <a:off x="649224" y="4298851"/>
            <a:ext cx="1857779" cy="381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汇报人：马自强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ED1303-4C56-4F28-9ED2-76543F3CAF31}"/>
              </a:ext>
            </a:extLst>
          </p:cNvPr>
          <p:cNvSpPr txBox="1"/>
          <p:nvPr/>
        </p:nvSpPr>
        <p:spPr>
          <a:xfrm>
            <a:off x="496451" y="1983915"/>
            <a:ext cx="5580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无纸化系统二期小组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253E15-B105-4795-A6E4-B8EDD3AE4414}"/>
              </a:ext>
            </a:extLst>
          </p:cNvPr>
          <p:cNvSpPr txBox="1"/>
          <p:nvPr/>
        </p:nvSpPr>
        <p:spPr>
          <a:xfrm>
            <a:off x="651034" y="4863777"/>
            <a:ext cx="2644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汇报时间：</a:t>
            </a:r>
            <a:r>
              <a:rPr lang="en-US" altLang="zh-CN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2022.05.06</a:t>
            </a:r>
            <a:endParaRPr lang="zh-CN" altLang="en-US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11" name="图形 7">
            <a:extLst>
              <a:ext uri="{FF2B5EF4-FFF2-40B4-BE49-F238E27FC236}">
                <a16:creationId xmlns:a16="http://schemas.microsoft.com/office/drawing/2014/main" id="{70A84717-27BF-4B6E-8684-C28FD7078E12}"/>
              </a:ext>
            </a:extLst>
          </p:cNvPr>
          <p:cNvGrpSpPr/>
          <p:nvPr/>
        </p:nvGrpSpPr>
        <p:grpSpPr>
          <a:xfrm>
            <a:off x="7723203" y="1611446"/>
            <a:ext cx="3187508" cy="3549721"/>
            <a:chOff x="7135596" y="1151226"/>
            <a:chExt cx="4417678" cy="4919681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207FABA-FC20-4974-98FD-9C1BB6BAE925}"/>
                </a:ext>
              </a:extLst>
            </p:cNvPr>
            <p:cNvSpPr/>
            <p:nvPr/>
          </p:nvSpPr>
          <p:spPr>
            <a:xfrm>
              <a:off x="7825248" y="1439823"/>
              <a:ext cx="2515670" cy="3700108"/>
            </a:xfrm>
            <a:custGeom>
              <a:avLst/>
              <a:gdLst>
                <a:gd name="connsiteX0" fmla="*/ 1328593 w 2515670"/>
                <a:gd name="connsiteY0" fmla="*/ 3417809 h 3700108"/>
                <a:gd name="connsiteX1" fmla="*/ 1308945 w 2515670"/>
                <a:gd name="connsiteY1" fmla="*/ 3699806 h 3700108"/>
                <a:gd name="connsiteX2" fmla="*/ 2515317 w 2515670"/>
                <a:gd name="connsiteY2" fmla="*/ 3311002 h 3700108"/>
                <a:gd name="connsiteX3" fmla="*/ 1758403 w 2515670"/>
                <a:gd name="connsiteY3" fmla="*/ 2173573 h 3700108"/>
                <a:gd name="connsiteX4" fmla="*/ 1601360 w 2515670"/>
                <a:gd name="connsiteY4" fmla="*/ 1038481 h 3700108"/>
                <a:gd name="connsiteX5" fmla="*/ 1148081 w 2515670"/>
                <a:gd name="connsiteY5" fmla="*/ 626679 h 3700108"/>
                <a:gd name="connsiteX6" fmla="*/ 214808 w 2515670"/>
                <a:gd name="connsiteY6" fmla="*/ 147383 h 3700108"/>
                <a:gd name="connsiteX7" fmla="*/ 694662 w 2515670"/>
                <a:gd name="connsiteY7" fmla="*/ 2399924 h 3700108"/>
                <a:gd name="connsiteX8" fmla="*/ 1328593 w 2515670"/>
                <a:gd name="connsiteY8" fmla="*/ 3417809 h 3700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5670" h="3700108">
                  <a:moveTo>
                    <a:pt x="1328593" y="3417809"/>
                  </a:moveTo>
                  <a:cubicBezTo>
                    <a:pt x="1327267" y="3518631"/>
                    <a:pt x="1314843" y="3601375"/>
                    <a:pt x="1308945" y="3699806"/>
                  </a:cubicBezTo>
                  <a:cubicBezTo>
                    <a:pt x="1704415" y="3544647"/>
                    <a:pt x="2114089" y="3467574"/>
                    <a:pt x="2515317" y="3311002"/>
                  </a:cubicBezTo>
                  <a:cubicBezTo>
                    <a:pt x="2104736" y="2937291"/>
                    <a:pt x="1791347" y="2816473"/>
                    <a:pt x="1758403" y="2173573"/>
                  </a:cubicBezTo>
                  <a:cubicBezTo>
                    <a:pt x="1742943" y="1871840"/>
                    <a:pt x="1800875" y="1272616"/>
                    <a:pt x="1601360" y="1038481"/>
                  </a:cubicBezTo>
                  <a:cubicBezTo>
                    <a:pt x="1374083" y="771752"/>
                    <a:pt x="1179088" y="921746"/>
                    <a:pt x="1148081" y="626679"/>
                  </a:cubicBezTo>
                  <a:cubicBezTo>
                    <a:pt x="1099589" y="165461"/>
                    <a:pt x="743258" y="-222960"/>
                    <a:pt x="214808" y="147383"/>
                  </a:cubicBezTo>
                  <a:cubicBezTo>
                    <a:pt x="-306768" y="512893"/>
                    <a:pt x="225417" y="2078160"/>
                    <a:pt x="694662" y="2399924"/>
                  </a:cubicBezTo>
                  <a:cubicBezTo>
                    <a:pt x="1038936" y="2753621"/>
                    <a:pt x="1335573" y="2891313"/>
                    <a:pt x="1328593" y="3417809"/>
                  </a:cubicBezTo>
                  <a:close/>
                </a:path>
              </a:pathLst>
            </a:custGeom>
            <a:solidFill>
              <a:srgbClr val="FBC21A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7">
              <a:extLst>
                <a:ext uri="{FF2B5EF4-FFF2-40B4-BE49-F238E27FC236}">
                  <a16:creationId xmlns:a16="http://schemas.microsoft.com/office/drawing/2014/main" id="{2D28FDD5-F9A5-45B6-AC89-9447A22E3C41}"/>
                </a:ext>
              </a:extLst>
            </p:cNvPr>
            <p:cNvGrpSpPr/>
            <p:nvPr/>
          </p:nvGrpSpPr>
          <p:grpSpPr>
            <a:xfrm>
              <a:off x="7849514" y="1151226"/>
              <a:ext cx="1901340" cy="3740124"/>
              <a:chOff x="7849514" y="1151226"/>
              <a:chExt cx="1901340" cy="3740124"/>
            </a:xfrm>
            <a:solidFill>
              <a:srgbClr val="FCFDFE"/>
            </a:solidFill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13E8A5EF-A847-4640-A78F-9FC5C3B533D4}"/>
                  </a:ext>
                </a:extLst>
              </p:cNvPr>
              <p:cNvSpPr/>
              <p:nvPr/>
            </p:nvSpPr>
            <p:spPr>
              <a:xfrm>
                <a:off x="7849514" y="1151226"/>
                <a:ext cx="1901340" cy="3740124"/>
              </a:xfrm>
              <a:custGeom>
                <a:avLst/>
                <a:gdLst>
                  <a:gd name="connsiteX0" fmla="*/ 1900986 w 1901340"/>
                  <a:gd name="connsiteY0" fmla="*/ 3735285 h 3740124"/>
                  <a:gd name="connsiteX1" fmla="*/ 1893030 w 1901340"/>
                  <a:gd name="connsiteY1" fmla="*/ 3739822 h 3740124"/>
                  <a:gd name="connsiteX2" fmla="*/ 1640015 w 1901340"/>
                  <a:gd name="connsiteY2" fmla="*/ 3344648 h 3740124"/>
                  <a:gd name="connsiteX3" fmla="*/ 1607351 w 1901340"/>
                  <a:gd name="connsiteY3" fmla="*/ 3296244 h 3740124"/>
                  <a:gd name="connsiteX4" fmla="*/ 1424953 w 1901340"/>
                  <a:gd name="connsiteY4" fmla="*/ 3018801 h 3740124"/>
                  <a:gd name="connsiteX5" fmla="*/ 1339452 w 1901340"/>
                  <a:gd name="connsiteY5" fmla="*/ 2887234 h 3740124"/>
                  <a:gd name="connsiteX6" fmla="*/ 1165937 w 1901340"/>
                  <a:gd name="connsiteY6" fmla="*/ 2624483 h 3740124"/>
                  <a:gd name="connsiteX7" fmla="*/ 1146446 w 1901340"/>
                  <a:gd name="connsiteY7" fmla="*/ 2595011 h 3740124"/>
                  <a:gd name="connsiteX8" fmla="*/ 629826 w 1901340"/>
                  <a:gd name="connsiteY8" fmla="*/ 1375937 h 3740124"/>
                  <a:gd name="connsiteX9" fmla="*/ 601000 w 1901340"/>
                  <a:gd name="connsiteY9" fmla="*/ 1288691 h 3740124"/>
                  <a:gd name="connsiteX10" fmla="*/ -354 w 1901340"/>
                  <a:gd name="connsiteY10" fmla="*/ 4426 h 3740124"/>
                  <a:gd name="connsiteX11" fmla="*/ 7481 w 1901340"/>
                  <a:gd name="connsiteY11" fmla="*/ -303 h 3740124"/>
                  <a:gd name="connsiteX12" fmla="*/ 609672 w 1901340"/>
                  <a:gd name="connsiteY12" fmla="*/ 1285794 h 3740124"/>
                  <a:gd name="connsiteX13" fmla="*/ 638516 w 1901340"/>
                  <a:gd name="connsiteY13" fmla="*/ 1373040 h 3740124"/>
                  <a:gd name="connsiteX14" fmla="*/ 1154089 w 1901340"/>
                  <a:gd name="connsiteY14" fmla="*/ 2589951 h 3740124"/>
                  <a:gd name="connsiteX15" fmla="*/ 1173457 w 1901340"/>
                  <a:gd name="connsiteY15" fmla="*/ 2619388 h 3740124"/>
                  <a:gd name="connsiteX16" fmla="*/ 1346990 w 1901340"/>
                  <a:gd name="connsiteY16" fmla="*/ 2882156 h 3740124"/>
                  <a:gd name="connsiteX17" fmla="*/ 1432596 w 1901340"/>
                  <a:gd name="connsiteY17" fmla="*/ 3013793 h 3740124"/>
                  <a:gd name="connsiteX18" fmla="*/ 1614906 w 1901340"/>
                  <a:gd name="connsiteY18" fmla="*/ 3291114 h 3740124"/>
                  <a:gd name="connsiteX19" fmla="*/ 1647641 w 1901340"/>
                  <a:gd name="connsiteY19" fmla="*/ 3339501 h 3740124"/>
                  <a:gd name="connsiteX20" fmla="*/ 1900986 w 1901340"/>
                  <a:gd name="connsiteY20" fmla="*/ 3735285 h 3740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01340" h="3740124">
                    <a:moveTo>
                      <a:pt x="1900986" y="3735285"/>
                    </a:moveTo>
                    <a:lnTo>
                      <a:pt x="1893030" y="3739822"/>
                    </a:lnTo>
                    <a:cubicBezTo>
                      <a:pt x="1815503" y="3603717"/>
                      <a:pt x="1726319" y="3471993"/>
                      <a:pt x="1640015" y="3344648"/>
                    </a:cubicBezTo>
                    <a:lnTo>
                      <a:pt x="1607351" y="3296244"/>
                    </a:lnTo>
                    <a:cubicBezTo>
                      <a:pt x="1538094" y="3193712"/>
                      <a:pt x="1477982" y="3100813"/>
                      <a:pt x="1424953" y="3018801"/>
                    </a:cubicBezTo>
                    <a:cubicBezTo>
                      <a:pt x="1395290" y="2972875"/>
                      <a:pt x="1367005" y="2929217"/>
                      <a:pt x="1339452" y="2887234"/>
                    </a:cubicBezTo>
                    <a:cubicBezTo>
                      <a:pt x="1254893" y="2758807"/>
                      <a:pt x="1195478" y="2669118"/>
                      <a:pt x="1165937" y="2624483"/>
                    </a:cubicBezTo>
                    <a:lnTo>
                      <a:pt x="1146446" y="2595011"/>
                    </a:lnTo>
                    <a:cubicBezTo>
                      <a:pt x="914702" y="2242781"/>
                      <a:pt x="729409" y="1678926"/>
                      <a:pt x="629826" y="1375937"/>
                    </a:cubicBezTo>
                    <a:cubicBezTo>
                      <a:pt x="619042" y="1343150"/>
                      <a:pt x="609410" y="1313853"/>
                      <a:pt x="601000" y="1288691"/>
                    </a:cubicBezTo>
                    <a:cubicBezTo>
                      <a:pt x="456171" y="856752"/>
                      <a:pt x="253934" y="424674"/>
                      <a:pt x="-354" y="4426"/>
                    </a:cubicBezTo>
                    <a:lnTo>
                      <a:pt x="7481" y="-303"/>
                    </a:lnTo>
                    <a:cubicBezTo>
                      <a:pt x="262118" y="420521"/>
                      <a:pt x="464651" y="853227"/>
                      <a:pt x="609672" y="1285794"/>
                    </a:cubicBezTo>
                    <a:cubicBezTo>
                      <a:pt x="618100" y="1310938"/>
                      <a:pt x="627732" y="1340253"/>
                      <a:pt x="638516" y="1373040"/>
                    </a:cubicBezTo>
                    <a:cubicBezTo>
                      <a:pt x="737977" y="1675593"/>
                      <a:pt x="922939" y="2238732"/>
                      <a:pt x="1154089" y="2589951"/>
                    </a:cubicBezTo>
                    <a:lnTo>
                      <a:pt x="1173457" y="2619388"/>
                    </a:lnTo>
                    <a:cubicBezTo>
                      <a:pt x="1202999" y="2664006"/>
                      <a:pt x="1262449" y="2753747"/>
                      <a:pt x="1346990" y="2882156"/>
                    </a:cubicBezTo>
                    <a:cubicBezTo>
                      <a:pt x="1374630" y="2924157"/>
                      <a:pt x="1402828" y="2967832"/>
                      <a:pt x="1432596" y="3013793"/>
                    </a:cubicBezTo>
                    <a:cubicBezTo>
                      <a:pt x="1485625" y="3095805"/>
                      <a:pt x="1545702" y="3188652"/>
                      <a:pt x="1614906" y="3291114"/>
                    </a:cubicBezTo>
                    <a:lnTo>
                      <a:pt x="1647641" y="3339501"/>
                    </a:lnTo>
                    <a:cubicBezTo>
                      <a:pt x="1733997" y="3467003"/>
                      <a:pt x="1823285" y="3598849"/>
                      <a:pt x="1900986" y="3735285"/>
                    </a:cubicBezTo>
                    <a:close/>
                  </a:path>
                </a:pathLst>
              </a:custGeom>
              <a:solidFill>
                <a:srgbClr val="FCFDFE"/>
              </a:solidFill>
              <a:ln w="17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62A5D5BB-EE3A-4108-9500-1D89D398BDD2}"/>
                  </a:ext>
                </a:extLst>
              </p:cNvPr>
              <p:cNvSpPr/>
              <p:nvPr/>
            </p:nvSpPr>
            <p:spPr>
              <a:xfrm>
                <a:off x="9105598" y="2255746"/>
                <a:ext cx="211625" cy="1987958"/>
              </a:xfrm>
              <a:custGeom>
                <a:avLst/>
                <a:gdLst>
                  <a:gd name="connsiteX0" fmla="*/ 211272 w 211625"/>
                  <a:gd name="connsiteY0" fmla="*/ 1982996 h 1987958"/>
                  <a:gd name="connsiteX1" fmla="*/ 203402 w 211625"/>
                  <a:gd name="connsiteY1" fmla="*/ 1987655 h 1987958"/>
                  <a:gd name="connsiteX2" fmla="*/ 467 w 211625"/>
                  <a:gd name="connsiteY2" fmla="*/ 1006676 h 1987958"/>
                  <a:gd name="connsiteX3" fmla="*/ 176251 w 211625"/>
                  <a:gd name="connsiteY3" fmla="*/ -303 h 1987958"/>
                  <a:gd name="connsiteX4" fmla="*/ 184975 w 211625"/>
                  <a:gd name="connsiteY4" fmla="*/ 2629 h 1987958"/>
                  <a:gd name="connsiteX5" fmla="*/ 211272 w 211625"/>
                  <a:gd name="connsiteY5" fmla="*/ 1982996 h 19879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1625" h="1987958">
                    <a:moveTo>
                      <a:pt x="211272" y="1982996"/>
                    </a:moveTo>
                    <a:lnTo>
                      <a:pt x="203402" y="1987655"/>
                    </a:lnTo>
                    <a:cubicBezTo>
                      <a:pt x="61313" y="1747588"/>
                      <a:pt x="-8851" y="1408340"/>
                      <a:pt x="467" y="1006676"/>
                    </a:cubicBezTo>
                    <a:cubicBezTo>
                      <a:pt x="8215" y="672104"/>
                      <a:pt x="72288" y="305077"/>
                      <a:pt x="176251" y="-303"/>
                    </a:cubicBezTo>
                    <a:lnTo>
                      <a:pt x="184975" y="2629"/>
                    </a:lnTo>
                    <a:cubicBezTo>
                      <a:pt x="-16581" y="594542"/>
                      <a:pt x="-94265" y="1466743"/>
                      <a:pt x="211272" y="1982996"/>
                    </a:cubicBezTo>
                    <a:close/>
                  </a:path>
                </a:pathLst>
              </a:custGeom>
              <a:solidFill>
                <a:srgbClr val="FCFDFE"/>
              </a:solidFill>
              <a:ln w="17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773374D3-E427-442D-8F74-CE5C9763ED35}"/>
                  </a:ext>
                </a:extLst>
              </p:cNvPr>
              <p:cNvSpPr/>
              <p:nvPr/>
            </p:nvSpPr>
            <p:spPr>
              <a:xfrm>
                <a:off x="8488362" y="1362310"/>
                <a:ext cx="48477" cy="1213769"/>
              </a:xfrm>
              <a:custGeom>
                <a:avLst/>
                <a:gdLst>
                  <a:gd name="connsiteX0" fmla="*/ 15616 w 48477"/>
                  <a:gd name="connsiteY0" fmla="*/ 1212856 h 1213769"/>
                  <a:gd name="connsiteX1" fmla="*/ 6473 w 48477"/>
                  <a:gd name="connsiteY1" fmla="*/ 1213467 h 1213769"/>
                  <a:gd name="connsiteX2" fmla="*/ 19246 w 48477"/>
                  <a:gd name="connsiteY2" fmla="*/ 492813 h 1213769"/>
                  <a:gd name="connsiteX3" fmla="*/ 38963 w 48477"/>
                  <a:gd name="connsiteY3" fmla="*/ -303 h 1213769"/>
                  <a:gd name="connsiteX4" fmla="*/ 48124 w 48477"/>
                  <a:gd name="connsiteY4" fmla="*/ -303 h 1213769"/>
                  <a:gd name="connsiteX5" fmla="*/ 28389 w 48477"/>
                  <a:gd name="connsiteY5" fmla="*/ 493337 h 1213769"/>
                  <a:gd name="connsiteX6" fmla="*/ 15616 w 48477"/>
                  <a:gd name="connsiteY6" fmla="*/ 1212856 h 12137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477" h="1213769">
                    <a:moveTo>
                      <a:pt x="15616" y="1212856"/>
                    </a:moveTo>
                    <a:lnTo>
                      <a:pt x="6473" y="1213467"/>
                    </a:lnTo>
                    <a:cubicBezTo>
                      <a:pt x="-9232" y="972807"/>
                      <a:pt x="5199" y="728762"/>
                      <a:pt x="19246" y="492813"/>
                    </a:cubicBezTo>
                    <a:cubicBezTo>
                      <a:pt x="28878" y="331285"/>
                      <a:pt x="38806" y="164261"/>
                      <a:pt x="38963" y="-303"/>
                    </a:cubicBezTo>
                    <a:lnTo>
                      <a:pt x="48124" y="-303"/>
                    </a:lnTo>
                    <a:cubicBezTo>
                      <a:pt x="47967" y="164523"/>
                      <a:pt x="38021" y="331687"/>
                      <a:pt x="28389" y="493337"/>
                    </a:cubicBezTo>
                    <a:cubicBezTo>
                      <a:pt x="14360" y="729023"/>
                      <a:pt x="-158" y="972789"/>
                      <a:pt x="15616" y="1212856"/>
                    </a:cubicBezTo>
                    <a:close/>
                  </a:path>
                </a:pathLst>
              </a:custGeom>
              <a:solidFill>
                <a:srgbClr val="FCFDFE"/>
              </a:solidFill>
              <a:ln w="17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504B3228-4E97-4D61-A876-FCEC1130DBC4}"/>
                  </a:ext>
                </a:extLst>
              </p:cNvPr>
              <p:cNvSpPr/>
              <p:nvPr/>
            </p:nvSpPr>
            <p:spPr>
              <a:xfrm>
                <a:off x="7894621" y="2783935"/>
                <a:ext cx="879930" cy="525623"/>
              </a:xfrm>
              <a:custGeom>
                <a:avLst/>
                <a:gdLst>
                  <a:gd name="connsiteX0" fmla="*/ 872632 w 879930"/>
                  <a:gd name="connsiteY0" fmla="*/ 525321 h 525623"/>
                  <a:gd name="connsiteX1" fmla="*/ -354 w 879930"/>
                  <a:gd name="connsiteY1" fmla="*/ 8823 h 525623"/>
                  <a:gd name="connsiteX2" fmla="*/ 414 w 879930"/>
                  <a:gd name="connsiteY2" fmla="*/ -303 h 525623"/>
                  <a:gd name="connsiteX3" fmla="*/ 879577 w 879930"/>
                  <a:gd name="connsiteY3" fmla="*/ 519266 h 525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9930" h="525623">
                    <a:moveTo>
                      <a:pt x="872632" y="525321"/>
                    </a:moveTo>
                    <a:cubicBezTo>
                      <a:pt x="654063" y="271068"/>
                      <a:pt x="246204" y="29762"/>
                      <a:pt x="-354" y="8823"/>
                    </a:cubicBezTo>
                    <a:lnTo>
                      <a:pt x="414" y="-303"/>
                    </a:lnTo>
                    <a:cubicBezTo>
                      <a:pt x="248874" y="20636"/>
                      <a:pt x="659699" y="263495"/>
                      <a:pt x="879577" y="519266"/>
                    </a:cubicBezTo>
                    <a:close/>
                  </a:path>
                </a:pathLst>
              </a:custGeom>
              <a:solidFill>
                <a:srgbClr val="FCFDFE"/>
              </a:solidFill>
              <a:ln w="17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1A78F1AC-4C2C-4E0F-A3D6-1B17E737D43F}"/>
                </a:ext>
              </a:extLst>
            </p:cNvPr>
            <p:cNvSpPr/>
            <p:nvPr/>
          </p:nvSpPr>
          <p:spPr>
            <a:xfrm>
              <a:off x="7144671" y="2392593"/>
              <a:ext cx="2303892" cy="2645370"/>
            </a:xfrm>
            <a:custGeom>
              <a:avLst/>
              <a:gdLst>
                <a:gd name="connsiteX0" fmla="*/ 1326695 w 2303892"/>
                <a:gd name="connsiteY0" fmla="*/ 997958 h 2645370"/>
                <a:gd name="connsiteX1" fmla="*/ 2143320 w 2303892"/>
                <a:gd name="connsiteY1" fmla="*/ 1095377 h 2645370"/>
                <a:gd name="connsiteX2" fmla="*/ 2303539 w 2303892"/>
                <a:gd name="connsiteY2" fmla="*/ 2514002 h 2645370"/>
                <a:gd name="connsiteX3" fmla="*/ 1699306 w 2303892"/>
                <a:gd name="connsiteY3" fmla="*/ 2485489 h 2645370"/>
                <a:gd name="connsiteX4" fmla="*/ 941084 w 2303892"/>
                <a:gd name="connsiteY4" fmla="*/ 2036224 h 2645370"/>
                <a:gd name="connsiteX5" fmla="*/ 225420 w 2303892"/>
                <a:gd name="connsiteY5" fmla="*/ 1425500 h 2645370"/>
                <a:gd name="connsiteX6" fmla="*/ 82563 w 2303892"/>
                <a:gd name="connsiteY6" fmla="*/ 210404 h 2645370"/>
                <a:gd name="connsiteX7" fmla="*/ 1326695 w 2303892"/>
                <a:gd name="connsiteY7" fmla="*/ 997958 h 264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03892" h="2645370">
                  <a:moveTo>
                    <a:pt x="1326695" y="997958"/>
                  </a:moveTo>
                  <a:cubicBezTo>
                    <a:pt x="1538651" y="1469891"/>
                    <a:pt x="1800075" y="1298975"/>
                    <a:pt x="2143320" y="1095377"/>
                  </a:cubicBezTo>
                  <a:cubicBezTo>
                    <a:pt x="2184832" y="1575424"/>
                    <a:pt x="2242937" y="2041301"/>
                    <a:pt x="2303539" y="2514002"/>
                  </a:cubicBezTo>
                  <a:cubicBezTo>
                    <a:pt x="2071743" y="2646843"/>
                    <a:pt x="1903253" y="2737701"/>
                    <a:pt x="1699306" y="2485489"/>
                  </a:cubicBezTo>
                  <a:cubicBezTo>
                    <a:pt x="1468644" y="2200264"/>
                    <a:pt x="1344981" y="2028005"/>
                    <a:pt x="941084" y="2036224"/>
                  </a:cubicBezTo>
                  <a:cubicBezTo>
                    <a:pt x="537186" y="2044442"/>
                    <a:pt x="180471" y="1826833"/>
                    <a:pt x="225420" y="1425500"/>
                  </a:cubicBezTo>
                  <a:cubicBezTo>
                    <a:pt x="272708" y="1003123"/>
                    <a:pt x="-181147" y="569806"/>
                    <a:pt x="82563" y="210404"/>
                  </a:cubicBezTo>
                  <a:cubicBezTo>
                    <a:pt x="542054" y="-415937"/>
                    <a:pt x="1105997" y="506535"/>
                    <a:pt x="1326695" y="997958"/>
                  </a:cubicBezTo>
                  <a:close/>
                </a:path>
              </a:pathLst>
            </a:custGeom>
            <a:solidFill>
              <a:srgbClr val="DB13BC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0" name="图形 7">
              <a:extLst>
                <a:ext uri="{FF2B5EF4-FFF2-40B4-BE49-F238E27FC236}">
                  <a16:creationId xmlns:a16="http://schemas.microsoft.com/office/drawing/2014/main" id="{062CC797-9FD0-4623-8C1B-660566A072BE}"/>
                </a:ext>
              </a:extLst>
            </p:cNvPr>
            <p:cNvGrpSpPr/>
            <p:nvPr/>
          </p:nvGrpSpPr>
          <p:grpSpPr>
            <a:xfrm>
              <a:off x="7284734" y="2124597"/>
              <a:ext cx="2038037" cy="2919939"/>
              <a:chOff x="7284734" y="2124597"/>
              <a:chExt cx="2038037" cy="2919939"/>
            </a:xfrm>
            <a:solidFill>
              <a:srgbClr val="FCFDFE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E118626-74B0-4BAE-B86E-10B62DF0990A}"/>
                  </a:ext>
                </a:extLst>
              </p:cNvPr>
              <p:cNvSpPr/>
              <p:nvPr/>
            </p:nvSpPr>
            <p:spPr>
              <a:xfrm>
                <a:off x="7284734" y="2402302"/>
                <a:ext cx="1998410" cy="1919225"/>
              </a:xfrm>
              <a:custGeom>
                <a:avLst/>
                <a:gdLst>
                  <a:gd name="connsiteX0" fmla="*/ 1995963 w 1998410"/>
                  <a:gd name="connsiteY0" fmla="*/ 1918922 h 1919225"/>
                  <a:gd name="connsiteX1" fmla="*/ 889802 w 1998410"/>
                  <a:gd name="connsiteY1" fmla="*/ 1490544 h 1919225"/>
                  <a:gd name="connsiteX2" fmla="*/ 248298 w 1998410"/>
                  <a:gd name="connsiteY2" fmla="*/ 571195 h 1919225"/>
                  <a:gd name="connsiteX3" fmla="*/ -354 w 1998410"/>
                  <a:gd name="connsiteY3" fmla="*/ 3955 h 1919225"/>
                  <a:gd name="connsiteX4" fmla="*/ 7760 w 1998410"/>
                  <a:gd name="connsiteY4" fmla="*/ -303 h 1919225"/>
                  <a:gd name="connsiteX5" fmla="*/ 257023 w 1998410"/>
                  <a:gd name="connsiteY5" fmla="*/ 568420 h 1919225"/>
                  <a:gd name="connsiteX6" fmla="*/ 895090 w 1998410"/>
                  <a:gd name="connsiteY6" fmla="*/ 1483075 h 1919225"/>
                  <a:gd name="connsiteX7" fmla="*/ 1998057 w 1998410"/>
                  <a:gd name="connsiteY7" fmla="*/ 1910006 h 19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98410" h="1919225">
                    <a:moveTo>
                      <a:pt x="1995963" y="1918922"/>
                    </a:moveTo>
                    <a:cubicBezTo>
                      <a:pt x="1571248" y="1819462"/>
                      <a:pt x="1220117" y="1724678"/>
                      <a:pt x="889802" y="1490544"/>
                    </a:cubicBezTo>
                    <a:cubicBezTo>
                      <a:pt x="573657" y="1266460"/>
                      <a:pt x="381802" y="991495"/>
                      <a:pt x="248298" y="571195"/>
                    </a:cubicBezTo>
                    <a:cubicBezTo>
                      <a:pt x="179112" y="353428"/>
                      <a:pt x="104918" y="205215"/>
                      <a:pt x="-354" y="3955"/>
                    </a:cubicBezTo>
                    <a:lnTo>
                      <a:pt x="7760" y="-303"/>
                    </a:lnTo>
                    <a:cubicBezTo>
                      <a:pt x="113258" y="201393"/>
                      <a:pt x="187610" y="349939"/>
                      <a:pt x="257023" y="568420"/>
                    </a:cubicBezTo>
                    <a:cubicBezTo>
                      <a:pt x="389881" y="986679"/>
                      <a:pt x="580706" y="1260231"/>
                      <a:pt x="895090" y="1483075"/>
                    </a:cubicBezTo>
                    <a:cubicBezTo>
                      <a:pt x="1224060" y="1716250"/>
                      <a:pt x="1574319" y="1810720"/>
                      <a:pt x="1998057" y="1910006"/>
                    </a:cubicBezTo>
                    <a:close/>
                  </a:path>
                </a:pathLst>
              </a:custGeom>
              <a:solidFill>
                <a:srgbClr val="FCFDFE"/>
              </a:solidFill>
              <a:ln w="17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157A3C0C-8062-4992-B577-06B27BA3A35B}"/>
                  </a:ext>
                </a:extLst>
              </p:cNvPr>
              <p:cNvSpPr/>
              <p:nvPr/>
            </p:nvSpPr>
            <p:spPr>
              <a:xfrm>
                <a:off x="8927232" y="4575484"/>
                <a:ext cx="395539" cy="469053"/>
              </a:xfrm>
              <a:custGeom>
                <a:avLst/>
                <a:gdLst>
                  <a:gd name="connsiteX0" fmla="*/ 7830 w 395539"/>
                  <a:gd name="connsiteY0" fmla="*/ 468751 h 469053"/>
                  <a:gd name="connsiteX1" fmla="*/ -354 w 395539"/>
                  <a:gd name="connsiteY1" fmla="*/ 464667 h 469053"/>
                  <a:gd name="connsiteX2" fmla="*/ 230674 w 395539"/>
                  <a:gd name="connsiteY2" fmla="*/ 129258 h 469053"/>
                  <a:gd name="connsiteX3" fmla="*/ 390073 w 395539"/>
                  <a:gd name="connsiteY3" fmla="*/ -303 h 469053"/>
                  <a:gd name="connsiteX4" fmla="*/ 395186 w 395539"/>
                  <a:gd name="connsiteY4" fmla="*/ 7288 h 469053"/>
                  <a:gd name="connsiteX5" fmla="*/ 237357 w 395539"/>
                  <a:gd name="connsiteY5" fmla="*/ 135540 h 469053"/>
                  <a:gd name="connsiteX6" fmla="*/ 7830 w 395539"/>
                  <a:gd name="connsiteY6" fmla="*/ 468751 h 469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95539" h="469053">
                    <a:moveTo>
                      <a:pt x="7830" y="468751"/>
                    </a:moveTo>
                    <a:lnTo>
                      <a:pt x="-354" y="464667"/>
                    </a:lnTo>
                    <a:cubicBezTo>
                      <a:pt x="63789" y="336224"/>
                      <a:pt x="139362" y="226503"/>
                      <a:pt x="230674" y="129258"/>
                    </a:cubicBezTo>
                    <a:cubicBezTo>
                      <a:pt x="277403" y="79510"/>
                      <a:pt x="328181" y="41488"/>
                      <a:pt x="390073" y="-303"/>
                    </a:cubicBezTo>
                    <a:lnTo>
                      <a:pt x="395186" y="7288"/>
                    </a:lnTo>
                    <a:cubicBezTo>
                      <a:pt x="333817" y="48730"/>
                      <a:pt x="283511" y="86402"/>
                      <a:pt x="237357" y="135540"/>
                    </a:cubicBezTo>
                    <a:cubicBezTo>
                      <a:pt x="146656" y="232104"/>
                      <a:pt x="71589" y="341110"/>
                      <a:pt x="7830" y="468751"/>
                    </a:cubicBezTo>
                    <a:close/>
                  </a:path>
                </a:pathLst>
              </a:custGeom>
              <a:solidFill>
                <a:srgbClr val="FCFDFE"/>
              </a:solidFill>
              <a:ln w="17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025E97F3-3A02-4F59-A152-B370B3623303}"/>
                  </a:ext>
                </a:extLst>
              </p:cNvPr>
              <p:cNvSpPr/>
              <p:nvPr/>
            </p:nvSpPr>
            <p:spPr>
              <a:xfrm>
                <a:off x="7348529" y="3979427"/>
                <a:ext cx="1037951" cy="176298"/>
              </a:xfrm>
              <a:custGeom>
                <a:avLst/>
                <a:gdLst>
                  <a:gd name="connsiteX0" fmla="*/ 1035486 w 1037951"/>
                  <a:gd name="connsiteY0" fmla="*/ 44219 h 176298"/>
                  <a:gd name="connsiteX1" fmla="*/ 3520 w 1037951"/>
                  <a:gd name="connsiteY1" fmla="*/ 175996 h 176298"/>
                  <a:gd name="connsiteX2" fmla="*/ -354 w 1037951"/>
                  <a:gd name="connsiteY2" fmla="*/ 167707 h 176298"/>
                  <a:gd name="connsiteX3" fmla="*/ 1037598 w 1037951"/>
                  <a:gd name="connsiteY3" fmla="*/ 35302 h 17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7951" h="176298">
                    <a:moveTo>
                      <a:pt x="1035486" y="44219"/>
                    </a:moveTo>
                    <a:cubicBezTo>
                      <a:pt x="714943" y="-31511"/>
                      <a:pt x="348439" y="15288"/>
                      <a:pt x="3520" y="175996"/>
                    </a:cubicBezTo>
                    <a:lnTo>
                      <a:pt x="-354" y="167707"/>
                    </a:lnTo>
                    <a:cubicBezTo>
                      <a:pt x="346433" y="6110"/>
                      <a:pt x="715066" y="-40899"/>
                      <a:pt x="1037598" y="35302"/>
                    </a:cubicBezTo>
                    <a:close/>
                  </a:path>
                </a:pathLst>
              </a:custGeom>
              <a:solidFill>
                <a:srgbClr val="FCFDFE"/>
              </a:solidFill>
              <a:ln w="17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D57FD7EB-FABE-4410-8BA8-8AAB047672ED}"/>
                  </a:ext>
                </a:extLst>
              </p:cNvPr>
              <p:cNvSpPr/>
              <p:nvPr/>
            </p:nvSpPr>
            <p:spPr>
              <a:xfrm>
                <a:off x="7649737" y="2124597"/>
                <a:ext cx="81942" cy="1286655"/>
              </a:xfrm>
              <a:custGeom>
                <a:avLst/>
                <a:gdLst>
                  <a:gd name="connsiteX0" fmla="*/ 81589 w 81942"/>
                  <a:gd name="connsiteY0" fmla="*/ 1283299 h 1286655"/>
                  <a:gd name="connsiteX1" fmla="*/ 72951 w 81942"/>
                  <a:gd name="connsiteY1" fmla="*/ 1286353 h 1286655"/>
                  <a:gd name="connsiteX2" fmla="*/ 23605 w 81942"/>
                  <a:gd name="connsiteY2" fmla="*/ 631186 h 1286655"/>
                  <a:gd name="connsiteX3" fmla="*/ 921 w 81942"/>
                  <a:gd name="connsiteY3" fmla="*/ -303 h 1286655"/>
                  <a:gd name="connsiteX4" fmla="*/ 9785 w 81942"/>
                  <a:gd name="connsiteY4" fmla="*/ 1966 h 1286655"/>
                  <a:gd name="connsiteX5" fmla="*/ 32748 w 81942"/>
                  <a:gd name="connsiteY5" fmla="*/ 630714 h 1286655"/>
                  <a:gd name="connsiteX6" fmla="*/ 81589 w 81942"/>
                  <a:gd name="connsiteY6" fmla="*/ 1283299 h 1286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942" h="1286655">
                    <a:moveTo>
                      <a:pt x="81589" y="1283299"/>
                    </a:moveTo>
                    <a:lnTo>
                      <a:pt x="72951" y="1286353"/>
                    </a:lnTo>
                    <a:cubicBezTo>
                      <a:pt x="56619" y="1240112"/>
                      <a:pt x="31073" y="773188"/>
                      <a:pt x="23605" y="631186"/>
                    </a:cubicBezTo>
                    <a:cubicBezTo>
                      <a:pt x="8215" y="337358"/>
                      <a:pt x="-4506" y="20811"/>
                      <a:pt x="921" y="-303"/>
                    </a:cubicBezTo>
                    <a:lnTo>
                      <a:pt x="9785" y="1966"/>
                    </a:lnTo>
                    <a:cubicBezTo>
                      <a:pt x="5213" y="19572"/>
                      <a:pt x="15805" y="307485"/>
                      <a:pt x="32748" y="630714"/>
                    </a:cubicBezTo>
                    <a:cubicBezTo>
                      <a:pt x="48069" y="922710"/>
                      <a:pt x="68938" y="1247493"/>
                      <a:pt x="81589" y="1283299"/>
                    </a:cubicBezTo>
                    <a:close/>
                  </a:path>
                </a:pathLst>
              </a:custGeom>
              <a:solidFill>
                <a:srgbClr val="FCFDFE"/>
              </a:solidFill>
              <a:ln w="174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707FDCE-05D5-4C4E-A44B-08885DFB9A6C}"/>
                </a:ext>
              </a:extLst>
            </p:cNvPr>
            <p:cNvSpPr/>
            <p:nvPr/>
          </p:nvSpPr>
          <p:spPr>
            <a:xfrm>
              <a:off x="9137513" y="1791997"/>
              <a:ext cx="2254582" cy="3666628"/>
            </a:xfrm>
            <a:custGeom>
              <a:avLst/>
              <a:gdLst>
                <a:gd name="connsiteX0" fmla="*/ -354 w 2254582"/>
                <a:gd name="connsiteY0" fmla="*/ -303 h 3666628"/>
                <a:gd name="connsiteX1" fmla="*/ -354 w 2254582"/>
                <a:gd name="connsiteY1" fmla="*/ 3666325 h 3666628"/>
                <a:gd name="connsiteX2" fmla="*/ 2166843 w 2254582"/>
                <a:gd name="connsiteY2" fmla="*/ 3499388 h 3666628"/>
                <a:gd name="connsiteX3" fmla="*/ 2254229 w 2254582"/>
                <a:gd name="connsiteY3" fmla="*/ 3405686 h 3666628"/>
                <a:gd name="connsiteX4" fmla="*/ 2254229 w 2254582"/>
                <a:gd name="connsiteY4" fmla="*/ 133219 h 3666628"/>
                <a:gd name="connsiteX5" fmla="*/ 2162970 w 2254582"/>
                <a:gd name="connsiteY5" fmla="*/ 39342 h 3666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4582" h="3666628">
                  <a:moveTo>
                    <a:pt x="-354" y="-303"/>
                  </a:moveTo>
                  <a:lnTo>
                    <a:pt x="-354" y="3666325"/>
                  </a:lnTo>
                  <a:lnTo>
                    <a:pt x="2166843" y="3499388"/>
                  </a:lnTo>
                  <a:cubicBezTo>
                    <a:pt x="2216068" y="3495968"/>
                    <a:pt x="2254247" y="3455032"/>
                    <a:pt x="2254229" y="3405686"/>
                  </a:cubicBezTo>
                  <a:lnTo>
                    <a:pt x="2254229" y="133219"/>
                  </a:lnTo>
                  <a:cubicBezTo>
                    <a:pt x="2254229" y="82384"/>
                    <a:pt x="2213782" y="40778"/>
                    <a:pt x="2162970" y="39342"/>
                  </a:cubicBezTo>
                  <a:close/>
                </a:path>
              </a:pathLst>
            </a:custGeom>
            <a:solidFill>
              <a:srgbClr val="FFC444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944F37E9-15F9-47C6-9C2F-57353F8E1AC1}"/>
                </a:ext>
              </a:extLst>
            </p:cNvPr>
            <p:cNvSpPr/>
            <p:nvPr/>
          </p:nvSpPr>
          <p:spPr>
            <a:xfrm>
              <a:off x="9027443" y="1900409"/>
              <a:ext cx="2259259" cy="3449716"/>
            </a:xfrm>
            <a:custGeom>
              <a:avLst/>
              <a:gdLst>
                <a:gd name="connsiteX0" fmla="*/ -354 w 2259259"/>
                <a:gd name="connsiteY0" fmla="*/ -303 h 3449716"/>
                <a:gd name="connsiteX1" fmla="*/ -354 w 2259259"/>
                <a:gd name="connsiteY1" fmla="*/ 3449414 h 3449716"/>
                <a:gd name="connsiteX2" fmla="*/ 2176685 w 2259259"/>
                <a:gd name="connsiteY2" fmla="*/ 3291236 h 3449716"/>
                <a:gd name="connsiteX3" fmla="*/ 2258906 w 2259259"/>
                <a:gd name="connsiteY3" fmla="*/ 3203100 h 3449716"/>
                <a:gd name="connsiteX4" fmla="*/ 2258906 w 2259259"/>
                <a:gd name="connsiteY4" fmla="*/ 124180 h 3449716"/>
                <a:gd name="connsiteX5" fmla="*/ 2173038 w 2259259"/>
                <a:gd name="connsiteY5" fmla="*/ 35852 h 3449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59259" h="3449716">
                  <a:moveTo>
                    <a:pt x="-354" y="-303"/>
                  </a:moveTo>
                  <a:lnTo>
                    <a:pt x="-354" y="3449414"/>
                  </a:lnTo>
                  <a:lnTo>
                    <a:pt x="2176685" y="3291236"/>
                  </a:lnTo>
                  <a:cubicBezTo>
                    <a:pt x="2222995" y="3288025"/>
                    <a:pt x="2258906" y="3249515"/>
                    <a:pt x="2258906" y="3203100"/>
                  </a:cubicBezTo>
                  <a:lnTo>
                    <a:pt x="2258906" y="124180"/>
                  </a:lnTo>
                  <a:cubicBezTo>
                    <a:pt x="2258906" y="76350"/>
                    <a:pt x="2220849" y="37203"/>
                    <a:pt x="2173038" y="35852"/>
                  </a:cubicBezTo>
                  <a:close/>
                </a:path>
              </a:pathLst>
            </a:custGeom>
            <a:solidFill>
              <a:srgbClr val="F4F7FA">
                <a:alpha val="67000"/>
              </a:srgbClr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052E22F9-0E51-4A45-891A-B311D42BF6F4}"/>
                </a:ext>
              </a:extLst>
            </p:cNvPr>
            <p:cNvSpPr/>
            <p:nvPr/>
          </p:nvSpPr>
          <p:spPr>
            <a:xfrm>
              <a:off x="11305286" y="2032605"/>
              <a:ext cx="247988" cy="693939"/>
            </a:xfrm>
            <a:custGeom>
              <a:avLst/>
              <a:gdLst>
                <a:gd name="connsiteX0" fmla="*/ 0 w 247988"/>
                <a:gd name="connsiteY0" fmla="*/ 0 h 693939"/>
                <a:gd name="connsiteX1" fmla="*/ 239701 w 247988"/>
                <a:gd name="connsiteY1" fmla="*/ 0 h 693939"/>
                <a:gd name="connsiteX2" fmla="*/ 247989 w 247988"/>
                <a:gd name="connsiteY2" fmla="*/ 8288 h 693939"/>
                <a:gd name="connsiteX3" fmla="*/ 247989 w 247988"/>
                <a:gd name="connsiteY3" fmla="*/ 685651 h 693939"/>
                <a:gd name="connsiteX4" fmla="*/ 239701 w 247988"/>
                <a:gd name="connsiteY4" fmla="*/ 693939 h 693939"/>
                <a:gd name="connsiteX5" fmla="*/ 0 w 247988"/>
                <a:gd name="connsiteY5" fmla="*/ 693939 h 693939"/>
                <a:gd name="connsiteX6" fmla="*/ 0 w 247988"/>
                <a:gd name="connsiteY6" fmla="*/ 693939 h 693939"/>
                <a:gd name="connsiteX7" fmla="*/ 0 w 247988"/>
                <a:gd name="connsiteY7" fmla="*/ 0 h 693939"/>
                <a:gd name="connsiteX8" fmla="*/ 0 w 247988"/>
                <a:gd name="connsiteY8" fmla="*/ 0 h 69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988" h="693939">
                  <a:moveTo>
                    <a:pt x="0" y="0"/>
                  </a:moveTo>
                  <a:lnTo>
                    <a:pt x="239701" y="0"/>
                  </a:lnTo>
                  <a:cubicBezTo>
                    <a:pt x="244272" y="0"/>
                    <a:pt x="247989" y="3711"/>
                    <a:pt x="247989" y="8288"/>
                  </a:cubicBezTo>
                  <a:lnTo>
                    <a:pt x="247989" y="685651"/>
                  </a:lnTo>
                  <a:cubicBezTo>
                    <a:pt x="247989" y="690228"/>
                    <a:pt x="244272" y="693939"/>
                    <a:pt x="239701" y="693939"/>
                  </a:cubicBezTo>
                  <a:lnTo>
                    <a:pt x="0" y="693939"/>
                  </a:lnTo>
                  <a:lnTo>
                    <a:pt x="0" y="69393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444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EA96D358-DA68-4DF2-AB53-2FFAAAF34A2E}"/>
                </a:ext>
              </a:extLst>
            </p:cNvPr>
            <p:cNvSpPr/>
            <p:nvPr/>
          </p:nvSpPr>
          <p:spPr>
            <a:xfrm>
              <a:off x="9002631" y="1729164"/>
              <a:ext cx="1945155" cy="4015853"/>
            </a:xfrm>
            <a:custGeom>
              <a:avLst/>
              <a:gdLst>
                <a:gd name="connsiteX0" fmla="*/ -354 w 1945155"/>
                <a:gd name="connsiteY0" fmla="*/ 166510 h 4015853"/>
                <a:gd name="connsiteX1" fmla="*/ -354 w 1945155"/>
                <a:gd name="connsiteY1" fmla="*/ 3636974 h 4015853"/>
                <a:gd name="connsiteX2" fmla="*/ 90749 w 1945155"/>
                <a:gd name="connsiteY2" fmla="*/ 3743275 h 4015853"/>
                <a:gd name="connsiteX3" fmla="*/ 1841240 w 1945155"/>
                <a:gd name="connsiteY3" fmla="*/ 4014785 h 4015853"/>
                <a:gd name="connsiteX4" fmla="*/ 1944051 w 1945155"/>
                <a:gd name="connsiteY4" fmla="*/ 3935496 h 4015853"/>
                <a:gd name="connsiteX5" fmla="*/ 1944801 w 1945155"/>
                <a:gd name="connsiteY5" fmla="*/ 3923735 h 4015853"/>
                <a:gd name="connsiteX6" fmla="*/ 1944801 w 1945155"/>
                <a:gd name="connsiteY6" fmla="*/ 91496 h 4015853"/>
                <a:gd name="connsiteX7" fmla="*/ 1853036 w 1945155"/>
                <a:gd name="connsiteY7" fmla="*/ -303 h 4015853"/>
                <a:gd name="connsiteX8" fmla="*/ 1850575 w 1945155"/>
                <a:gd name="connsiteY8" fmla="*/ -270 h 4015853"/>
                <a:gd name="connsiteX9" fmla="*/ 103591 w 1945155"/>
                <a:gd name="connsiteY9" fmla="*/ 59040 h 4015853"/>
                <a:gd name="connsiteX10" fmla="*/ -354 w 1945155"/>
                <a:gd name="connsiteY10" fmla="*/ 166510 h 4015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45155" h="4015853">
                  <a:moveTo>
                    <a:pt x="-354" y="166510"/>
                  </a:moveTo>
                  <a:lnTo>
                    <a:pt x="-354" y="3636974"/>
                  </a:lnTo>
                  <a:cubicBezTo>
                    <a:pt x="-336" y="3690019"/>
                    <a:pt x="38331" y="3735143"/>
                    <a:pt x="90749" y="3743275"/>
                  </a:cubicBezTo>
                  <a:lnTo>
                    <a:pt x="1841240" y="4014785"/>
                  </a:lnTo>
                  <a:cubicBezTo>
                    <a:pt x="1891529" y="4021276"/>
                    <a:pt x="1937543" y="3985784"/>
                    <a:pt x="1944051" y="3935496"/>
                  </a:cubicBezTo>
                  <a:cubicBezTo>
                    <a:pt x="1944557" y="3931605"/>
                    <a:pt x="1944801" y="3927661"/>
                    <a:pt x="1944801" y="3923735"/>
                  </a:cubicBezTo>
                  <a:lnTo>
                    <a:pt x="1944801" y="91496"/>
                  </a:lnTo>
                  <a:cubicBezTo>
                    <a:pt x="1944801" y="40806"/>
                    <a:pt x="1903726" y="-294"/>
                    <a:pt x="1853036" y="-303"/>
                  </a:cubicBezTo>
                  <a:cubicBezTo>
                    <a:pt x="1852216" y="-303"/>
                    <a:pt x="1851396" y="-292"/>
                    <a:pt x="1850575" y="-270"/>
                  </a:cubicBezTo>
                  <a:lnTo>
                    <a:pt x="103591" y="59040"/>
                  </a:lnTo>
                  <a:cubicBezTo>
                    <a:pt x="45642" y="61005"/>
                    <a:pt x="-319" y="108532"/>
                    <a:pt x="-354" y="166510"/>
                  </a:cubicBezTo>
                  <a:close/>
                </a:path>
              </a:pathLst>
            </a:custGeom>
            <a:solidFill>
              <a:srgbClr val="E8399B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5FBD2CD-C901-4DBB-8965-3E55EDC8B75D}"/>
                </a:ext>
              </a:extLst>
            </p:cNvPr>
            <p:cNvSpPr/>
            <p:nvPr/>
          </p:nvSpPr>
          <p:spPr>
            <a:xfrm>
              <a:off x="9002631" y="1772140"/>
              <a:ext cx="1439737" cy="3909748"/>
            </a:xfrm>
            <a:custGeom>
              <a:avLst/>
              <a:gdLst>
                <a:gd name="connsiteX0" fmla="*/ 813130 w 1439737"/>
                <a:gd name="connsiteY0" fmla="*/ 2901996 h 3909748"/>
                <a:gd name="connsiteX1" fmla="*/ 996539 w 1439737"/>
                <a:gd name="connsiteY1" fmla="*/ 1927106 h 3909748"/>
                <a:gd name="connsiteX2" fmla="*/ 417399 w 1439737"/>
                <a:gd name="connsiteY2" fmla="*/ 450307 h 3909748"/>
                <a:gd name="connsiteX3" fmla="*/ 584789 w 1439737"/>
                <a:gd name="connsiteY3" fmla="*/ -303 h 3909748"/>
                <a:gd name="connsiteX4" fmla="*/ 103591 w 1439737"/>
                <a:gd name="connsiteY4" fmla="*/ 16065 h 3909748"/>
                <a:gd name="connsiteX5" fmla="*/ -354 w 1439737"/>
                <a:gd name="connsiteY5" fmla="*/ 123587 h 3909748"/>
                <a:gd name="connsiteX6" fmla="*/ -354 w 1439737"/>
                <a:gd name="connsiteY6" fmla="*/ 3593998 h 3909748"/>
                <a:gd name="connsiteX7" fmla="*/ 90749 w 1439737"/>
                <a:gd name="connsiteY7" fmla="*/ 3700299 h 3909748"/>
                <a:gd name="connsiteX8" fmla="*/ 1439384 w 1439737"/>
                <a:gd name="connsiteY8" fmla="*/ 3909446 h 3909748"/>
                <a:gd name="connsiteX9" fmla="*/ 813130 w 1439737"/>
                <a:gd name="connsiteY9" fmla="*/ 2901996 h 390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9737" h="3909748">
                  <a:moveTo>
                    <a:pt x="813130" y="2901996"/>
                  </a:moveTo>
                  <a:cubicBezTo>
                    <a:pt x="787899" y="2496720"/>
                    <a:pt x="1038819" y="2399981"/>
                    <a:pt x="996539" y="1927106"/>
                  </a:cubicBezTo>
                  <a:cubicBezTo>
                    <a:pt x="935293" y="1242328"/>
                    <a:pt x="370530" y="1013795"/>
                    <a:pt x="417399" y="450307"/>
                  </a:cubicBezTo>
                  <a:cubicBezTo>
                    <a:pt x="432021" y="274401"/>
                    <a:pt x="501539" y="123046"/>
                    <a:pt x="584789" y="-303"/>
                  </a:cubicBezTo>
                  <a:lnTo>
                    <a:pt x="103591" y="16065"/>
                  </a:lnTo>
                  <a:cubicBezTo>
                    <a:pt x="45625" y="18031"/>
                    <a:pt x="-354" y="65587"/>
                    <a:pt x="-354" y="123587"/>
                  </a:cubicBezTo>
                  <a:lnTo>
                    <a:pt x="-354" y="3593998"/>
                  </a:lnTo>
                  <a:cubicBezTo>
                    <a:pt x="-336" y="3647044"/>
                    <a:pt x="38331" y="3692168"/>
                    <a:pt x="90749" y="3700299"/>
                  </a:cubicBezTo>
                  <a:lnTo>
                    <a:pt x="1439384" y="3909446"/>
                  </a:lnTo>
                  <a:cubicBezTo>
                    <a:pt x="968830" y="3520589"/>
                    <a:pt x="830178" y="3175600"/>
                    <a:pt x="813130" y="2901996"/>
                  </a:cubicBezTo>
                  <a:close/>
                </a:path>
              </a:pathLst>
            </a:custGeom>
            <a:solidFill>
              <a:srgbClr val="FFC444">
                <a:alpha val="30000"/>
              </a:srgbClr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CAA1F81-427F-4791-B949-F36302E03FF8}"/>
                </a:ext>
              </a:extLst>
            </p:cNvPr>
            <p:cNvSpPr/>
            <p:nvPr/>
          </p:nvSpPr>
          <p:spPr>
            <a:xfrm>
              <a:off x="7179341" y="5696319"/>
              <a:ext cx="4110101" cy="374588"/>
            </a:xfrm>
            <a:custGeom>
              <a:avLst/>
              <a:gdLst>
                <a:gd name="connsiteX0" fmla="*/ 4109747 w 4110101"/>
                <a:gd name="connsiteY0" fmla="*/ 35503 h 374588"/>
                <a:gd name="connsiteX1" fmla="*/ -354 w 4110101"/>
                <a:gd name="connsiteY1" fmla="*/ -303 h 374588"/>
                <a:gd name="connsiteX2" fmla="*/ -354 w 4110101"/>
                <a:gd name="connsiteY2" fmla="*/ 105614 h 374588"/>
                <a:gd name="connsiteX3" fmla="*/ 41856 w 4110101"/>
                <a:gd name="connsiteY3" fmla="*/ 163197 h 374588"/>
                <a:gd name="connsiteX4" fmla="*/ 1204063 w 4110101"/>
                <a:gd name="connsiteY4" fmla="*/ 371768 h 374588"/>
                <a:gd name="connsiteX5" fmla="*/ 1245767 w 4110101"/>
                <a:gd name="connsiteY5" fmla="*/ 373722 h 374588"/>
                <a:gd name="connsiteX6" fmla="*/ 4065078 w 4110101"/>
                <a:gd name="connsiteY6" fmla="*/ 135924 h 374588"/>
                <a:gd name="connsiteX7" fmla="*/ 4109747 w 4110101"/>
                <a:gd name="connsiteY7" fmla="*/ 79754 h 374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10101" h="374588">
                  <a:moveTo>
                    <a:pt x="4109747" y="35503"/>
                  </a:moveTo>
                  <a:lnTo>
                    <a:pt x="-354" y="-303"/>
                  </a:lnTo>
                  <a:lnTo>
                    <a:pt x="-354" y="105614"/>
                  </a:lnTo>
                  <a:cubicBezTo>
                    <a:pt x="-354" y="134370"/>
                    <a:pt x="17584" y="158817"/>
                    <a:pt x="41856" y="163197"/>
                  </a:cubicBezTo>
                  <a:lnTo>
                    <a:pt x="1204063" y="371768"/>
                  </a:lnTo>
                  <a:cubicBezTo>
                    <a:pt x="1217813" y="374245"/>
                    <a:pt x="1231843" y="374891"/>
                    <a:pt x="1245767" y="373722"/>
                  </a:cubicBezTo>
                  <a:lnTo>
                    <a:pt x="4065078" y="135924"/>
                  </a:lnTo>
                  <a:cubicBezTo>
                    <a:pt x="4090257" y="133812"/>
                    <a:pt x="4109747" y="109279"/>
                    <a:pt x="4109747" y="79754"/>
                  </a:cubicBezTo>
                  <a:close/>
                </a:path>
              </a:pathLst>
            </a:custGeom>
            <a:solidFill>
              <a:srgbClr val="40447E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402E61E-6093-404F-8ADA-2741476B9D34}"/>
                </a:ext>
              </a:extLst>
            </p:cNvPr>
            <p:cNvSpPr/>
            <p:nvPr/>
          </p:nvSpPr>
          <p:spPr>
            <a:xfrm>
              <a:off x="7135596" y="3623261"/>
              <a:ext cx="2903852" cy="2131078"/>
            </a:xfrm>
            <a:custGeom>
              <a:avLst/>
              <a:gdLst>
                <a:gd name="connsiteX0" fmla="*/ 2830403 w 2903852"/>
                <a:gd name="connsiteY0" fmla="*/ 1936861 h 2131078"/>
                <a:gd name="connsiteX1" fmla="*/ 88637 w 2903852"/>
                <a:gd name="connsiteY1" fmla="*/ 2130547 h 2131078"/>
                <a:gd name="connsiteX2" fmla="*/ -354 w 2903852"/>
                <a:gd name="connsiteY2" fmla="*/ 2048257 h 2131078"/>
                <a:gd name="connsiteX3" fmla="*/ -354 w 2903852"/>
                <a:gd name="connsiteY3" fmla="*/ 88287 h 2131078"/>
                <a:gd name="connsiteX4" fmla="*/ 88637 w 2903852"/>
                <a:gd name="connsiteY4" fmla="*/ -303 h 2131078"/>
                <a:gd name="connsiteX5" fmla="*/ 2830403 w 2903852"/>
                <a:gd name="connsiteY5" fmla="*/ -303 h 2131078"/>
                <a:gd name="connsiteX6" fmla="*/ 2903498 w 2903852"/>
                <a:gd name="connsiteY6" fmla="*/ 79790 h 2131078"/>
                <a:gd name="connsiteX7" fmla="*/ 2903498 w 2903852"/>
                <a:gd name="connsiteY7" fmla="*/ 1851621 h 2131078"/>
                <a:gd name="connsiteX8" fmla="*/ 2830403 w 2903852"/>
                <a:gd name="connsiteY8" fmla="*/ 1936861 h 21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3852" h="2131078">
                  <a:moveTo>
                    <a:pt x="2830403" y="1936861"/>
                  </a:moveTo>
                  <a:lnTo>
                    <a:pt x="88637" y="2130547"/>
                  </a:lnTo>
                  <a:cubicBezTo>
                    <a:pt x="39570" y="2134037"/>
                    <a:pt x="-354" y="2097185"/>
                    <a:pt x="-354" y="2048257"/>
                  </a:cubicBezTo>
                  <a:lnTo>
                    <a:pt x="-354" y="88287"/>
                  </a:lnTo>
                  <a:cubicBezTo>
                    <a:pt x="-228" y="39255"/>
                    <a:pt x="39605" y="-407"/>
                    <a:pt x="88637" y="-303"/>
                  </a:cubicBezTo>
                  <a:lnTo>
                    <a:pt x="2830403" y="-303"/>
                  </a:lnTo>
                  <a:cubicBezTo>
                    <a:pt x="2870816" y="-303"/>
                    <a:pt x="2903498" y="35556"/>
                    <a:pt x="2903498" y="79790"/>
                  </a:cubicBezTo>
                  <a:lnTo>
                    <a:pt x="2903498" y="1851621"/>
                  </a:lnTo>
                  <a:cubicBezTo>
                    <a:pt x="2903498" y="1895855"/>
                    <a:pt x="2870816" y="1933982"/>
                    <a:pt x="2830403" y="1936861"/>
                  </a:cubicBezTo>
                  <a:close/>
                </a:path>
              </a:pathLst>
            </a:custGeom>
            <a:solidFill>
              <a:srgbClr val="40447E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16F4B9D-AD39-4362-9BF2-24A75D571C5E}"/>
                </a:ext>
              </a:extLst>
            </p:cNvPr>
            <p:cNvSpPr/>
            <p:nvPr/>
          </p:nvSpPr>
          <p:spPr>
            <a:xfrm>
              <a:off x="7179306" y="3623261"/>
              <a:ext cx="2903869" cy="2131078"/>
            </a:xfrm>
            <a:custGeom>
              <a:avLst/>
              <a:gdLst>
                <a:gd name="connsiteX0" fmla="*/ 2830403 w 2903869"/>
                <a:gd name="connsiteY0" fmla="*/ 1936861 h 2131078"/>
                <a:gd name="connsiteX1" fmla="*/ 88637 w 2903869"/>
                <a:gd name="connsiteY1" fmla="*/ 2130547 h 2131078"/>
                <a:gd name="connsiteX2" fmla="*/ -354 w 2903869"/>
                <a:gd name="connsiteY2" fmla="*/ 2048257 h 2131078"/>
                <a:gd name="connsiteX3" fmla="*/ -354 w 2903869"/>
                <a:gd name="connsiteY3" fmla="*/ 88287 h 2131078"/>
                <a:gd name="connsiteX4" fmla="*/ 88637 w 2903869"/>
                <a:gd name="connsiteY4" fmla="*/ -303 h 2131078"/>
                <a:gd name="connsiteX5" fmla="*/ 2830403 w 2903869"/>
                <a:gd name="connsiteY5" fmla="*/ -303 h 2131078"/>
                <a:gd name="connsiteX6" fmla="*/ 2903516 w 2903869"/>
                <a:gd name="connsiteY6" fmla="*/ 79790 h 2131078"/>
                <a:gd name="connsiteX7" fmla="*/ 2903516 w 2903869"/>
                <a:gd name="connsiteY7" fmla="*/ 1851621 h 2131078"/>
                <a:gd name="connsiteX8" fmla="*/ 2830403 w 2903869"/>
                <a:gd name="connsiteY8" fmla="*/ 1936861 h 21310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3869" h="2131078">
                  <a:moveTo>
                    <a:pt x="2830403" y="1936861"/>
                  </a:moveTo>
                  <a:lnTo>
                    <a:pt x="88637" y="2130547"/>
                  </a:lnTo>
                  <a:cubicBezTo>
                    <a:pt x="39570" y="2134037"/>
                    <a:pt x="-354" y="2097185"/>
                    <a:pt x="-354" y="2048257"/>
                  </a:cubicBezTo>
                  <a:lnTo>
                    <a:pt x="-354" y="88287"/>
                  </a:lnTo>
                  <a:cubicBezTo>
                    <a:pt x="-228" y="39255"/>
                    <a:pt x="39605" y="-407"/>
                    <a:pt x="88637" y="-303"/>
                  </a:cubicBezTo>
                  <a:lnTo>
                    <a:pt x="2830403" y="-303"/>
                  </a:lnTo>
                  <a:cubicBezTo>
                    <a:pt x="2870833" y="-303"/>
                    <a:pt x="2903516" y="35556"/>
                    <a:pt x="2903516" y="79790"/>
                  </a:cubicBezTo>
                  <a:lnTo>
                    <a:pt x="2903516" y="1851621"/>
                  </a:lnTo>
                  <a:cubicBezTo>
                    <a:pt x="2903516" y="1895855"/>
                    <a:pt x="2870833" y="1933982"/>
                    <a:pt x="2830403" y="1936861"/>
                  </a:cubicBezTo>
                  <a:close/>
                </a:path>
              </a:pathLst>
            </a:custGeom>
            <a:solidFill>
              <a:srgbClr val="40447E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91603E88-1F82-443A-BF24-267B114D7628}"/>
                </a:ext>
              </a:extLst>
            </p:cNvPr>
            <p:cNvSpPr/>
            <p:nvPr/>
          </p:nvSpPr>
          <p:spPr>
            <a:xfrm>
              <a:off x="7298607" y="3737064"/>
              <a:ext cx="2686364" cy="1866916"/>
            </a:xfrm>
            <a:custGeom>
              <a:avLst/>
              <a:gdLst>
                <a:gd name="connsiteX0" fmla="*/ 2625689 w 2686364"/>
                <a:gd name="connsiteY0" fmla="*/ 1698138 h 1866916"/>
                <a:gd name="connsiteX1" fmla="*/ 72026 w 2686364"/>
                <a:gd name="connsiteY1" fmla="*/ 1866453 h 1866916"/>
                <a:gd name="connsiteX2" fmla="*/ -354 w 2686364"/>
                <a:gd name="connsiteY2" fmla="*/ 1798907 h 1866916"/>
                <a:gd name="connsiteX3" fmla="*/ -354 w 2686364"/>
                <a:gd name="connsiteY3" fmla="*/ 82878 h 1866916"/>
                <a:gd name="connsiteX4" fmla="*/ 72026 w 2686364"/>
                <a:gd name="connsiteY4" fmla="*/ 10272 h 1866916"/>
                <a:gd name="connsiteX5" fmla="*/ 2625689 w 2686364"/>
                <a:gd name="connsiteY5" fmla="*/ -302 h 1866916"/>
                <a:gd name="connsiteX6" fmla="*/ 2686011 w 2686364"/>
                <a:gd name="connsiteY6" fmla="*/ 65325 h 1866916"/>
                <a:gd name="connsiteX7" fmla="*/ 2686011 w 2686364"/>
                <a:gd name="connsiteY7" fmla="*/ 1628236 h 1866916"/>
                <a:gd name="connsiteX8" fmla="*/ 2625689 w 2686364"/>
                <a:gd name="connsiteY8" fmla="*/ 1698138 h 1866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86364" h="1866916">
                  <a:moveTo>
                    <a:pt x="2625689" y="1698138"/>
                  </a:moveTo>
                  <a:lnTo>
                    <a:pt x="72026" y="1866453"/>
                  </a:lnTo>
                  <a:cubicBezTo>
                    <a:pt x="32102" y="1869088"/>
                    <a:pt x="-354" y="1838849"/>
                    <a:pt x="-354" y="1798907"/>
                  </a:cubicBezTo>
                  <a:lnTo>
                    <a:pt x="-354" y="82878"/>
                  </a:lnTo>
                  <a:cubicBezTo>
                    <a:pt x="-277" y="42902"/>
                    <a:pt x="32046" y="10481"/>
                    <a:pt x="72026" y="10272"/>
                  </a:cubicBezTo>
                  <a:lnTo>
                    <a:pt x="2625689" y="-302"/>
                  </a:lnTo>
                  <a:cubicBezTo>
                    <a:pt x="2659034" y="-442"/>
                    <a:pt x="2686011" y="28943"/>
                    <a:pt x="2686011" y="65325"/>
                  </a:cubicBezTo>
                  <a:lnTo>
                    <a:pt x="2686011" y="1628236"/>
                  </a:lnTo>
                  <a:cubicBezTo>
                    <a:pt x="2686011" y="1664688"/>
                    <a:pt x="2659034" y="1695939"/>
                    <a:pt x="2625689" y="1698138"/>
                  </a:cubicBezTo>
                  <a:close/>
                </a:path>
              </a:pathLst>
            </a:custGeom>
            <a:solidFill>
              <a:srgbClr val="EBEFF2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71F9EB4C-54FC-4464-8748-BCB2496AC4C3}"/>
                </a:ext>
              </a:extLst>
            </p:cNvPr>
            <p:cNvSpPr/>
            <p:nvPr/>
          </p:nvSpPr>
          <p:spPr>
            <a:xfrm>
              <a:off x="8672875" y="3643938"/>
              <a:ext cx="63148" cy="66098"/>
            </a:xfrm>
            <a:custGeom>
              <a:avLst/>
              <a:gdLst>
                <a:gd name="connsiteX0" fmla="*/ 62795 w 63148"/>
                <a:gd name="connsiteY0" fmla="*/ 32641 h 66098"/>
                <a:gd name="connsiteX1" fmla="*/ 31247 w 63148"/>
                <a:gd name="connsiteY1" fmla="*/ 65795 h 66098"/>
                <a:gd name="connsiteX2" fmla="*/ -354 w 63148"/>
                <a:gd name="connsiteY2" fmla="*/ 32851 h 66098"/>
                <a:gd name="connsiteX3" fmla="*/ 31247 w 63148"/>
                <a:gd name="connsiteY3" fmla="*/ -303 h 66098"/>
                <a:gd name="connsiteX4" fmla="*/ 62795 w 63148"/>
                <a:gd name="connsiteY4" fmla="*/ 32641 h 6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48" h="66098">
                  <a:moveTo>
                    <a:pt x="62795" y="32641"/>
                  </a:moveTo>
                  <a:cubicBezTo>
                    <a:pt x="62795" y="50859"/>
                    <a:pt x="48679" y="65655"/>
                    <a:pt x="31247" y="65795"/>
                  </a:cubicBezTo>
                  <a:cubicBezTo>
                    <a:pt x="13815" y="65935"/>
                    <a:pt x="-354" y="51103"/>
                    <a:pt x="-354" y="32851"/>
                  </a:cubicBezTo>
                  <a:cubicBezTo>
                    <a:pt x="-354" y="14599"/>
                    <a:pt x="13798" y="-303"/>
                    <a:pt x="31247" y="-303"/>
                  </a:cubicBezTo>
                  <a:cubicBezTo>
                    <a:pt x="48696" y="-303"/>
                    <a:pt x="62795" y="14425"/>
                    <a:pt x="62795" y="32641"/>
                  </a:cubicBezTo>
                  <a:close/>
                </a:path>
              </a:pathLst>
            </a:custGeom>
            <a:solidFill>
              <a:srgbClr val="FFFFFF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E12C5C5-B386-4689-8A66-7832FE58DAB3}"/>
                </a:ext>
              </a:extLst>
            </p:cNvPr>
            <p:cNvSpPr/>
            <p:nvPr/>
          </p:nvSpPr>
          <p:spPr>
            <a:xfrm>
              <a:off x="7179336" y="3623261"/>
              <a:ext cx="2880038" cy="2132237"/>
            </a:xfrm>
            <a:custGeom>
              <a:avLst/>
              <a:gdLst>
                <a:gd name="connsiteX0" fmla="*/ 2169797 w 2880038"/>
                <a:gd name="connsiteY0" fmla="*/ 1399302 h 2132237"/>
                <a:gd name="connsiteX1" fmla="*/ 1631836 w 2880038"/>
                <a:gd name="connsiteY1" fmla="*/ 1287487 h 2132237"/>
                <a:gd name="connsiteX2" fmla="*/ 1462683 w 2880038"/>
                <a:gd name="connsiteY2" fmla="*/ 1008194 h 2132237"/>
                <a:gd name="connsiteX3" fmla="*/ 1110697 w 2880038"/>
                <a:gd name="connsiteY3" fmla="*/ 785088 h 2132237"/>
                <a:gd name="connsiteX4" fmla="*/ 881466 w 2880038"/>
                <a:gd name="connsiteY4" fmla="*/ 379829 h 2132237"/>
                <a:gd name="connsiteX5" fmla="*/ 348200 w 2880038"/>
                <a:gd name="connsiteY5" fmla="*/ 233674 h 2132237"/>
                <a:gd name="connsiteX6" fmla="*/ 215585 w 2880038"/>
                <a:gd name="connsiteY6" fmla="*/ -303 h 2132237"/>
                <a:gd name="connsiteX7" fmla="*/ 51702 w 2880038"/>
                <a:gd name="connsiteY7" fmla="*/ -303 h 2132237"/>
                <a:gd name="connsiteX8" fmla="*/ -349 w 2880038"/>
                <a:gd name="connsiteY8" fmla="*/ 51696 h 2132237"/>
                <a:gd name="connsiteX9" fmla="*/ -349 w 2880038"/>
                <a:gd name="connsiteY9" fmla="*/ 2083452 h 2132237"/>
                <a:gd name="connsiteX10" fmla="*/ 46816 w 2880038"/>
                <a:gd name="connsiteY10" fmla="*/ 2131926 h 2132237"/>
                <a:gd name="connsiteX11" fmla="*/ 51702 w 2880038"/>
                <a:gd name="connsiteY11" fmla="*/ 2131751 h 2132237"/>
                <a:gd name="connsiteX12" fmla="*/ 2846008 w 2880038"/>
                <a:gd name="connsiteY12" fmla="*/ 1933405 h 2132237"/>
                <a:gd name="connsiteX13" fmla="*/ 2879685 w 2880038"/>
                <a:gd name="connsiteY13" fmla="*/ 1912816 h 2132237"/>
                <a:gd name="connsiteX14" fmla="*/ 2469139 w 2880038"/>
                <a:gd name="connsiteY14" fmla="*/ 1765910 h 2132237"/>
                <a:gd name="connsiteX15" fmla="*/ 2169797 w 2880038"/>
                <a:gd name="connsiteY15" fmla="*/ 1399302 h 213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880038" h="2132237">
                  <a:moveTo>
                    <a:pt x="2169797" y="1399302"/>
                  </a:moveTo>
                  <a:cubicBezTo>
                    <a:pt x="1958434" y="1285567"/>
                    <a:pt x="1792230" y="1429663"/>
                    <a:pt x="1631836" y="1287487"/>
                  </a:cubicBezTo>
                  <a:cubicBezTo>
                    <a:pt x="1534592" y="1201288"/>
                    <a:pt x="1582333" y="1137022"/>
                    <a:pt x="1462683" y="1008194"/>
                  </a:cubicBezTo>
                  <a:cubicBezTo>
                    <a:pt x="1330174" y="865529"/>
                    <a:pt x="1243887" y="913479"/>
                    <a:pt x="1110697" y="785088"/>
                  </a:cubicBezTo>
                  <a:cubicBezTo>
                    <a:pt x="942294" y="622810"/>
                    <a:pt x="1026522" y="496408"/>
                    <a:pt x="881466" y="379829"/>
                  </a:cubicBezTo>
                  <a:cubicBezTo>
                    <a:pt x="705490" y="238490"/>
                    <a:pt x="515712" y="369360"/>
                    <a:pt x="348200" y="233674"/>
                  </a:cubicBezTo>
                  <a:cubicBezTo>
                    <a:pt x="275942" y="175184"/>
                    <a:pt x="236315" y="90154"/>
                    <a:pt x="215585" y="-303"/>
                  </a:cubicBezTo>
                  <a:lnTo>
                    <a:pt x="51702" y="-303"/>
                  </a:lnTo>
                  <a:cubicBezTo>
                    <a:pt x="22972" y="-320"/>
                    <a:pt x="-330" y="22957"/>
                    <a:pt x="-349" y="51696"/>
                  </a:cubicBezTo>
                  <a:lnTo>
                    <a:pt x="-349" y="2083452"/>
                  </a:lnTo>
                  <a:cubicBezTo>
                    <a:pt x="-712" y="2109870"/>
                    <a:pt x="20403" y="2131577"/>
                    <a:pt x="46816" y="2131926"/>
                  </a:cubicBezTo>
                  <a:cubicBezTo>
                    <a:pt x="48448" y="2131961"/>
                    <a:pt x="50077" y="2131891"/>
                    <a:pt x="51702" y="2131751"/>
                  </a:cubicBezTo>
                  <a:lnTo>
                    <a:pt x="2846008" y="1933405"/>
                  </a:lnTo>
                  <a:cubicBezTo>
                    <a:pt x="2859723" y="1932429"/>
                    <a:pt x="2871885" y="1924419"/>
                    <a:pt x="2879685" y="1912816"/>
                  </a:cubicBezTo>
                  <a:cubicBezTo>
                    <a:pt x="2675145" y="1905365"/>
                    <a:pt x="2549475" y="1836789"/>
                    <a:pt x="2469139" y="1765910"/>
                  </a:cubicBezTo>
                  <a:cubicBezTo>
                    <a:pt x="2311991" y="1627224"/>
                    <a:pt x="2339194" y="1490474"/>
                    <a:pt x="2169797" y="1399302"/>
                  </a:cubicBezTo>
                  <a:close/>
                </a:path>
              </a:pathLst>
            </a:custGeom>
            <a:solidFill>
              <a:srgbClr val="FFFFFF">
                <a:alpha val="48000"/>
              </a:srgbClr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7E39FC59-8E83-470E-B324-F5EC40D4606C}"/>
                </a:ext>
              </a:extLst>
            </p:cNvPr>
            <p:cNvSpPr/>
            <p:nvPr/>
          </p:nvSpPr>
          <p:spPr>
            <a:xfrm>
              <a:off x="7179341" y="5551076"/>
              <a:ext cx="4110101" cy="423176"/>
            </a:xfrm>
            <a:custGeom>
              <a:avLst/>
              <a:gdLst>
                <a:gd name="connsiteX0" fmla="*/ 2761967 w 4110101"/>
                <a:gd name="connsiteY0" fmla="*/ 268 h 423176"/>
                <a:gd name="connsiteX1" fmla="*/ -354 w 4110101"/>
                <a:gd name="connsiteY1" fmla="*/ 204215 h 423176"/>
                <a:gd name="connsiteX2" fmla="*/ 1204063 w 4110101"/>
                <a:gd name="connsiteY2" fmla="*/ 420359 h 423176"/>
                <a:gd name="connsiteX3" fmla="*/ 1245767 w 4110101"/>
                <a:gd name="connsiteY3" fmla="*/ 422313 h 423176"/>
                <a:gd name="connsiteX4" fmla="*/ 4109747 w 4110101"/>
                <a:gd name="connsiteY4" fmla="*/ 180746 h 423176"/>
                <a:gd name="connsiteX5" fmla="*/ 2805905 w 4110101"/>
                <a:gd name="connsiteY5" fmla="*/ 1646 h 423176"/>
                <a:gd name="connsiteX6" fmla="*/ 2761967 w 4110101"/>
                <a:gd name="connsiteY6" fmla="*/ 268 h 423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10101" h="423176">
                  <a:moveTo>
                    <a:pt x="2761967" y="268"/>
                  </a:moveTo>
                  <a:lnTo>
                    <a:pt x="-354" y="204215"/>
                  </a:lnTo>
                  <a:lnTo>
                    <a:pt x="1204063" y="420359"/>
                  </a:lnTo>
                  <a:cubicBezTo>
                    <a:pt x="1217813" y="422819"/>
                    <a:pt x="1231843" y="423482"/>
                    <a:pt x="1245767" y="422313"/>
                  </a:cubicBezTo>
                  <a:lnTo>
                    <a:pt x="4109747" y="180746"/>
                  </a:lnTo>
                  <a:lnTo>
                    <a:pt x="2805905" y="1646"/>
                  </a:lnTo>
                  <a:cubicBezTo>
                    <a:pt x="2791352" y="-360"/>
                    <a:pt x="2776625" y="-814"/>
                    <a:pt x="2761967" y="268"/>
                  </a:cubicBezTo>
                  <a:close/>
                </a:path>
              </a:pathLst>
            </a:custGeom>
            <a:solidFill>
              <a:srgbClr val="40447E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9506AA0-A688-4064-B332-74E49B7EF6B3}"/>
                </a:ext>
              </a:extLst>
            </p:cNvPr>
            <p:cNvSpPr/>
            <p:nvPr/>
          </p:nvSpPr>
          <p:spPr>
            <a:xfrm>
              <a:off x="7582401" y="5588395"/>
              <a:ext cx="3011444" cy="281194"/>
            </a:xfrm>
            <a:custGeom>
              <a:avLst/>
              <a:gdLst>
                <a:gd name="connsiteX0" fmla="*/ 0 w 3011444"/>
                <a:gd name="connsiteY0" fmla="*/ 172329 h 281194"/>
                <a:gd name="connsiteX1" fmla="*/ 2299707 w 3011444"/>
                <a:gd name="connsiteY1" fmla="*/ 0 h 281194"/>
                <a:gd name="connsiteX2" fmla="*/ 3011444 w 3011444"/>
                <a:gd name="connsiteY2" fmla="*/ 96983 h 281194"/>
                <a:gd name="connsiteX3" fmla="*/ 731560 w 3011444"/>
                <a:gd name="connsiteY3" fmla="*/ 281195 h 281194"/>
                <a:gd name="connsiteX4" fmla="*/ 0 w 3011444"/>
                <a:gd name="connsiteY4" fmla="*/ 172329 h 281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11444" h="281194">
                  <a:moveTo>
                    <a:pt x="0" y="172329"/>
                  </a:moveTo>
                  <a:lnTo>
                    <a:pt x="2299707" y="0"/>
                  </a:lnTo>
                  <a:lnTo>
                    <a:pt x="3011444" y="96983"/>
                  </a:lnTo>
                  <a:lnTo>
                    <a:pt x="731560" y="281195"/>
                  </a:lnTo>
                  <a:lnTo>
                    <a:pt x="0" y="172329"/>
                  </a:lnTo>
                  <a:close/>
                </a:path>
              </a:pathLst>
            </a:custGeom>
            <a:solidFill>
              <a:srgbClr val="40447E">
                <a:alpha val="30000"/>
              </a:srgbClr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E6302F30-AF20-479F-9AD6-1046C5ABDB15}"/>
                </a:ext>
              </a:extLst>
            </p:cNvPr>
            <p:cNvSpPr/>
            <p:nvPr/>
          </p:nvSpPr>
          <p:spPr>
            <a:xfrm>
              <a:off x="8147425" y="4243252"/>
              <a:ext cx="998498" cy="834704"/>
            </a:xfrm>
            <a:custGeom>
              <a:avLst/>
              <a:gdLst>
                <a:gd name="connsiteX0" fmla="*/ 921438 w 998498"/>
                <a:gd name="connsiteY0" fmla="*/ 81672 h 834704"/>
                <a:gd name="connsiteX1" fmla="*/ 507367 w 998498"/>
                <a:gd name="connsiteY1" fmla="*/ 96713 h 834704"/>
                <a:gd name="connsiteX2" fmla="*/ 445824 w 998498"/>
                <a:gd name="connsiteY2" fmla="*/ 75268 h 834704"/>
                <a:gd name="connsiteX3" fmla="*/ 385362 w 998498"/>
                <a:gd name="connsiteY3" fmla="*/ 20861 h 834704"/>
                <a:gd name="connsiteX4" fmla="*/ 323295 w 998498"/>
                <a:gd name="connsiteY4" fmla="*/ -235 h 834704"/>
                <a:gd name="connsiteX5" fmla="*/ 78674 w 998498"/>
                <a:gd name="connsiteY5" fmla="*/ 8246 h 834704"/>
                <a:gd name="connsiteX6" fmla="*/ -354 w 998498"/>
                <a:gd name="connsiteY6" fmla="*/ 86645 h 834704"/>
                <a:gd name="connsiteX7" fmla="*/ -354 w 998498"/>
                <a:gd name="connsiteY7" fmla="*/ 760291 h 834704"/>
                <a:gd name="connsiteX8" fmla="*/ 78726 w 998498"/>
                <a:gd name="connsiteY8" fmla="*/ 834311 h 834704"/>
                <a:gd name="connsiteX9" fmla="*/ 921368 w 998498"/>
                <a:gd name="connsiteY9" fmla="*/ 794788 h 834704"/>
                <a:gd name="connsiteX10" fmla="*/ 998145 w 998498"/>
                <a:gd name="connsiteY10" fmla="*/ 714521 h 834704"/>
                <a:gd name="connsiteX11" fmla="*/ 998145 w 998498"/>
                <a:gd name="connsiteY11" fmla="*/ 157734 h 834704"/>
                <a:gd name="connsiteX12" fmla="*/ 921438 w 998498"/>
                <a:gd name="connsiteY12" fmla="*/ 81672 h 83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8498" h="834704">
                  <a:moveTo>
                    <a:pt x="921438" y="81672"/>
                  </a:moveTo>
                  <a:lnTo>
                    <a:pt x="507367" y="96713"/>
                  </a:lnTo>
                  <a:cubicBezTo>
                    <a:pt x="484229" y="97551"/>
                    <a:pt x="462435" y="90606"/>
                    <a:pt x="445824" y="75268"/>
                  </a:cubicBezTo>
                  <a:lnTo>
                    <a:pt x="385362" y="20861"/>
                  </a:lnTo>
                  <a:cubicBezTo>
                    <a:pt x="368715" y="5489"/>
                    <a:pt x="346537" y="-1055"/>
                    <a:pt x="323295" y="-235"/>
                  </a:cubicBezTo>
                  <a:lnTo>
                    <a:pt x="78674" y="8246"/>
                  </a:lnTo>
                  <a:cubicBezTo>
                    <a:pt x="35051" y="9764"/>
                    <a:pt x="-354" y="43720"/>
                    <a:pt x="-354" y="86645"/>
                  </a:cubicBezTo>
                  <a:lnTo>
                    <a:pt x="-354" y="760291"/>
                  </a:lnTo>
                  <a:cubicBezTo>
                    <a:pt x="-354" y="803216"/>
                    <a:pt x="35068" y="836370"/>
                    <a:pt x="78726" y="834311"/>
                  </a:cubicBezTo>
                  <a:lnTo>
                    <a:pt x="921368" y="794788"/>
                  </a:lnTo>
                  <a:cubicBezTo>
                    <a:pt x="963874" y="792781"/>
                    <a:pt x="998145" y="756818"/>
                    <a:pt x="998145" y="714521"/>
                  </a:cubicBezTo>
                  <a:lnTo>
                    <a:pt x="998145" y="157734"/>
                  </a:lnTo>
                  <a:cubicBezTo>
                    <a:pt x="998267" y="115437"/>
                    <a:pt x="963944" y="80136"/>
                    <a:pt x="921438" y="81672"/>
                  </a:cubicBezTo>
                  <a:close/>
                </a:path>
              </a:pathLst>
            </a:custGeom>
            <a:solidFill>
              <a:srgbClr val="FFC444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DEC4B08-EE4F-4BB1-A27B-F4761FB979D3}"/>
                </a:ext>
              </a:extLst>
            </p:cNvPr>
            <p:cNvSpPr/>
            <p:nvPr/>
          </p:nvSpPr>
          <p:spPr>
            <a:xfrm>
              <a:off x="8157275" y="4439802"/>
              <a:ext cx="1224953" cy="647115"/>
            </a:xfrm>
            <a:custGeom>
              <a:avLst/>
              <a:gdLst>
                <a:gd name="connsiteX0" fmla="*/ 1214419 w 1224953"/>
                <a:gd name="connsiteY0" fmla="*/ 22604 h 647115"/>
                <a:gd name="connsiteX1" fmla="*/ 1162909 w 1224953"/>
                <a:gd name="connsiteY1" fmla="*/ -254 h 647115"/>
                <a:gd name="connsiteX2" fmla="*/ 339305 w 1224953"/>
                <a:gd name="connsiteY2" fmla="*/ 30928 h 647115"/>
                <a:gd name="connsiteX3" fmla="*/ 237436 w 1224953"/>
                <a:gd name="connsiteY3" fmla="*/ 93605 h 647115"/>
                <a:gd name="connsiteX4" fmla="*/ 4680 w 1224953"/>
                <a:gd name="connsiteY4" fmla="*/ 574350 h 647115"/>
                <a:gd name="connsiteX5" fmla="*/ 9915 w 1224953"/>
                <a:gd name="connsiteY5" fmla="*/ 624952 h 647115"/>
                <a:gd name="connsiteX6" fmla="*/ 61547 w 1224953"/>
                <a:gd name="connsiteY6" fmla="*/ 646747 h 647115"/>
                <a:gd name="connsiteX7" fmla="*/ 894714 w 1224953"/>
                <a:gd name="connsiteY7" fmla="*/ 608358 h 647115"/>
                <a:gd name="connsiteX8" fmla="*/ 994716 w 1224953"/>
                <a:gd name="connsiteY8" fmla="*/ 545820 h 647115"/>
                <a:gd name="connsiteX9" fmla="*/ 1219602 w 1224953"/>
                <a:gd name="connsiteY9" fmla="*/ 73975 h 647115"/>
                <a:gd name="connsiteX10" fmla="*/ 1214419 w 1224953"/>
                <a:gd name="connsiteY10" fmla="*/ 22604 h 647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4953" h="647115">
                  <a:moveTo>
                    <a:pt x="1214419" y="22604"/>
                  </a:moveTo>
                  <a:cubicBezTo>
                    <a:pt x="1203008" y="7755"/>
                    <a:pt x="1183656" y="-1039"/>
                    <a:pt x="1162909" y="-254"/>
                  </a:cubicBezTo>
                  <a:lnTo>
                    <a:pt x="339305" y="30928"/>
                  </a:lnTo>
                  <a:cubicBezTo>
                    <a:pt x="295036" y="32673"/>
                    <a:pt x="254955" y="57451"/>
                    <a:pt x="237436" y="93605"/>
                  </a:cubicBezTo>
                  <a:lnTo>
                    <a:pt x="4680" y="574350"/>
                  </a:lnTo>
                  <a:cubicBezTo>
                    <a:pt x="-3591" y="590804"/>
                    <a:pt x="-1549" y="610539"/>
                    <a:pt x="9915" y="624952"/>
                  </a:cubicBezTo>
                  <a:cubicBezTo>
                    <a:pt x="21362" y="639505"/>
                    <a:pt x="40765" y="647636"/>
                    <a:pt x="61547" y="646747"/>
                  </a:cubicBezTo>
                  <a:lnTo>
                    <a:pt x="894714" y="608358"/>
                  </a:lnTo>
                  <a:cubicBezTo>
                    <a:pt x="938337" y="606352"/>
                    <a:pt x="977581" y="581766"/>
                    <a:pt x="994716" y="545820"/>
                  </a:cubicBezTo>
                  <a:lnTo>
                    <a:pt x="1219602" y="73975"/>
                  </a:lnTo>
                  <a:cubicBezTo>
                    <a:pt x="1227803" y="57258"/>
                    <a:pt x="1225796" y="37349"/>
                    <a:pt x="1214419" y="22604"/>
                  </a:cubicBezTo>
                  <a:close/>
                </a:path>
              </a:pathLst>
            </a:custGeom>
            <a:solidFill>
              <a:srgbClr val="FFC444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D1A4328-56AC-4AD4-9CE1-54B4877FD2B2}"/>
                </a:ext>
              </a:extLst>
            </p:cNvPr>
            <p:cNvSpPr/>
            <p:nvPr/>
          </p:nvSpPr>
          <p:spPr>
            <a:xfrm>
              <a:off x="8576194" y="2864090"/>
              <a:ext cx="323684" cy="595113"/>
            </a:xfrm>
            <a:custGeom>
              <a:avLst/>
              <a:gdLst>
                <a:gd name="connsiteX0" fmla="*/ 288216 w 323684"/>
                <a:gd name="connsiteY0" fmla="*/ 2024 h 595113"/>
                <a:gd name="connsiteX1" fmla="*/ 148517 w 323684"/>
                <a:gd name="connsiteY1" fmla="*/ 99269 h 595113"/>
                <a:gd name="connsiteX2" fmla="*/ -133 w 323684"/>
                <a:gd name="connsiteY2" fmla="*/ 384268 h 595113"/>
                <a:gd name="connsiteX3" fmla="*/ 122710 w 323684"/>
                <a:gd name="connsiteY3" fmla="*/ 594199 h 595113"/>
                <a:gd name="connsiteX4" fmla="*/ 159092 w 323684"/>
                <a:gd name="connsiteY4" fmla="*/ 403392 h 595113"/>
                <a:gd name="connsiteX5" fmla="*/ 287012 w 323684"/>
                <a:gd name="connsiteY5" fmla="*/ 250467 h 595113"/>
                <a:gd name="connsiteX6" fmla="*/ 288216 w 323684"/>
                <a:gd name="connsiteY6" fmla="*/ 2024 h 59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684" h="595113">
                  <a:moveTo>
                    <a:pt x="288216" y="2024"/>
                  </a:moveTo>
                  <a:cubicBezTo>
                    <a:pt x="252899" y="-13069"/>
                    <a:pt x="195892" y="48265"/>
                    <a:pt x="148517" y="99269"/>
                  </a:cubicBezTo>
                  <a:cubicBezTo>
                    <a:pt x="77621" y="175557"/>
                    <a:pt x="-5193" y="264688"/>
                    <a:pt x="-133" y="384268"/>
                  </a:cubicBezTo>
                  <a:cubicBezTo>
                    <a:pt x="4858" y="501910"/>
                    <a:pt x="92976" y="603657"/>
                    <a:pt x="122710" y="594199"/>
                  </a:cubicBezTo>
                  <a:cubicBezTo>
                    <a:pt x="148151" y="586086"/>
                    <a:pt x="111106" y="502923"/>
                    <a:pt x="159092" y="403392"/>
                  </a:cubicBezTo>
                  <a:cubicBezTo>
                    <a:pt x="197811" y="323125"/>
                    <a:pt x="245308" y="328744"/>
                    <a:pt x="287012" y="250467"/>
                  </a:cubicBezTo>
                  <a:cubicBezTo>
                    <a:pt x="338767" y="153292"/>
                    <a:pt x="331612" y="20590"/>
                    <a:pt x="288216" y="2024"/>
                  </a:cubicBezTo>
                  <a:close/>
                </a:path>
              </a:pathLst>
            </a:custGeom>
            <a:solidFill>
              <a:srgbClr val="FF9085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829D460-FAD2-45B2-A0CB-D33CE75F2EF6}"/>
                </a:ext>
              </a:extLst>
            </p:cNvPr>
            <p:cNvSpPr/>
            <p:nvPr/>
          </p:nvSpPr>
          <p:spPr>
            <a:xfrm>
              <a:off x="8288174" y="3395723"/>
              <a:ext cx="589442" cy="609327"/>
            </a:xfrm>
            <a:custGeom>
              <a:avLst/>
              <a:gdLst>
                <a:gd name="connsiteX0" fmla="*/ 494277 w 589442"/>
                <a:gd name="connsiteY0" fmla="*/ -303 h 609327"/>
                <a:gd name="connsiteX1" fmla="*/ 88459 w 589442"/>
                <a:gd name="connsiteY1" fmla="*/ 124651 h 609327"/>
                <a:gd name="connsiteX2" fmla="*/ 12625 w 589442"/>
                <a:gd name="connsiteY2" fmla="*/ 187905 h 609327"/>
                <a:gd name="connsiteX3" fmla="*/ 227495 w 589442"/>
                <a:gd name="connsiteY3" fmla="*/ 609025 h 609327"/>
                <a:gd name="connsiteX4" fmla="*/ 278779 w 589442"/>
                <a:gd name="connsiteY4" fmla="*/ 520400 h 609327"/>
                <a:gd name="connsiteX5" fmla="*/ 185966 w 589442"/>
                <a:gd name="connsiteY5" fmla="*/ 276966 h 609327"/>
                <a:gd name="connsiteX6" fmla="*/ 157105 w 589442"/>
                <a:gd name="connsiteY6" fmla="*/ 259028 h 609327"/>
                <a:gd name="connsiteX7" fmla="*/ 375046 w 589442"/>
                <a:gd name="connsiteY7" fmla="*/ 252048 h 609327"/>
                <a:gd name="connsiteX8" fmla="*/ 588363 w 589442"/>
                <a:gd name="connsiteY8" fmla="*/ 77102 h 609327"/>
                <a:gd name="connsiteX9" fmla="*/ 494277 w 589442"/>
                <a:gd name="connsiteY9" fmla="*/ -303 h 60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89442" h="609327">
                  <a:moveTo>
                    <a:pt x="494277" y="-303"/>
                  </a:moveTo>
                  <a:cubicBezTo>
                    <a:pt x="300241" y="22817"/>
                    <a:pt x="167225" y="81377"/>
                    <a:pt x="88459" y="124651"/>
                  </a:cubicBezTo>
                  <a:cubicBezTo>
                    <a:pt x="45779" y="148086"/>
                    <a:pt x="25503" y="163476"/>
                    <a:pt x="12625" y="187905"/>
                  </a:cubicBezTo>
                  <a:cubicBezTo>
                    <a:pt x="-60749" y="327132"/>
                    <a:pt x="199681" y="582258"/>
                    <a:pt x="227495" y="609025"/>
                  </a:cubicBezTo>
                  <a:lnTo>
                    <a:pt x="278779" y="520400"/>
                  </a:lnTo>
                  <a:cubicBezTo>
                    <a:pt x="268675" y="354092"/>
                    <a:pt x="225454" y="297050"/>
                    <a:pt x="185966" y="276966"/>
                  </a:cubicBezTo>
                  <a:cubicBezTo>
                    <a:pt x="174921" y="271330"/>
                    <a:pt x="156075" y="264455"/>
                    <a:pt x="157105" y="259028"/>
                  </a:cubicBezTo>
                  <a:cubicBezTo>
                    <a:pt x="159548" y="246203"/>
                    <a:pt x="266320" y="277716"/>
                    <a:pt x="375046" y="252048"/>
                  </a:cubicBezTo>
                  <a:cubicBezTo>
                    <a:pt x="483476" y="226520"/>
                    <a:pt x="599356" y="142903"/>
                    <a:pt x="588363" y="77102"/>
                  </a:cubicBezTo>
                  <a:cubicBezTo>
                    <a:pt x="586357" y="65149"/>
                    <a:pt x="576149" y="29902"/>
                    <a:pt x="494277" y="-303"/>
                  </a:cubicBezTo>
                  <a:close/>
                </a:path>
              </a:pathLst>
            </a:custGeom>
            <a:solidFill>
              <a:srgbClr val="311944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DC294E26-EAAF-491F-9255-675CBFCD3CB4}"/>
                </a:ext>
              </a:extLst>
            </p:cNvPr>
            <p:cNvSpPr/>
            <p:nvPr/>
          </p:nvSpPr>
          <p:spPr>
            <a:xfrm>
              <a:off x="8419774" y="4439794"/>
              <a:ext cx="67461" cy="121069"/>
            </a:xfrm>
            <a:custGeom>
              <a:avLst/>
              <a:gdLst>
                <a:gd name="connsiteX0" fmla="*/ 51801 w 67461"/>
                <a:gd name="connsiteY0" fmla="*/ 295 h 121069"/>
                <a:gd name="connsiteX1" fmla="*/ 66999 w 67461"/>
                <a:gd name="connsiteY1" fmla="*/ 22543 h 121069"/>
                <a:gd name="connsiteX2" fmla="*/ 18142 w 67461"/>
                <a:gd name="connsiteY2" fmla="*/ 114832 h 121069"/>
                <a:gd name="connsiteX3" fmla="*/ 2018 w 67461"/>
                <a:gd name="connsiteY3" fmla="*/ 80875 h 121069"/>
                <a:gd name="connsiteX4" fmla="*/ 22294 w 67461"/>
                <a:gd name="connsiteY4" fmla="*/ 5547 h 121069"/>
                <a:gd name="connsiteX5" fmla="*/ 51801 w 67461"/>
                <a:gd name="connsiteY5" fmla="*/ 295 h 12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461" h="121069">
                  <a:moveTo>
                    <a:pt x="51801" y="295"/>
                  </a:moveTo>
                  <a:cubicBezTo>
                    <a:pt x="51801" y="295"/>
                    <a:pt x="68605" y="8671"/>
                    <a:pt x="66999" y="22543"/>
                  </a:cubicBezTo>
                  <a:cubicBezTo>
                    <a:pt x="65394" y="36415"/>
                    <a:pt x="40215" y="95428"/>
                    <a:pt x="18142" y="114832"/>
                  </a:cubicBezTo>
                  <a:cubicBezTo>
                    <a:pt x="-3932" y="134235"/>
                    <a:pt x="-1681" y="101605"/>
                    <a:pt x="2018" y="80875"/>
                  </a:cubicBezTo>
                  <a:cubicBezTo>
                    <a:pt x="5718" y="60146"/>
                    <a:pt x="16432" y="14010"/>
                    <a:pt x="22294" y="5547"/>
                  </a:cubicBezTo>
                  <a:cubicBezTo>
                    <a:pt x="28157" y="-2916"/>
                    <a:pt x="51801" y="295"/>
                    <a:pt x="51801" y="295"/>
                  </a:cubicBezTo>
                  <a:close/>
                </a:path>
              </a:pathLst>
            </a:custGeom>
            <a:solidFill>
              <a:srgbClr val="444B8C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3B613F0-E0A5-45D4-8D4C-D98E1E9C01CA}"/>
                </a:ext>
              </a:extLst>
            </p:cNvPr>
            <p:cNvSpPr/>
            <p:nvPr/>
          </p:nvSpPr>
          <p:spPr>
            <a:xfrm>
              <a:off x="8369717" y="3491030"/>
              <a:ext cx="506895" cy="475666"/>
            </a:xfrm>
            <a:custGeom>
              <a:avLst/>
              <a:gdLst>
                <a:gd name="connsiteX0" fmla="*/ 147942 w 506895"/>
                <a:gd name="connsiteY0" fmla="*/ 89003 h 475666"/>
                <a:gd name="connsiteX1" fmla="*/ 8139 w 506895"/>
                <a:gd name="connsiteY1" fmla="*/ 105300 h 475666"/>
                <a:gd name="connsiteX2" fmla="*/ 27036 w 506895"/>
                <a:gd name="connsiteY2" fmla="*/ 223362 h 475666"/>
                <a:gd name="connsiteX3" fmla="*/ 148343 w 506895"/>
                <a:gd name="connsiteY3" fmla="*/ 384069 h 475666"/>
                <a:gd name="connsiteX4" fmla="*/ 168148 w 506895"/>
                <a:gd name="connsiteY4" fmla="*/ 475364 h 475666"/>
                <a:gd name="connsiteX5" fmla="*/ 197236 w 506895"/>
                <a:gd name="connsiteY5" fmla="*/ 425093 h 475666"/>
                <a:gd name="connsiteX6" fmla="*/ 104423 w 506895"/>
                <a:gd name="connsiteY6" fmla="*/ 181658 h 475666"/>
                <a:gd name="connsiteX7" fmla="*/ 75563 w 506895"/>
                <a:gd name="connsiteY7" fmla="*/ 163720 h 475666"/>
                <a:gd name="connsiteX8" fmla="*/ 293504 w 506895"/>
                <a:gd name="connsiteY8" fmla="*/ 156740 h 475666"/>
                <a:gd name="connsiteX9" fmla="*/ 506542 w 506895"/>
                <a:gd name="connsiteY9" fmla="*/ -303 h 475666"/>
                <a:gd name="connsiteX10" fmla="*/ 147942 w 506895"/>
                <a:gd name="connsiteY10" fmla="*/ 89003 h 475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06895" h="475666">
                  <a:moveTo>
                    <a:pt x="147942" y="89003"/>
                  </a:moveTo>
                  <a:cubicBezTo>
                    <a:pt x="113776" y="84222"/>
                    <a:pt x="34278" y="68186"/>
                    <a:pt x="8139" y="105300"/>
                  </a:cubicBezTo>
                  <a:cubicBezTo>
                    <a:pt x="-13673" y="136255"/>
                    <a:pt x="11628" y="190191"/>
                    <a:pt x="27036" y="223362"/>
                  </a:cubicBezTo>
                  <a:cubicBezTo>
                    <a:pt x="69176" y="313557"/>
                    <a:pt x="118837" y="328214"/>
                    <a:pt x="148343" y="384069"/>
                  </a:cubicBezTo>
                  <a:cubicBezTo>
                    <a:pt x="159772" y="405672"/>
                    <a:pt x="168951" y="435056"/>
                    <a:pt x="168148" y="475364"/>
                  </a:cubicBezTo>
                  <a:lnTo>
                    <a:pt x="197236" y="425093"/>
                  </a:lnTo>
                  <a:cubicBezTo>
                    <a:pt x="187133" y="258784"/>
                    <a:pt x="143911" y="201742"/>
                    <a:pt x="104423" y="181658"/>
                  </a:cubicBezTo>
                  <a:cubicBezTo>
                    <a:pt x="93378" y="176022"/>
                    <a:pt x="74533" y="169147"/>
                    <a:pt x="75563" y="163720"/>
                  </a:cubicBezTo>
                  <a:cubicBezTo>
                    <a:pt x="78005" y="150895"/>
                    <a:pt x="184777" y="182408"/>
                    <a:pt x="293504" y="156740"/>
                  </a:cubicBezTo>
                  <a:cubicBezTo>
                    <a:pt x="392336" y="133463"/>
                    <a:pt x="497067" y="61956"/>
                    <a:pt x="506542" y="-303"/>
                  </a:cubicBezTo>
                  <a:cubicBezTo>
                    <a:pt x="343705" y="89212"/>
                    <a:pt x="227929" y="100205"/>
                    <a:pt x="147942" y="89003"/>
                  </a:cubicBezTo>
                  <a:close/>
                </a:path>
              </a:pathLst>
            </a:custGeom>
            <a:solidFill>
              <a:srgbClr val="311944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5375F6DE-B502-4EED-89D0-9AE5453774F7}"/>
                </a:ext>
              </a:extLst>
            </p:cNvPr>
            <p:cNvSpPr/>
            <p:nvPr/>
          </p:nvSpPr>
          <p:spPr>
            <a:xfrm>
              <a:off x="8437210" y="4382635"/>
              <a:ext cx="51888" cy="128080"/>
            </a:xfrm>
            <a:custGeom>
              <a:avLst/>
              <a:gdLst>
                <a:gd name="connsiteX0" fmla="*/ 51535 w 51888"/>
                <a:gd name="connsiteY0" fmla="*/ -303 h 128080"/>
                <a:gd name="connsiteX1" fmla="*/ 40734 w 51888"/>
                <a:gd name="connsiteY1" fmla="*/ 51714 h 128080"/>
                <a:gd name="connsiteX2" fmla="*/ 23023 w 51888"/>
                <a:gd name="connsiteY2" fmla="*/ 101933 h 128080"/>
                <a:gd name="connsiteX3" fmla="*/ 1002 w 51888"/>
                <a:gd name="connsiteY3" fmla="*/ 127635 h 128080"/>
                <a:gd name="connsiteX4" fmla="*/ 15188 w 51888"/>
                <a:gd name="connsiteY4" fmla="*/ 42378 h 128080"/>
                <a:gd name="connsiteX5" fmla="*/ 21924 w 51888"/>
                <a:gd name="connsiteY5" fmla="*/ 4984 h 128080"/>
                <a:gd name="connsiteX6" fmla="*/ 21924 w 51888"/>
                <a:gd name="connsiteY6" fmla="*/ 4984 h 128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888" h="128080">
                  <a:moveTo>
                    <a:pt x="51535" y="-303"/>
                  </a:moveTo>
                  <a:cubicBezTo>
                    <a:pt x="47941" y="20968"/>
                    <a:pt x="43962" y="38627"/>
                    <a:pt x="40734" y="51714"/>
                  </a:cubicBezTo>
                  <a:cubicBezTo>
                    <a:pt x="33597" y="80662"/>
                    <a:pt x="28868" y="91847"/>
                    <a:pt x="23023" y="101933"/>
                  </a:cubicBezTo>
                  <a:cubicBezTo>
                    <a:pt x="17945" y="110657"/>
                    <a:pt x="5574" y="129607"/>
                    <a:pt x="1002" y="127635"/>
                  </a:cubicBezTo>
                  <a:cubicBezTo>
                    <a:pt x="-3570" y="125664"/>
                    <a:pt x="3986" y="103939"/>
                    <a:pt x="15188" y="42378"/>
                  </a:cubicBezTo>
                  <a:cubicBezTo>
                    <a:pt x="16828" y="33444"/>
                    <a:pt x="21924" y="4984"/>
                    <a:pt x="21924" y="4984"/>
                  </a:cubicBezTo>
                  <a:lnTo>
                    <a:pt x="21924" y="4984"/>
                  </a:lnTo>
                  <a:close/>
                </a:path>
              </a:pathLst>
            </a:custGeom>
            <a:solidFill>
              <a:srgbClr val="FFC444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51B9A9F-EAC9-4995-B5F9-4F92FF5F4EA3}"/>
                </a:ext>
              </a:extLst>
            </p:cNvPr>
            <p:cNvSpPr/>
            <p:nvPr/>
          </p:nvSpPr>
          <p:spPr>
            <a:xfrm>
              <a:off x="8440090" y="3420340"/>
              <a:ext cx="650677" cy="1009233"/>
            </a:xfrm>
            <a:custGeom>
              <a:avLst/>
              <a:gdLst>
                <a:gd name="connsiteX0" fmla="*/ 449622 w 650677"/>
                <a:gd name="connsiteY0" fmla="*/ 364 h 1009233"/>
                <a:gd name="connsiteX1" fmla="*/ 206623 w 650677"/>
                <a:gd name="connsiteY1" fmla="*/ 164177 h 1009233"/>
                <a:gd name="connsiteX2" fmla="*/ 23790 w 650677"/>
                <a:gd name="connsiteY2" fmla="*/ 430627 h 1009233"/>
                <a:gd name="connsiteX3" fmla="*/ -325 w 650677"/>
                <a:gd name="connsiteY3" fmla="*/ 693483 h 1009233"/>
                <a:gd name="connsiteX4" fmla="*/ 15519 w 650677"/>
                <a:gd name="connsiteY4" fmla="*/ 995861 h 1009233"/>
                <a:gd name="connsiteX5" fmla="*/ 39355 w 650677"/>
                <a:gd name="connsiteY5" fmla="*/ 1008930 h 1009233"/>
                <a:gd name="connsiteX6" fmla="*/ 124245 w 650677"/>
                <a:gd name="connsiteY6" fmla="*/ 827005 h 1009233"/>
                <a:gd name="connsiteX7" fmla="*/ 148081 w 650677"/>
                <a:gd name="connsiteY7" fmla="*/ 549928 h 1009233"/>
                <a:gd name="connsiteX8" fmla="*/ 381901 w 650677"/>
                <a:gd name="connsiteY8" fmla="*/ 337047 h 1009233"/>
                <a:gd name="connsiteX9" fmla="*/ 638963 w 650677"/>
                <a:gd name="connsiteY9" fmla="*/ 125091 h 1009233"/>
                <a:gd name="connsiteX10" fmla="*/ 647444 w 650677"/>
                <a:gd name="connsiteY10" fmla="*/ 65432 h 1009233"/>
                <a:gd name="connsiteX11" fmla="*/ 449622 w 650677"/>
                <a:gd name="connsiteY11" fmla="*/ 364 h 1009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50677" h="1009233">
                  <a:moveTo>
                    <a:pt x="449622" y="364"/>
                  </a:moveTo>
                  <a:cubicBezTo>
                    <a:pt x="359775" y="40549"/>
                    <a:pt x="277572" y="95968"/>
                    <a:pt x="206623" y="164177"/>
                  </a:cubicBezTo>
                  <a:cubicBezTo>
                    <a:pt x="151082" y="217729"/>
                    <a:pt x="66628" y="299182"/>
                    <a:pt x="23790" y="430627"/>
                  </a:cubicBezTo>
                  <a:cubicBezTo>
                    <a:pt x="966" y="500686"/>
                    <a:pt x="233" y="565911"/>
                    <a:pt x="-325" y="693483"/>
                  </a:cubicBezTo>
                  <a:cubicBezTo>
                    <a:pt x="-796" y="794496"/>
                    <a:pt x="4491" y="895458"/>
                    <a:pt x="15519" y="995861"/>
                  </a:cubicBezTo>
                  <a:lnTo>
                    <a:pt x="39355" y="1008930"/>
                  </a:lnTo>
                  <a:cubicBezTo>
                    <a:pt x="66680" y="970542"/>
                    <a:pt x="103760" y="908946"/>
                    <a:pt x="124245" y="827005"/>
                  </a:cubicBezTo>
                  <a:cubicBezTo>
                    <a:pt x="157765" y="692924"/>
                    <a:pt x="112031" y="643543"/>
                    <a:pt x="148081" y="549928"/>
                  </a:cubicBezTo>
                  <a:cubicBezTo>
                    <a:pt x="179298" y="468824"/>
                    <a:pt x="246809" y="424904"/>
                    <a:pt x="381901" y="337047"/>
                  </a:cubicBezTo>
                  <a:cubicBezTo>
                    <a:pt x="492861" y="264877"/>
                    <a:pt x="591833" y="226052"/>
                    <a:pt x="638963" y="125091"/>
                  </a:cubicBezTo>
                  <a:cubicBezTo>
                    <a:pt x="646973" y="107938"/>
                    <a:pt x="654668" y="86703"/>
                    <a:pt x="647444" y="65432"/>
                  </a:cubicBezTo>
                  <a:cubicBezTo>
                    <a:pt x="631984" y="19802"/>
                    <a:pt x="554963" y="-4749"/>
                    <a:pt x="449622" y="364"/>
                  </a:cubicBezTo>
                  <a:close/>
                </a:path>
              </a:pathLst>
            </a:custGeom>
            <a:solidFill>
              <a:srgbClr val="311944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3D3C0D6-55CD-4F7D-B643-9578B105F22C}"/>
                </a:ext>
              </a:extLst>
            </p:cNvPr>
            <p:cNvSpPr/>
            <p:nvPr/>
          </p:nvSpPr>
          <p:spPr>
            <a:xfrm>
              <a:off x="8882359" y="2658608"/>
              <a:ext cx="1124248" cy="823887"/>
            </a:xfrm>
            <a:custGeom>
              <a:avLst/>
              <a:gdLst>
                <a:gd name="connsiteX0" fmla="*/ 158428 w 1124248"/>
                <a:gd name="connsiteY0" fmla="*/ 236595 h 823887"/>
                <a:gd name="connsiteX1" fmla="*/ 44415 w 1124248"/>
                <a:gd name="connsiteY1" fmla="*/ 182641 h 823887"/>
                <a:gd name="connsiteX2" fmla="*/ 1786 w 1124248"/>
                <a:gd name="connsiteY2" fmla="*/ 75346 h 823887"/>
                <a:gd name="connsiteX3" fmla="*/ 65581 w 1124248"/>
                <a:gd name="connsiteY3" fmla="*/ 7032 h 823887"/>
                <a:gd name="connsiteX4" fmla="*/ 163977 w 1124248"/>
                <a:gd name="connsiteY4" fmla="*/ 10051 h 823887"/>
                <a:gd name="connsiteX5" fmla="*/ 251939 w 1124248"/>
                <a:gd name="connsiteY5" fmla="*/ 47863 h 823887"/>
                <a:gd name="connsiteX6" fmla="*/ 435575 w 1124248"/>
                <a:gd name="connsiteY6" fmla="*/ 50655 h 823887"/>
                <a:gd name="connsiteX7" fmla="*/ 617815 w 1124248"/>
                <a:gd name="connsiteY7" fmla="*/ 153728 h 823887"/>
                <a:gd name="connsiteX8" fmla="*/ 835320 w 1124248"/>
                <a:gd name="connsiteY8" fmla="*/ 72798 h 823887"/>
                <a:gd name="connsiteX9" fmla="*/ 1121854 w 1124248"/>
                <a:gd name="connsiteY9" fmla="*/ 388106 h 823887"/>
                <a:gd name="connsiteX10" fmla="*/ 935391 w 1124248"/>
                <a:gd name="connsiteY10" fmla="*/ 598946 h 823887"/>
                <a:gd name="connsiteX11" fmla="*/ 807698 w 1124248"/>
                <a:gd name="connsiteY11" fmla="*/ 630197 h 823887"/>
                <a:gd name="connsiteX12" fmla="*/ 809320 w 1124248"/>
                <a:gd name="connsiteY12" fmla="*/ 714791 h 823887"/>
                <a:gd name="connsiteX13" fmla="*/ 741443 w 1124248"/>
                <a:gd name="connsiteY13" fmla="*/ 804620 h 823887"/>
                <a:gd name="connsiteX14" fmla="*/ 419853 w 1124248"/>
                <a:gd name="connsiteY14" fmla="*/ 713744 h 823887"/>
                <a:gd name="connsiteX15" fmla="*/ 158428 w 1124248"/>
                <a:gd name="connsiteY15" fmla="*/ 236595 h 823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24248" h="823887">
                  <a:moveTo>
                    <a:pt x="158428" y="236595"/>
                  </a:moveTo>
                  <a:cubicBezTo>
                    <a:pt x="130963" y="227137"/>
                    <a:pt x="84444" y="222775"/>
                    <a:pt x="44415" y="182641"/>
                  </a:cubicBezTo>
                  <a:cubicBezTo>
                    <a:pt x="32375" y="170566"/>
                    <a:pt x="-10323" y="127781"/>
                    <a:pt x="1786" y="75346"/>
                  </a:cubicBezTo>
                  <a:cubicBezTo>
                    <a:pt x="12448" y="29193"/>
                    <a:pt x="59788" y="9388"/>
                    <a:pt x="65581" y="7032"/>
                  </a:cubicBezTo>
                  <a:cubicBezTo>
                    <a:pt x="99049" y="-6456"/>
                    <a:pt x="129864" y="1134"/>
                    <a:pt x="163977" y="10051"/>
                  </a:cubicBezTo>
                  <a:cubicBezTo>
                    <a:pt x="208228" y="21602"/>
                    <a:pt x="221699" y="35684"/>
                    <a:pt x="251939" y="47863"/>
                  </a:cubicBezTo>
                  <a:cubicBezTo>
                    <a:pt x="326779" y="77998"/>
                    <a:pt x="358153" y="37638"/>
                    <a:pt x="435575" y="50655"/>
                  </a:cubicBezTo>
                  <a:cubicBezTo>
                    <a:pt x="534529" y="67302"/>
                    <a:pt x="534320" y="141828"/>
                    <a:pt x="617815" y="153728"/>
                  </a:cubicBezTo>
                  <a:cubicBezTo>
                    <a:pt x="711570" y="167077"/>
                    <a:pt x="740640" y="77230"/>
                    <a:pt x="835320" y="72798"/>
                  </a:cubicBezTo>
                  <a:cubicBezTo>
                    <a:pt x="966730" y="66639"/>
                    <a:pt x="1144974" y="228725"/>
                    <a:pt x="1121854" y="388106"/>
                  </a:cubicBezTo>
                  <a:cubicBezTo>
                    <a:pt x="1108488" y="480169"/>
                    <a:pt x="1027035" y="577727"/>
                    <a:pt x="935391" y="598946"/>
                  </a:cubicBezTo>
                  <a:cubicBezTo>
                    <a:pt x="881996" y="611317"/>
                    <a:pt x="827468" y="598806"/>
                    <a:pt x="807698" y="630197"/>
                  </a:cubicBezTo>
                  <a:cubicBezTo>
                    <a:pt x="793633" y="652532"/>
                    <a:pt x="816666" y="673820"/>
                    <a:pt x="809320" y="714791"/>
                  </a:cubicBezTo>
                  <a:cubicBezTo>
                    <a:pt x="799863" y="767645"/>
                    <a:pt x="749574" y="799472"/>
                    <a:pt x="741443" y="804620"/>
                  </a:cubicBezTo>
                  <a:cubicBezTo>
                    <a:pt x="666044" y="852344"/>
                    <a:pt x="515475" y="805580"/>
                    <a:pt x="419853" y="713744"/>
                  </a:cubicBezTo>
                  <a:cubicBezTo>
                    <a:pt x="247419" y="548221"/>
                    <a:pt x="307777" y="287983"/>
                    <a:pt x="158428" y="236595"/>
                  </a:cubicBezTo>
                  <a:close/>
                </a:path>
              </a:pathLst>
            </a:custGeom>
            <a:solidFill>
              <a:srgbClr val="311944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0863B1B-57A4-4734-988D-CD0F10A8D26D}"/>
                </a:ext>
              </a:extLst>
            </p:cNvPr>
            <p:cNvSpPr/>
            <p:nvPr/>
          </p:nvSpPr>
          <p:spPr>
            <a:xfrm>
              <a:off x="8717398" y="2850573"/>
              <a:ext cx="763272" cy="855965"/>
            </a:xfrm>
            <a:custGeom>
              <a:avLst/>
              <a:gdLst>
                <a:gd name="connsiteX0" fmla="*/ 543442 w 763272"/>
                <a:gd name="connsiteY0" fmla="*/ 51801 h 855965"/>
                <a:gd name="connsiteX1" fmla="*/ 325885 w 763272"/>
                <a:gd name="connsiteY1" fmla="*/ 10481 h 855965"/>
                <a:gd name="connsiteX2" fmla="*/ 117541 w 763272"/>
                <a:gd name="connsiteY2" fmla="*/ 21788 h 855965"/>
                <a:gd name="connsiteX3" fmla="*/ 102691 w 763272"/>
                <a:gd name="connsiteY3" fmla="*/ 119627 h 855965"/>
                <a:gd name="connsiteX4" fmla="*/ 79449 w 763272"/>
                <a:gd name="connsiteY4" fmla="*/ 197799 h 855965"/>
                <a:gd name="connsiteX5" fmla="*/ 72696 w 763272"/>
                <a:gd name="connsiteY5" fmla="*/ 327116 h 855965"/>
                <a:gd name="connsiteX6" fmla="*/ 43608 w 763272"/>
                <a:gd name="connsiteY6" fmla="*/ 515690 h 855965"/>
                <a:gd name="connsiteX7" fmla="*/ -346 w 763272"/>
                <a:gd name="connsiteY7" fmla="*/ 554305 h 855965"/>
                <a:gd name="connsiteX8" fmla="*/ 216024 w 763272"/>
                <a:gd name="connsiteY8" fmla="*/ 647763 h 855965"/>
                <a:gd name="connsiteX9" fmla="*/ 305696 w 763272"/>
                <a:gd name="connsiteY9" fmla="*/ 710231 h 855965"/>
                <a:gd name="connsiteX10" fmla="*/ 403412 w 763272"/>
                <a:gd name="connsiteY10" fmla="*/ 792243 h 855965"/>
                <a:gd name="connsiteX11" fmla="*/ 714008 w 763272"/>
                <a:gd name="connsiteY11" fmla="*/ 823337 h 855965"/>
                <a:gd name="connsiteX12" fmla="*/ 761558 w 763272"/>
                <a:gd name="connsiteY12" fmla="*/ 754622 h 855965"/>
                <a:gd name="connsiteX13" fmla="*/ 643583 w 763272"/>
                <a:gd name="connsiteY13" fmla="*/ 738377 h 855965"/>
                <a:gd name="connsiteX14" fmla="*/ 586489 w 763272"/>
                <a:gd name="connsiteY14" fmla="*/ 656243 h 855965"/>
                <a:gd name="connsiteX15" fmla="*/ 480642 w 763272"/>
                <a:gd name="connsiteY15" fmla="*/ 600510 h 855965"/>
                <a:gd name="connsiteX16" fmla="*/ 501581 w 763272"/>
                <a:gd name="connsiteY16" fmla="*/ 315948 h 855965"/>
                <a:gd name="connsiteX17" fmla="*/ 543442 w 763272"/>
                <a:gd name="connsiteY17" fmla="*/ 51801 h 855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63272" h="855965">
                  <a:moveTo>
                    <a:pt x="543442" y="51801"/>
                  </a:moveTo>
                  <a:cubicBezTo>
                    <a:pt x="471726" y="34090"/>
                    <a:pt x="399102" y="20288"/>
                    <a:pt x="325885" y="10481"/>
                  </a:cubicBezTo>
                  <a:cubicBezTo>
                    <a:pt x="153137" y="-12639"/>
                    <a:pt x="125829" y="6311"/>
                    <a:pt x="117541" y="21788"/>
                  </a:cubicBezTo>
                  <a:cubicBezTo>
                    <a:pt x="102098" y="50632"/>
                    <a:pt x="120507" y="68238"/>
                    <a:pt x="102691" y="119627"/>
                  </a:cubicBezTo>
                  <a:cubicBezTo>
                    <a:pt x="92030" y="150337"/>
                    <a:pt x="96794" y="165501"/>
                    <a:pt x="79449" y="197799"/>
                  </a:cubicBezTo>
                  <a:cubicBezTo>
                    <a:pt x="62523" y="229208"/>
                    <a:pt x="70550" y="248262"/>
                    <a:pt x="72696" y="327116"/>
                  </a:cubicBezTo>
                  <a:cubicBezTo>
                    <a:pt x="75418" y="427920"/>
                    <a:pt x="76186" y="479081"/>
                    <a:pt x="43608" y="515690"/>
                  </a:cubicBezTo>
                  <a:cubicBezTo>
                    <a:pt x="21012" y="541113"/>
                    <a:pt x="-817" y="540886"/>
                    <a:pt x="-346" y="554305"/>
                  </a:cubicBezTo>
                  <a:cubicBezTo>
                    <a:pt x="666" y="582922"/>
                    <a:pt x="99603" y="579083"/>
                    <a:pt x="216024" y="647763"/>
                  </a:cubicBezTo>
                  <a:cubicBezTo>
                    <a:pt x="249736" y="667638"/>
                    <a:pt x="280168" y="690810"/>
                    <a:pt x="305696" y="710231"/>
                  </a:cubicBezTo>
                  <a:cubicBezTo>
                    <a:pt x="365477" y="755704"/>
                    <a:pt x="375650" y="771583"/>
                    <a:pt x="403412" y="792243"/>
                  </a:cubicBezTo>
                  <a:cubicBezTo>
                    <a:pt x="491094" y="857660"/>
                    <a:pt x="631997" y="879873"/>
                    <a:pt x="714008" y="823337"/>
                  </a:cubicBezTo>
                  <a:cubicBezTo>
                    <a:pt x="744597" y="802276"/>
                    <a:pt x="769043" y="768826"/>
                    <a:pt x="761558" y="754622"/>
                  </a:cubicBezTo>
                  <a:cubicBezTo>
                    <a:pt x="751350" y="735253"/>
                    <a:pt x="691272" y="769227"/>
                    <a:pt x="643583" y="738377"/>
                  </a:cubicBezTo>
                  <a:cubicBezTo>
                    <a:pt x="611983" y="717944"/>
                    <a:pt x="621545" y="692171"/>
                    <a:pt x="586489" y="656243"/>
                  </a:cubicBezTo>
                  <a:cubicBezTo>
                    <a:pt x="544314" y="612987"/>
                    <a:pt x="509486" y="628813"/>
                    <a:pt x="480642" y="600510"/>
                  </a:cubicBezTo>
                  <a:cubicBezTo>
                    <a:pt x="435641" y="556346"/>
                    <a:pt x="469178" y="467600"/>
                    <a:pt x="501581" y="315948"/>
                  </a:cubicBezTo>
                  <a:cubicBezTo>
                    <a:pt x="520095" y="228684"/>
                    <a:pt x="534072" y="140513"/>
                    <a:pt x="543442" y="51801"/>
                  </a:cubicBezTo>
                  <a:close/>
                </a:path>
              </a:pathLst>
            </a:custGeom>
            <a:solidFill>
              <a:srgbClr val="FF9085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029ABC3-B82F-44B8-924F-B977454C609E}"/>
                </a:ext>
              </a:extLst>
            </p:cNvPr>
            <p:cNvSpPr/>
            <p:nvPr/>
          </p:nvSpPr>
          <p:spPr>
            <a:xfrm>
              <a:off x="8949886" y="2790722"/>
              <a:ext cx="189749" cy="104584"/>
            </a:xfrm>
            <a:custGeom>
              <a:avLst/>
              <a:gdLst>
                <a:gd name="connsiteX0" fmla="*/ 128069 w 189749"/>
                <a:gd name="connsiteY0" fmla="*/ 53546 h 104584"/>
                <a:gd name="connsiteX1" fmla="*/ 189315 w 189749"/>
                <a:gd name="connsiteY1" fmla="*/ 100414 h 104584"/>
                <a:gd name="connsiteX2" fmla="*/ 741 w 189749"/>
                <a:gd name="connsiteY2" fmla="*/ 65690 h 104584"/>
                <a:gd name="connsiteX3" fmla="*/ 35954 w 189749"/>
                <a:gd name="connsiteY3" fmla="*/ 54296 h 104584"/>
                <a:gd name="connsiteX4" fmla="*/ 47139 w 189749"/>
                <a:gd name="connsiteY4" fmla="*/ 15297 h 104584"/>
                <a:gd name="connsiteX5" fmla="*/ 58132 w 189749"/>
                <a:gd name="connsiteY5" fmla="*/ -303 h 104584"/>
                <a:gd name="connsiteX6" fmla="*/ 128069 w 189749"/>
                <a:gd name="connsiteY6" fmla="*/ 53546 h 104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749" h="104584">
                  <a:moveTo>
                    <a:pt x="128069" y="53546"/>
                  </a:moveTo>
                  <a:cubicBezTo>
                    <a:pt x="149915" y="70995"/>
                    <a:pt x="185651" y="94726"/>
                    <a:pt x="189315" y="100414"/>
                  </a:cubicBezTo>
                  <a:cubicBezTo>
                    <a:pt x="192980" y="106103"/>
                    <a:pt x="70661" y="112227"/>
                    <a:pt x="741" y="65690"/>
                  </a:cubicBezTo>
                  <a:cubicBezTo>
                    <a:pt x="741" y="65690"/>
                    <a:pt x="-10025" y="57890"/>
                    <a:pt x="35954" y="54296"/>
                  </a:cubicBezTo>
                  <a:cubicBezTo>
                    <a:pt x="45743" y="53528"/>
                    <a:pt x="46110" y="34701"/>
                    <a:pt x="47139" y="15297"/>
                  </a:cubicBezTo>
                  <a:lnTo>
                    <a:pt x="58132" y="-303"/>
                  </a:lnTo>
                  <a:cubicBezTo>
                    <a:pt x="58132" y="-303"/>
                    <a:pt x="106240" y="36079"/>
                    <a:pt x="128069" y="53546"/>
                  </a:cubicBezTo>
                  <a:close/>
                </a:path>
              </a:pathLst>
            </a:custGeom>
            <a:solidFill>
              <a:srgbClr val="FFFFFF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3F3BE558-0466-4001-844F-99C840B28B96}"/>
                </a:ext>
              </a:extLst>
            </p:cNvPr>
            <p:cNvSpPr/>
            <p:nvPr/>
          </p:nvSpPr>
          <p:spPr>
            <a:xfrm>
              <a:off x="8926984" y="2726836"/>
              <a:ext cx="104827" cy="111760"/>
            </a:xfrm>
            <a:custGeom>
              <a:avLst/>
              <a:gdLst>
                <a:gd name="connsiteX0" fmla="*/ 98221 w 104827"/>
                <a:gd name="connsiteY0" fmla="*/ 54231 h 111760"/>
                <a:gd name="connsiteX1" fmla="*/ 65853 w 104827"/>
                <a:gd name="connsiteY1" fmla="*/ 109860 h 111760"/>
                <a:gd name="connsiteX2" fmla="*/ 1953 w 104827"/>
                <a:gd name="connsiteY2" fmla="*/ 20711 h 111760"/>
                <a:gd name="connsiteX3" fmla="*/ 31949 w 104827"/>
                <a:gd name="connsiteY3" fmla="*/ -18 h 111760"/>
                <a:gd name="connsiteX4" fmla="*/ 83738 w 104827"/>
                <a:gd name="connsiteY4" fmla="*/ 32210 h 111760"/>
                <a:gd name="connsiteX5" fmla="*/ 99565 w 104827"/>
                <a:gd name="connsiteY5" fmla="*/ 23102 h 111760"/>
                <a:gd name="connsiteX6" fmla="*/ 104433 w 104827"/>
                <a:gd name="connsiteY6" fmla="*/ 37951 h 111760"/>
                <a:gd name="connsiteX7" fmla="*/ 98221 w 104827"/>
                <a:gd name="connsiteY7" fmla="*/ 54231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827" h="111760">
                  <a:moveTo>
                    <a:pt x="98221" y="54231"/>
                  </a:moveTo>
                  <a:cubicBezTo>
                    <a:pt x="98221" y="54231"/>
                    <a:pt x="102758" y="94609"/>
                    <a:pt x="65853" y="109860"/>
                  </a:cubicBezTo>
                  <a:cubicBezTo>
                    <a:pt x="32821" y="123505"/>
                    <a:pt x="-10924" y="45995"/>
                    <a:pt x="1953" y="20711"/>
                  </a:cubicBezTo>
                  <a:cubicBezTo>
                    <a:pt x="6281" y="12283"/>
                    <a:pt x="19298" y="2337"/>
                    <a:pt x="31949" y="-18"/>
                  </a:cubicBezTo>
                  <a:cubicBezTo>
                    <a:pt x="40830" y="-1676"/>
                    <a:pt x="73129" y="3262"/>
                    <a:pt x="83738" y="32210"/>
                  </a:cubicBezTo>
                  <a:cubicBezTo>
                    <a:pt x="88327" y="24672"/>
                    <a:pt x="95342" y="21270"/>
                    <a:pt x="99565" y="23102"/>
                  </a:cubicBezTo>
                  <a:cubicBezTo>
                    <a:pt x="104904" y="25440"/>
                    <a:pt x="104520" y="35648"/>
                    <a:pt x="104433" y="37951"/>
                  </a:cubicBezTo>
                  <a:cubicBezTo>
                    <a:pt x="104119" y="43901"/>
                    <a:pt x="101938" y="49590"/>
                    <a:pt x="98221" y="54231"/>
                  </a:cubicBezTo>
                  <a:close/>
                </a:path>
              </a:pathLst>
            </a:custGeom>
            <a:solidFill>
              <a:srgbClr val="FFFFFF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769C0391-8FE3-4053-A0CD-5363A0543A9F}"/>
                </a:ext>
              </a:extLst>
            </p:cNvPr>
            <p:cNvSpPr/>
            <p:nvPr/>
          </p:nvSpPr>
          <p:spPr>
            <a:xfrm>
              <a:off x="8742218" y="2985526"/>
              <a:ext cx="738347" cy="721012"/>
            </a:xfrm>
            <a:custGeom>
              <a:avLst/>
              <a:gdLst>
                <a:gd name="connsiteX0" fmla="*/ 153793 w 738347"/>
                <a:gd name="connsiteY0" fmla="*/ 418252 h 721012"/>
                <a:gd name="connsiteX1" fmla="*/ 235682 w 738347"/>
                <a:gd name="connsiteY1" fmla="*/ 493790 h 721012"/>
                <a:gd name="connsiteX2" fmla="*/ 344077 w 738347"/>
                <a:gd name="connsiteY2" fmla="*/ 516910 h 721012"/>
                <a:gd name="connsiteX3" fmla="*/ 442037 w 738347"/>
                <a:gd name="connsiteY3" fmla="*/ 612881 h 721012"/>
                <a:gd name="connsiteX4" fmla="*/ 410768 w 738347"/>
                <a:gd name="connsiteY4" fmla="*/ 494593 h 721012"/>
                <a:gd name="connsiteX5" fmla="*/ 278799 w 738347"/>
                <a:gd name="connsiteY5" fmla="*/ 401257 h 721012"/>
                <a:gd name="connsiteX6" fmla="*/ 276164 w 738347"/>
                <a:gd name="connsiteY6" fmla="*/ 325143 h 721012"/>
                <a:gd name="connsiteX7" fmla="*/ 358315 w 738347"/>
                <a:gd name="connsiteY7" fmla="*/ 286162 h 721012"/>
                <a:gd name="connsiteX8" fmla="*/ 356885 w 738347"/>
                <a:gd name="connsiteY8" fmla="*/ 73752 h 721012"/>
                <a:gd name="connsiteX9" fmla="*/ 508449 w 738347"/>
                <a:gd name="connsiteY9" fmla="*/ -303 h 721012"/>
                <a:gd name="connsiteX10" fmla="*/ 476656 w 738347"/>
                <a:gd name="connsiteY10" fmla="*/ 180995 h 721012"/>
                <a:gd name="connsiteX11" fmla="*/ 455717 w 738347"/>
                <a:gd name="connsiteY11" fmla="*/ 465557 h 721012"/>
                <a:gd name="connsiteX12" fmla="*/ 561565 w 738347"/>
                <a:gd name="connsiteY12" fmla="*/ 521290 h 721012"/>
                <a:gd name="connsiteX13" fmla="*/ 618658 w 738347"/>
                <a:gd name="connsiteY13" fmla="*/ 603424 h 721012"/>
                <a:gd name="connsiteX14" fmla="*/ 736633 w 738347"/>
                <a:gd name="connsiteY14" fmla="*/ 619669 h 721012"/>
                <a:gd name="connsiteX15" fmla="*/ 689084 w 738347"/>
                <a:gd name="connsiteY15" fmla="*/ 688384 h 721012"/>
                <a:gd name="connsiteX16" fmla="*/ 378487 w 738347"/>
                <a:gd name="connsiteY16" fmla="*/ 657290 h 721012"/>
                <a:gd name="connsiteX17" fmla="*/ 280771 w 738347"/>
                <a:gd name="connsiteY17" fmla="*/ 575278 h 721012"/>
                <a:gd name="connsiteX18" fmla="*/ 191099 w 738347"/>
                <a:gd name="connsiteY18" fmla="*/ 512810 h 721012"/>
                <a:gd name="connsiteX19" fmla="*/ -354 w 738347"/>
                <a:gd name="connsiteY19" fmla="*/ 439069 h 721012"/>
                <a:gd name="connsiteX20" fmla="*/ 153793 w 738347"/>
                <a:gd name="connsiteY20" fmla="*/ 418252 h 721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38347" h="721012">
                  <a:moveTo>
                    <a:pt x="153793" y="418252"/>
                  </a:moveTo>
                  <a:cubicBezTo>
                    <a:pt x="187644" y="437307"/>
                    <a:pt x="188691" y="469780"/>
                    <a:pt x="235682" y="493790"/>
                  </a:cubicBezTo>
                  <a:cubicBezTo>
                    <a:pt x="280597" y="516701"/>
                    <a:pt x="298953" y="496948"/>
                    <a:pt x="344077" y="516910"/>
                  </a:cubicBezTo>
                  <a:cubicBezTo>
                    <a:pt x="411867" y="546888"/>
                    <a:pt x="430625" y="618029"/>
                    <a:pt x="442037" y="612881"/>
                  </a:cubicBezTo>
                  <a:cubicBezTo>
                    <a:pt x="452507" y="608187"/>
                    <a:pt x="450954" y="542107"/>
                    <a:pt x="410768" y="494593"/>
                  </a:cubicBezTo>
                  <a:cubicBezTo>
                    <a:pt x="364632" y="440012"/>
                    <a:pt x="306073" y="455437"/>
                    <a:pt x="278799" y="401257"/>
                  </a:cubicBezTo>
                  <a:cubicBezTo>
                    <a:pt x="268225" y="380178"/>
                    <a:pt x="261996" y="347792"/>
                    <a:pt x="276164" y="325143"/>
                  </a:cubicBezTo>
                  <a:cubicBezTo>
                    <a:pt x="295359" y="294450"/>
                    <a:pt x="333921" y="310521"/>
                    <a:pt x="358315" y="286162"/>
                  </a:cubicBezTo>
                  <a:cubicBezTo>
                    <a:pt x="402148" y="242381"/>
                    <a:pt x="323644" y="144509"/>
                    <a:pt x="356885" y="73752"/>
                  </a:cubicBezTo>
                  <a:cubicBezTo>
                    <a:pt x="370146" y="45502"/>
                    <a:pt x="405551" y="12365"/>
                    <a:pt x="508449" y="-303"/>
                  </a:cubicBezTo>
                  <a:cubicBezTo>
                    <a:pt x="498224" y="73403"/>
                    <a:pt x="486550" y="134615"/>
                    <a:pt x="476656" y="180995"/>
                  </a:cubicBezTo>
                  <a:cubicBezTo>
                    <a:pt x="444323" y="332646"/>
                    <a:pt x="410785" y="421411"/>
                    <a:pt x="455717" y="465557"/>
                  </a:cubicBezTo>
                  <a:cubicBezTo>
                    <a:pt x="484561" y="493860"/>
                    <a:pt x="519390" y="478034"/>
                    <a:pt x="561565" y="521290"/>
                  </a:cubicBezTo>
                  <a:cubicBezTo>
                    <a:pt x="596620" y="557218"/>
                    <a:pt x="587058" y="582991"/>
                    <a:pt x="618658" y="603424"/>
                  </a:cubicBezTo>
                  <a:cubicBezTo>
                    <a:pt x="666347" y="634274"/>
                    <a:pt x="726425" y="600300"/>
                    <a:pt x="736633" y="619669"/>
                  </a:cubicBezTo>
                  <a:cubicBezTo>
                    <a:pt x="744119" y="633873"/>
                    <a:pt x="719672" y="667323"/>
                    <a:pt x="689084" y="688384"/>
                  </a:cubicBezTo>
                  <a:cubicBezTo>
                    <a:pt x="607072" y="744920"/>
                    <a:pt x="466204" y="722707"/>
                    <a:pt x="378487" y="657290"/>
                  </a:cubicBezTo>
                  <a:cubicBezTo>
                    <a:pt x="350760" y="636612"/>
                    <a:pt x="340587" y="620734"/>
                    <a:pt x="280771" y="575278"/>
                  </a:cubicBezTo>
                  <a:cubicBezTo>
                    <a:pt x="255243" y="555857"/>
                    <a:pt x="224811" y="532684"/>
                    <a:pt x="191099" y="512810"/>
                  </a:cubicBezTo>
                  <a:cubicBezTo>
                    <a:pt x="109367" y="464615"/>
                    <a:pt x="36325" y="452121"/>
                    <a:pt x="-354" y="439069"/>
                  </a:cubicBezTo>
                  <a:cubicBezTo>
                    <a:pt x="80628" y="398151"/>
                    <a:pt x="126328" y="402775"/>
                    <a:pt x="153793" y="418252"/>
                  </a:cubicBezTo>
                  <a:close/>
                </a:path>
              </a:pathLst>
            </a:custGeom>
            <a:solidFill>
              <a:srgbClr val="FF9085">
                <a:alpha val="40000"/>
              </a:srgbClr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F3AFD4B-127E-4671-8F41-40296A1486AF}"/>
                </a:ext>
              </a:extLst>
            </p:cNvPr>
            <p:cNvSpPr/>
            <p:nvPr/>
          </p:nvSpPr>
          <p:spPr>
            <a:xfrm>
              <a:off x="8563886" y="3430482"/>
              <a:ext cx="427240" cy="112217"/>
            </a:xfrm>
            <a:custGeom>
              <a:avLst/>
              <a:gdLst>
                <a:gd name="connsiteX0" fmla="*/ 15874 w 427240"/>
                <a:gd name="connsiteY0" fmla="*/ -303 h 112217"/>
                <a:gd name="connsiteX1" fmla="*/ 404748 w 427240"/>
                <a:gd name="connsiteY1" fmla="*/ 65725 h 112217"/>
                <a:gd name="connsiteX2" fmla="*/ 416963 w 427240"/>
                <a:gd name="connsiteY2" fmla="*/ 75026 h 112217"/>
                <a:gd name="connsiteX3" fmla="*/ 425687 w 427240"/>
                <a:gd name="connsiteY3" fmla="*/ 93696 h 112217"/>
                <a:gd name="connsiteX4" fmla="*/ 419493 w 427240"/>
                <a:gd name="connsiteY4" fmla="*/ 110709 h 112217"/>
                <a:gd name="connsiteX5" fmla="*/ 412077 w 427240"/>
                <a:gd name="connsiteY5" fmla="*/ 111756 h 112217"/>
                <a:gd name="connsiteX6" fmla="*/ -354 w 427240"/>
                <a:gd name="connsiteY6" fmla="*/ 46200 h 112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7240" h="112217">
                  <a:moveTo>
                    <a:pt x="15874" y="-303"/>
                  </a:moveTo>
                  <a:lnTo>
                    <a:pt x="404748" y="65725"/>
                  </a:lnTo>
                  <a:cubicBezTo>
                    <a:pt x="410105" y="66633"/>
                    <a:pt x="414659" y="70105"/>
                    <a:pt x="416963" y="75026"/>
                  </a:cubicBezTo>
                  <a:lnTo>
                    <a:pt x="425687" y="93696"/>
                  </a:lnTo>
                  <a:cubicBezTo>
                    <a:pt x="428671" y="100100"/>
                    <a:pt x="425897" y="107726"/>
                    <a:pt x="419493" y="110709"/>
                  </a:cubicBezTo>
                  <a:cubicBezTo>
                    <a:pt x="417172" y="111791"/>
                    <a:pt x="414590" y="112158"/>
                    <a:pt x="412077" y="111756"/>
                  </a:cubicBezTo>
                  <a:lnTo>
                    <a:pt x="-354" y="46200"/>
                  </a:lnTo>
                  <a:close/>
                </a:path>
              </a:pathLst>
            </a:custGeom>
            <a:solidFill>
              <a:srgbClr val="444B8C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B25DFE0A-D9AD-4CE0-BDF9-6A0422B410CF}"/>
                </a:ext>
              </a:extLst>
            </p:cNvPr>
            <p:cNvSpPr/>
            <p:nvPr/>
          </p:nvSpPr>
          <p:spPr>
            <a:xfrm>
              <a:off x="8183635" y="3163580"/>
              <a:ext cx="556017" cy="340188"/>
            </a:xfrm>
            <a:custGeom>
              <a:avLst/>
              <a:gdLst>
                <a:gd name="connsiteX0" fmla="*/ 15366 w 556017"/>
                <a:gd name="connsiteY0" fmla="*/ -165 h 340188"/>
                <a:gd name="connsiteX1" fmla="*/ 418548 w 556017"/>
                <a:gd name="connsiteY1" fmla="*/ 56214 h 340188"/>
                <a:gd name="connsiteX2" fmla="*/ 445298 w 556017"/>
                <a:gd name="connsiteY2" fmla="*/ 76804 h 340188"/>
                <a:gd name="connsiteX3" fmla="*/ 555664 w 556017"/>
                <a:gd name="connsiteY3" fmla="*/ 339886 h 340188"/>
                <a:gd name="connsiteX4" fmla="*/ 130897 w 556017"/>
                <a:gd name="connsiteY4" fmla="*/ 271572 h 340188"/>
                <a:gd name="connsiteX5" fmla="*/ 104496 w 556017"/>
                <a:gd name="connsiteY5" fmla="*/ 251279 h 340188"/>
                <a:gd name="connsiteX6" fmla="*/ 848 w 556017"/>
                <a:gd name="connsiteY6" fmla="*/ 19099 h 340188"/>
                <a:gd name="connsiteX7" fmla="*/ 7827 w 556017"/>
                <a:gd name="connsiteY7" fmla="*/ 900 h 340188"/>
                <a:gd name="connsiteX8" fmla="*/ 15366 w 556017"/>
                <a:gd name="connsiteY8" fmla="*/ -165 h 340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6017" h="340188">
                  <a:moveTo>
                    <a:pt x="15366" y="-165"/>
                  </a:moveTo>
                  <a:lnTo>
                    <a:pt x="418548" y="56214"/>
                  </a:lnTo>
                  <a:cubicBezTo>
                    <a:pt x="430466" y="57871"/>
                    <a:pt x="440639" y="65706"/>
                    <a:pt x="445298" y="76804"/>
                  </a:cubicBezTo>
                  <a:lnTo>
                    <a:pt x="555664" y="339886"/>
                  </a:lnTo>
                  <a:lnTo>
                    <a:pt x="130897" y="271572"/>
                  </a:lnTo>
                  <a:cubicBezTo>
                    <a:pt x="119241" y="269688"/>
                    <a:pt x="109312" y="262063"/>
                    <a:pt x="104496" y="251279"/>
                  </a:cubicBezTo>
                  <a:lnTo>
                    <a:pt x="848" y="19099"/>
                  </a:lnTo>
                  <a:cubicBezTo>
                    <a:pt x="-2258" y="12154"/>
                    <a:pt x="865" y="3988"/>
                    <a:pt x="7827" y="900"/>
                  </a:cubicBezTo>
                  <a:cubicBezTo>
                    <a:pt x="10183" y="-165"/>
                    <a:pt x="12800" y="-531"/>
                    <a:pt x="15366" y="-165"/>
                  </a:cubicBezTo>
                  <a:close/>
                </a:path>
              </a:pathLst>
            </a:custGeom>
            <a:solidFill>
              <a:srgbClr val="444B8C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908579F-248D-4008-89B1-221EF0C3DE7D}"/>
                </a:ext>
              </a:extLst>
            </p:cNvPr>
            <p:cNvSpPr/>
            <p:nvPr/>
          </p:nvSpPr>
          <p:spPr>
            <a:xfrm>
              <a:off x="8281680" y="3218857"/>
              <a:ext cx="457973" cy="284911"/>
            </a:xfrm>
            <a:custGeom>
              <a:avLst/>
              <a:gdLst>
                <a:gd name="connsiteX0" fmla="*/ 347253 w 457973"/>
                <a:gd name="connsiteY0" fmla="*/ 21544 h 284911"/>
                <a:gd name="connsiteX1" fmla="*/ 320503 w 457973"/>
                <a:gd name="connsiteY1" fmla="*/ 936 h 284911"/>
                <a:gd name="connsiteX2" fmla="*/ 311656 w 457973"/>
                <a:gd name="connsiteY2" fmla="*/ -303 h 284911"/>
                <a:gd name="connsiteX3" fmla="*/ 294207 w 457973"/>
                <a:gd name="connsiteY3" fmla="*/ 32711 h 284911"/>
                <a:gd name="connsiteX4" fmla="*/ 191815 w 457973"/>
                <a:gd name="connsiteY4" fmla="*/ 64399 h 284911"/>
                <a:gd name="connsiteX5" fmla="*/ 145819 w 457973"/>
                <a:gd name="connsiteY5" fmla="*/ 169583 h 284911"/>
                <a:gd name="connsiteX6" fmla="*/ -354 w 457973"/>
                <a:gd name="connsiteY6" fmla="*/ 180716 h 284911"/>
                <a:gd name="connsiteX7" fmla="*/ 6469 w 457973"/>
                <a:gd name="connsiteY7" fmla="*/ 196001 h 284911"/>
                <a:gd name="connsiteX8" fmla="*/ 32870 w 457973"/>
                <a:gd name="connsiteY8" fmla="*/ 216295 h 284911"/>
                <a:gd name="connsiteX9" fmla="*/ 457619 w 457973"/>
                <a:gd name="connsiteY9" fmla="*/ 284609 h 2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57973" h="284911">
                  <a:moveTo>
                    <a:pt x="347253" y="21544"/>
                  </a:moveTo>
                  <a:cubicBezTo>
                    <a:pt x="342594" y="10429"/>
                    <a:pt x="332438" y="2594"/>
                    <a:pt x="320503" y="936"/>
                  </a:cubicBezTo>
                  <a:lnTo>
                    <a:pt x="311656" y="-303"/>
                  </a:lnTo>
                  <a:cubicBezTo>
                    <a:pt x="308777" y="12575"/>
                    <a:pt x="303333" y="24126"/>
                    <a:pt x="294207" y="32711"/>
                  </a:cubicBezTo>
                  <a:cubicBezTo>
                    <a:pt x="265678" y="59793"/>
                    <a:pt x="226504" y="36201"/>
                    <a:pt x="191815" y="64399"/>
                  </a:cubicBezTo>
                  <a:cubicBezTo>
                    <a:pt x="153723" y="95284"/>
                    <a:pt x="180037" y="140670"/>
                    <a:pt x="145819" y="169583"/>
                  </a:cubicBezTo>
                  <a:cubicBezTo>
                    <a:pt x="109803" y="199997"/>
                    <a:pt x="61574" y="165919"/>
                    <a:pt x="-354" y="180716"/>
                  </a:cubicBezTo>
                  <a:lnTo>
                    <a:pt x="6469" y="196001"/>
                  </a:lnTo>
                  <a:cubicBezTo>
                    <a:pt x="11285" y="206785"/>
                    <a:pt x="21213" y="214410"/>
                    <a:pt x="32870" y="216295"/>
                  </a:cubicBezTo>
                  <a:lnTo>
                    <a:pt x="457619" y="284609"/>
                  </a:lnTo>
                  <a:close/>
                </a:path>
              </a:pathLst>
            </a:custGeom>
            <a:solidFill>
              <a:srgbClr val="444B8C">
                <a:alpha val="30000"/>
              </a:srgbClr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B7BABBE0-1284-4EA2-AAB7-3B4F42BAD474}"/>
                </a:ext>
              </a:extLst>
            </p:cNvPr>
            <p:cNvSpPr/>
            <p:nvPr/>
          </p:nvSpPr>
          <p:spPr>
            <a:xfrm>
              <a:off x="8913936" y="2900484"/>
              <a:ext cx="500716" cy="628753"/>
            </a:xfrm>
            <a:custGeom>
              <a:avLst/>
              <a:gdLst>
                <a:gd name="connsiteX0" fmla="*/ 10116 w 500716"/>
                <a:gd name="connsiteY0" fmla="*/ 557736 h 628753"/>
                <a:gd name="connsiteX1" fmla="*/ -354 w 500716"/>
                <a:gd name="connsiteY1" fmla="*/ 515561 h 628753"/>
                <a:gd name="connsiteX2" fmla="*/ 221583 w 500716"/>
                <a:gd name="connsiteY2" fmla="*/ 474503 h 628753"/>
                <a:gd name="connsiteX3" fmla="*/ 256586 w 500716"/>
                <a:gd name="connsiteY3" fmla="*/ 455309 h 628753"/>
                <a:gd name="connsiteX4" fmla="*/ 228162 w 500716"/>
                <a:gd name="connsiteY4" fmla="*/ 173660 h 628753"/>
                <a:gd name="connsiteX5" fmla="*/ 349992 w 500716"/>
                <a:gd name="connsiteY5" fmla="*/ -151 h 628753"/>
                <a:gd name="connsiteX6" fmla="*/ 408308 w 500716"/>
                <a:gd name="connsiteY6" fmla="*/ 578919 h 628753"/>
                <a:gd name="connsiteX7" fmla="*/ 10116 w 500716"/>
                <a:gd name="connsiteY7" fmla="*/ 557736 h 628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00716" h="628753">
                  <a:moveTo>
                    <a:pt x="10116" y="557736"/>
                  </a:moveTo>
                  <a:cubicBezTo>
                    <a:pt x="6626" y="543672"/>
                    <a:pt x="3136" y="529608"/>
                    <a:pt x="-354" y="515561"/>
                  </a:cubicBezTo>
                  <a:cubicBezTo>
                    <a:pt x="57770" y="506837"/>
                    <a:pt x="138333" y="493453"/>
                    <a:pt x="221583" y="474503"/>
                  </a:cubicBezTo>
                  <a:cubicBezTo>
                    <a:pt x="242156" y="469827"/>
                    <a:pt x="250462" y="461591"/>
                    <a:pt x="256586" y="455309"/>
                  </a:cubicBezTo>
                  <a:cubicBezTo>
                    <a:pt x="304031" y="405945"/>
                    <a:pt x="211375" y="297690"/>
                    <a:pt x="228162" y="173660"/>
                  </a:cubicBezTo>
                  <a:cubicBezTo>
                    <a:pt x="239800" y="87688"/>
                    <a:pt x="303856" y="-4549"/>
                    <a:pt x="349992" y="-151"/>
                  </a:cubicBezTo>
                  <a:cubicBezTo>
                    <a:pt x="443782" y="8817"/>
                    <a:pt x="602326" y="430409"/>
                    <a:pt x="408308" y="578919"/>
                  </a:cubicBezTo>
                  <a:cubicBezTo>
                    <a:pt x="312057" y="652538"/>
                    <a:pt x="149832" y="642958"/>
                    <a:pt x="10116" y="557736"/>
                  </a:cubicBezTo>
                  <a:close/>
                </a:path>
              </a:pathLst>
            </a:custGeom>
            <a:solidFill>
              <a:srgbClr val="FF9085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72CD28E-A9A9-41E4-86A4-D40202553822}"/>
                </a:ext>
              </a:extLst>
            </p:cNvPr>
            <p:cNvSpPr/>
            <p:nvPr/>
          </p:nvSpPr>
          <p:spPr>
            <a:xfrm>
              <a:off x="8784845" y="3403271"/>
              <a:ext cx="144934" cy="60635"/>
            </a:xfrm>
            <a:custGeom>
              <a:avLst/>
              <a:gdLst>
                <a:gd name="connsiteX0" fmla="*/ 128772 w 144934"/>
                <a:gd name="connsiteY0" fmla="*/ 12774 h 60635"/>
                <a:gd name="connsiteX1" fmla="*/ 48227 w 144934"/>
                <a:gd name="connsiteY1" fmla="*/ 4887 h 60635"/>
                <a:gd name="connsiteX2" fmla="*/ 15073 w 144934"/>
                <a:gd name="connsiteY2" fmla="*/ 23069 h 60635"/>
                <a:gd name="connsiteX3" fmla="*/ 451 w 144934"/>
                <a:gd name="connsiteY3" fmla="*/ 51546 h 60635"/>
                <a:gd name="connsiteX4" fmla="*/ 44527 w 144934"/>
                <a:gd name="connsiteY4" fmla="*/ 44654 h 60635"/>
                <a:gd name="connsiteX5" fmla="*/ 81939 w 144934"/>
                <a:gd name="connsiteY5" fmla="*/ 48144 h 60635"/>
                <a:gd name="connsiteX6" fmla="*/ 133536 w 144934"/>
                <a:gd name="connsiteY6" fmla="*/ 58264 h 60635"/>
                <a:gd name="connsiteX7" fmla="*/ 144215 w 144934"/>
                <a:gd name="connsiteY7" fmla="*/ 32422 h 60635"/>
                <a:gd name="connsiteX8" fmla="*/ 128772 w 144934"/>
                <a:gd name="connsiteY8" fmla="*/ 12774 h 60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4934" h="60635">
                  <a:moveTo>
                    <a:pt x="128772" y="12774"/>
                  </a:moveTo>
                  <a:cubicBezTo>
                    <a:pt x="95619" y="-10242"/>
                    <a:pt x="51106" y="3927"/>
                    <a:pt x="48227" y="4887"/>
                  </a:cubicBezTo>
                  <a:cubicBezTo>
                    <a:pt x="36169" y="8918"/>
                    <a:pt x="24949" y="15077"/>
                    <a:pt x="15073" y="23069"/>
                  </a:cubicBezTo>
                  <a:cubicBezTo>
                    <a:pt x="13573" y="24674"/>
                    <a:pt x="-4313" y="44008"/>
                    <a:pt x="451" y="51546"/>
                  </a:cubicBezTo>
                  <a:cubicBezTo>
                    <a:pt x="4272" y="57531"/>
                    <a:pt x="22157" y="55036"/>
                    <a:pt x="44527" y="44654"/>
                  </a:cubicBezTo>
                  <a:cubicBezTo>
                    <a:pt x="57091" y="44357"/>
                    <a:pt x="69637" y="45544"/>
                    <a:pt x="81939" y="48144"/>
                  </a:cubicBezTo>
                  <a:cubicBezTo>
                    <a:pt x="110206" y="54216"/>
                    <a:pt x="122229" y="64825"/>
                    <a:pt x="133536" y="58264"/>
                  </a:cubicBezTo>
                  <a:cubicBezTo>
                    <a:pt x="141825" y="53483"/>
                    <a:pt x="145873" y="41722"/>
                    <a:pt x="144215" y="32422"/>
                  </a:cubicBezTo>
                  <a:cubicBezTo>
                    <a:pt x="142487" y="22493"/>
                    <a:pt x="134374" y="16665"/>
                    <a:pt x="128772" y="12774"/>
                  </a:cubicBezTo>
                  <a:close/>
                </a:path>
              </a:pathLst>
            </a:custGeom>
            <a:solidFill>
              <a:srgbClr val="FFFFFF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69D2BF0-244C-4107-8A23-98879BA63649}"/>
                </a:ext>
              </a:extLst>
            </p:cNvPr>
            <p:cNvSpPr/>
            <p:nvPr/>
          </p:nvSpPr>
          <p:spPr>
            <a:xfrm>
              <a:off x="8799870" y="5305020"/>
              <a:ext cx="2123602" cy="740605"/>
            </a:xfrm>
            <a:custGeom>
              <a:avLst/>
              <a:gdLst>
                <a:gd name="connsiteX0" fmla="*/ -354 w 2123602"/>
                <a:gd name="connsiteY0" fmla="*/ 52655 h 740605"/>
                <a:gd name="connsiteX1" fmla="*/ 229976 w 2123602"/>
                <a:gd name="connsiteY1" fmla="*/ 6677 h 740605"/>
                <a:gd name="connsiteX2" fmla="*/ 264875 w 2123602"/>
                <a:gd name="connsiteY2" fmla="*/ -303 h 740605"/>
                <a:gd name="connsiteX3" fmla="*/ 274926 w 2123602"/>
                <a:gd name="connsiteY3" fmla="*/ 21561 h 740605"/>
                <a:gd name="connsiteX4" fmla="*/ 287559 w 2123602"/>
                <a:gd name="connsiteY4" fmla="*/ 47630 h 740605"/>
                <a:gd name="connsiteX5" fmla="*/ 305898 w 2123602"/>
                <a:gd name="connsiteY5" fmla="*/ 82354 h 740605"/>
                <a:gd name="connsiteX6" fmla="*/ 450535 w 2123602"/>
                <a:gd name="connsiteY6" fmla="*/ 280211 h 740605"/>
                <a:gd name="connsiteX7" fmla="*/ 573779 w 2123602"/>
                <a:gd name="connsiteY7" fmla="*/ 391032 h 740605"/>
                <a:gd name="connsiteX8" fmla="*/ 648916 w 2123602"/>
                <a:gd name="connsiteY8" fmla="*/ 442629 h 740605"/>
                <a:gd name="connsiteX9" fmla="*/ 658827 w 2123602"/>
                <a:gd name="connsiteY9" fmla="*/ 448911 h 740605"/>
                <a:gd name="connsiteX10" fmla="*/ 669017 w 2123602"/>
                <a:gd name="connsiteY10" fmla="*/ 454878 h 740605"/>
                <a:gd name="connsiteX11" fmla="*/ 689555 w 2123602"/>
                <a:gd name="connsiteY11" fmla="*/ 466883 h 740605"/>
                <a:gd name="connsiteX12" fmla="*/ 732340 w 2123602"/>
                <a:gd name="connsiteY12" fmla="*/ 489323 h 740605"/>
                <a:gd name="connsiteX13" fmla="*/ 920618 w 2123602"/>
                <a:gd name="connsiteY13" fmla="*/ 560638 h 740605"/>
                <a:gd name="connsiteX14" fmla="*/ 1022818 w 2123602"/>
                <a:gd name="connsiteY14" fmla="*/ 582450 h 740605"/>
                <a:gd name="connsiteX15" fmla="*/ 1048992 w 2123602"/>
                <a:gd name="connsiteY15" fmla="*/ 586132 h 740605"/>
                <a:gd name="connsiteX16" fmla="*/ 1062009 w 2123602"/>
                <a:gd name="connsiteY16" fmla="*/ 587877 h 740605"/>
                <a:gd name="connsiteX17" fmla="*/ 1074730 w 2123602"/>
                <a:gd name="connsiteY17" fmla="*/ 589220 h 740605"/>
                <a:gd name="connsiteX18" fmla="*/ 1087450 w 2123602"/>
                <a:gd name="connsiteY18" fmla="*/ 590598 h 740605"/>
                <a:gd name="connsiteX19" fmla="*/ 1100694 w 2123602"/>
                <a:gd name="connsiteY19" fmla="*/ 591785 h 740605"/>
                <a:gd name="connsiteX20" fmla="*/ 1129084 w 2123602"/>
                <a:gd name="connsiteY20" fmla="*/ 593652 h 740605"/>
                <a:gd name="connsiteX21" fmla="*/ 1132661 w 2123602"/>
                <a:gd name="connsiteY21" fmla="*/ 593879 h 740605"/>
                <a:gd name="connsiteX22" fmla="*/ 1134406 w 2123602"/>
                <a:gd name="connsiteY22" fmla="*/ 595537 h 740605"/>
                <a:gd name="connsiteX23" fmla="*/ 1134877 w 2123602"/>
                <a:gd name="connsiteY23" fmla="*/ 597072 h 740605"/>
                <a:gd name="connsiteX24" fmla="*/ 1135313 w 2123602"/>
                <a:gd name="connsiteY24" fmla="*/ 597072 h 740605"/>
                <a:gd name="connsiteX25" fmla="*/ 1141508 w 2123602"/>
                <a:gd name="connsiteY25" fmla="*/ 595816 h 740605"/>
                <a:gd name="connsiteX26" fmla="*/ 1154839 w 2123602"/>
                <a:gd name="connsiteY26" fmla="*/ 595502 h 740605"/>
                <a:gd name="connsiteX27" fmla="*/ 1181467 w 2123602"/>
                <a:gd name="connsiteY27" fmla="*/ 595641 h 740605"/>
                <a:gd name="connsiteX28" fmla="*/ 1208112 w 2123602"/>
                <a:gd name="connsiteY28" fmla="*/ 595414 h 740605"/>
                <a:gd name="connsiteX29" fmla="*/ 1234739 w 2123602"/>
                <a:gd name="connsiteY29" fmla="*/ 594263 h 740605"/>
                <a:gd name="connsiteX30" fmla="*/ 1340360 w 2123602"/>
                <a:gd name="connsiteY30" fmla="*/ 583985 h 740605"/>
                <a:gd name="connsiteX31" fmla="*/ 1353464 w 2123602"/>
                <a:gd name="connsiteY31" fmla="*/ 582048 h 740605"/>
                <a:gd name="connsiteX32" fmla="*/ 1366429 w 2123602"/>
                <a:gd name="connsiteY32" fmla="*/ 579710 h 740605"/>
                <a:gd name="connsiteX33" fmla="*/ 1392289 w 2123602"/>
                <a:gd name="connsiteY33" fmla="*/ 574929 h 740605"/>
                <a:gd name="connsiteX34" fmla="*/ 1443275 w 2123602"/>
                <a:gd name="connsiteY34" fmla="*/ 563168 h 740605"/>
                <a:gd name="connsiteX35" fmla="*/ 1493145 w 2123602"/>
                <a:gd name="connsiteY35" fmla="*/ 549209 h 740605"/>
                <a:gd name="connsiteX36" fmla="*/ 1517574 w 2123602"/>
                <a:gd name="connsiteY36" fmla="*/ 541200 h 740605"/>
                <a:gd name="connsiteX37" fmla="*/ 1529789 w 2123602"/>
                <a:gd name="connsiteY37" fmla="*/ 537204 h 740605"/>
                <a:gd name="connsiteX38" fmla="*/ 1541706 w 2123602"/>
                <a:gd name="connsiteY38" fmla="*/ 532772 h 740605"/>
                <a:gd name="connsiteX39" fmla="*/ 1634031 w 2123602"/>
                <a:gd name="connsiteY39" fmla="*/ 494191 h 740605"/>
                <a:gd name="connsiteX40" fmla="*/ 1677444 w 2123602"/>
                <a:gd name="connsiteY40" fmla="*/ 472171 h 740605"/>
                <a:gd name="connsiteX41" fmla="*/ 1718973 w 2123602"/>
                <a:gd name="connsiteY41" fmla="*/ 448823 h 740605"/>
                <a:gd name="connsiteX42" fmla="*/ 1863383 w 2123602"/>
                <a:gd name="connsiteY42" fmla="*/ 345873 h 740605"/>
                <a:gd name="connsiteX43" fmla="*/ 1971674 w 2123602"/>
                <a:gd name="connsiteY43" fmla="*/ 240479 h 740605"/>
                <a:gd name="connsiteX44" fmla="*/ 2044751 w 2123602"/>
                <a:gd name="connsiteY44" fmla="*/ 148871 h 740605"/>
                <a:gd name="connsiteX45" fmla="*/ 2069180 w 2123602"/>
                <a:gd name="connsiteY45" fmla="*/ 113047 h 740605"/>
                <a:gd name="connsiteX46" fmla="*/ 2086420 w 2123602"/>
                <a:gd name="connsiteY46" fmla="*/ 85844 h 740605"/>
                <a:gd name="connsiteX47" fmla="*/ 2092701 w 2123602"/>
                <a:gd name="connsiteY47" fmla="*/ 75374 h 740605"/>
                <a:gd name="connsiteX48" fmla="*/ 2111006 w 2123602"/>
                <a:gd name="connsiteY48" fmla="*/ 68395 h 740605"/>
                <a:gd name="connsiteX49" fmla="*/ 2113763 w 2123602"/>
                <a:gd name="connsiteY49" fmla="*/ 69547 h 740605"/>
                <a:gd name="connsiteX50" fmla="*/ 2114914 w 2123602"/>
                <a:gd name="connsiteY50" fmla="*/ 70157 h 740605"/>
                <a:gd name="connsiteX51" fmla="*/ 2121685 w 2123602"/>
                <a:gd name="connsiteY51" fmla="*/ 90939 h 740605"/>
                <a:gd name="connsiteX52" fmla="*/ 2116450 w 2123602"/>
                <a:gd name="connsiteY52" fmla="*/ 101933 h 740605"/>
                <a:gd name="connsiteX53" fmla="*/ 2101304 w 2123602"/>
                <a:gd name="connsiteY53" fmla="*/ 131596 h 740605"/>
                <a:gd name="connsiteX54" fmla="*/ 2079440 w 2123602"/>
                <a:gd name="connsiteY54" fmla="*/ 171223 h 740605"/>
                <a:gd name="connsiteX55" fmla="*/ 2012540 w 2123602"/>
                <a:gd name="connsiteY55" fmla="*/ 273563 h 740605"/>
                <a:gd name="connsiteX56" fmla="*/ 1909205 w 2123602"/>
                <a:gd name="connsiteY56" fmla="*/ 395010 h 740605"/>
                <a:gd name="connsiteX57" fmla="*/ 1765615 w 2123602"/>
                <a:gd name="connsiteY57" fmla="*/ 519249 h 740605"/>
                <a:gd name="connsiteX58" fmla="*/ 1723266 w 2123602"/>
                <a:gd name="connsiteY58" fmla="*/ 548598 h 740605"/>
                <a:gd name="connsiteX59" fmla="*/ 1678526 w 2123602"/>
                <a:gd name="connsiteY59" fmla="*/ 576849 h 740605"/>
                <a:gd name="connsiteX60" fmla="*/ 1581962 w 2123602"/>
                <a:gd name="connsiteY60" fmla="*/ 628446 h 740605"/>
                <a:gd name="connsiteX61" fmla="*/ 1569329 w 2123602"/>
                <a:gd name="connsiteY61" fmla="*/ 634501 h 740605"/>
                <a:gd name="connsiteX62" fmla="*/ 1556468 w 2123602"/>
                <a:gd name="connsiteY62" fmla="*/ 640172 h 740605"/>
                <a:gd name="connsiteX63" fmla="*/ 1530504 w 2123602"/>
                <a:gd name="connsiteY63" fmla="*/ 651514 h 740605"/>
                <a:gd name="connsiteX64" fmla="*/ 1476952 w 2123602"/>
                <a:gd name="connsiteY64" fmla="*/ 672034 h 740605"/>
                <a:gd name="connsiteX65" fmla="*/ 1421743 w 2123602"/>
                <a:gd name="connsiteY65" fmla="*/ 690426 h 740605"/>
                <a:gd name="connsiteX66" fmla="*/ 1393493 w 2123602"/>
                <a:gd name="connsiteY66" fmla="*/ 698487 h 740605"/>
                <a:gd name="connsiteX67" fmla="*/ 1379289 w 2123602"/>
                <a:gd name="connsiteY67" fmla="*/ 702396 h 740605"/>
                <a:gd name="connsiteX68" fmla="*/ 1364945 w 2123602"/>
                <a:gd name="connsiteY68" fmla="*/ 705886 h 740605"/>
                <a:gd name="connsiteX69" fmla="*/ 1247704 w 2123602"/>
                <a:gd name="connsiteY69" fmla="*/ 728570 h 740605"/>
                <a:gd name="connsiteX70" fmla="*/ 1217831 w 2123602"/>
                <a:gd name="connsiteY70" fmla="*/ 732513 h 740605"/>
                <a:gd name="connsiteX71" fmla="*/ 1187818 w 2123602"/>
                <a:gd name="connsiteY71" fmla="*/ 735480 h 740605"/>
                <a:gd name="connsiteX72" fmla="*/ 1157666 w 2123602"/>
                <a:gd name="connsiteY72" fmla="*/ 737713 h 740605"/>
                <a:gd name="connsiteX73" fmla="*/ 1142502 w 2123602"/>
                <a:gd name="connsiteY73" fmla="*/ 738673 h 740605"/>
                <a:gd name="connsiteX74" fmla="*/ 1134982 w 2123602"/>
                <a:gd name="connsiteY74" fmla="*/ 739144 h 740605"/>
                <a:gd name="connsiteX75" fmla="*/ 1126502 w 2123602"/>
                <a:gd name="connsiteY75" fmla="*/ 739336 h 740605"/>
                <a:gd name="connsiteX76" fmla="*/ 1098059 w 2123602"/>
                <a:gd name="connsiteY76" fmla="*/ 740139 h 740605"/>
                <a:gd name="connsiteX77" fmla="*/ 1082948 w 2123602"/>
                <a:gd name="connsiteY77" fmla="*/ 740243 h 740605"/>
                <a:gd name="connsiteX78" fmla="*/ 1067244 w 2123602"/>
                <a:gd name="connsiteY78" fmla="*/ 740104 h 740605"/>
                <a:gd name="connsiteX79" fmla="*/ 1051540 w 2123602"/>
                <a:gd name="connsiteY79" fmla="*/ 739912 h 740605"/>
                <a:gd name="connsiteX80" fmla="*/ 1036289 w 2123602"/>
                <a:gd name="connsiteY80" fmla="*/ 739283 h 740605"/>
                <a:gd name="connsiteX81" fmla="*/ 1005945 w 2123602"/>
                <a:gd name="connsiteY81" fmla="*/ 737905 h 740605"/>
                <a:gd name="connsiteX82" fmla="*/ 885702 w 2123602"/>
                <a:gd name="connsiteY82" fmla="*/ 723946 h 740605"/>
                <a:gd name="connsiteX83" fmla="*/ 657343 w 2123602"/>
                <a:gd name="connsiteY83" fmla="*/ 661390 h 740605"/>
                <a:gd name="connsiteX84" fmla="*/ 604141 w 2123602"/>
                <a:gd name="connsiteY84" fmla="*/ 639579 h 740605"/>
                <a:gd name="connsiteX85" fmla="*/ 578351 w 2123602"/>
                <a:gd name="connsiteY85" fmla="*/ 627713 h 740605"/>
                <a:gd name="connsiteX86" fmla="*/ 565595 w 2123602"/>
                <a:gd name="connsiteY86" fmla="*/ 621763 h 740605"/>
                <a:gd name="connsiteX87" fmla="*/ 553067 w 2123602"/>
                <a:gd name="connsiteY87" fmla="*/ 615429 h 740605"/>
                <a:gd name="connsiteX88" fmla="*/ 457305 w 2123602"/>
                <a:gd name="connsiteY88" fmla="*/ 562261 h 740605"/>
                <a:gd name="connsiteX89" fmla="*/ 295359 w 2123602"/>
                <a:gd name="connsiteY89" fmla="*/ 442332 h 740605"/>
                <a:gd name="connsiteX90" fmla="*/ 93646 w 2123602"/>
                <a:gd name="connsiteY90" fmla="*/ 215143 h 740605"/>
                <a:gd name="connsiteX91" fmla="*/ 66547 w 2123602"/>
                <a:gd name="connsiteY91" fmla="*/ 173876 h 740605"/>
                <a:gd name="connsiteX92" fmla="*/ 47492 w 2123602"/>
                <a:gd name="connsiteY92" fmla="*/ 142624 h 740605"/>
                <a:gd name="connsiteX93" fmla="*/ -354 w 2123602"/>
                <a:gd name="connsiteY93" fmla="*/ 52655 h 740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123602" h="740605">
                  <a:moveTo>
                    <a:pt x="-354" y="52655"/>
                  </a:moveTo>
                  <a:lnTo>
                    <a:pt x="229976" y="6677"/>
                  </a:lnTo>
                  <a:lnTo>
                    <a:pt x="264875" y="-303"/>
                  </a:lnTo>
                  <a:cubicBezTo>
                    <a:pt x="264875" y="-303"/>
                    <a:pt x="268365" y="7322"/>
                    <a:pt x="274926" y="21561"/>
                  </a:cubicBezTo>
                  <a:cubicBezTo>
                    <a:pt x="278032" y="28802"/>
                    <a:pt x="282464" y="37440"/>
                    <a:pt x="287559" y="47630"/>
                  </a:cubicBezTo>
                  <a:cubicBezTo>
                    <a:pt x="292654" y="57821"/>
                    <a:pt x="298849" y="69407"/>
                    <a:pt x="305898" y="82354"/>
                  </a:cubicBezTo>
                  <a:cubicBezTo>
                    <a:pt x="345613" y="154106"/>
                    <a:pt x="394209" y="220587"/>
                    <a:pt x="450535" y="280211"/>
                  </a:cubicBezTo>
                  <a:cubicBezTo>
                    <a:pt x="488574" y="320397"/>
                    <a:pt x="529790" y="357459"/>
                    <a:pt x="573779" y="391032"/>
                  </a:cubicBezTo>
                  <a:cubicBezTo>
                    <a:pt x="597615" y="408568"/>
                    <a:pt x="622288" y="426436"/>
                    <a:pt x="648916" y="442629"/>
                  </a:cubicBezTo>
                  <a:lnTo>
                    <a:pt x="658827" y="448911"/>
                  </a:lnTo>
                  <a:cubicBezTo>
                    <a:pt x="662212" y="450918"/>
                    <a:pt x="665632" y="452872"/>
                    <a:pt x="669017" y="454878"/>
                  </a:cubicBezTo>
                  <a:cubicBezTo>
                    <a:pt x="675840" y="458822"/>
                    <a:pt x="682697" y="462818"/>
                    <a:pt x="689555" y="466883"/>
                  </a:cubicBezTo>
                  <a:cubicBezTo>
                    <a:pt x="703654" y="474264"/>
                    <a:pt x="717666" y="482361"/>
                    <a:pt x="732340" y="489323"/>
                  </a:cubicBezTo>
                  <a:cubicBezTo>
                    <a:pt x="792558" y="519301"/>
                    <a:pt x="855637" y="543206"/>
                    <a:pt x="920618" y="560638"/>
                  </a:cubicBezTo>
                  <a:cubicBezTo>
                    <a:pt x="953963" y="569555"/>
                    <a:pt x="988181" y="576604"/>
                    <a:pt x="1022818" y="582450"/>
                  </a:cubicBezTo>
                  <a:lnTo>
                    <a:pt x="1048992" y="586132"/>
                  </a:lnTo>
                  <a:cubicBezTo>
                    <a:pt x="1053337" y="586690"/>
                    <a:pt x="1057821" y="587458"/>
                    <a:pt x="1062009" y="587877"/>
                  </a:cubicBezTo>
                  <a:lnTo>
                    <a:pt x="1074730" y="589220"/>
                  </a:lnTo>
                  <a:lnTo>
                    <a:pt x="1087450" y="590598"/>
                  </a:lnTo>
                  <a:cubicBezTo>
                    <a:pt x="1091690" y="591035"/>
                    <a:pt x="1095739" y="591558"/>
                    <a:pt x="1100694" y="591785"/>
                  </a:cubicBezTo>
                  <a:lnTo>
                    <a:pt x="1129084" y="593652"/>
                  </a:lnTo>
                  <a:lnTo>
                    <a:pt x="1132661" y="593879"/>
                  </a:lnTo>
                  <a:lnTo>
                    <a:pt x="1134406" y="595537"/>
                  </a:lnTo>
                  <a:lnTo>
                    <a:pt x="1134877" y="597072"/>
                  </a:lnTo>
                  <a:lnTo>
                    <a:pt x="1135313" y="597072"/>
                  </a:lnTo>
                  <a:lnTo>
                    <a:pt x="1141508" y="595816"/>
                  </a:lnTo>
                  <a:lnTo>
                    <a:pt x="1154839" y="595502"/>
                  </a:lnTo>
                  <a:cubicBezTo>
                    <a:pt x="1163703" y="595781"/>
                    <a:pt x="1172620" y="595833"/>
                    <a:pt x="1181467" y="595641"/>
                  </a:cubicBezTo>
                  <a:lnTo>
                    <a:pt x="1208112" y="595414"/>
                  </a:lnTo>
                  <a:cubicBezTo>
                    <a:pt x="1217011" y="595031"/>
                    <a:pt x="1225875" y="594594"/>
                    <a:pt x="1234739" y="594263"/>
                  </a:cubicBezTo>
                  <a:cubicBezTo>
                    <a:pt x="1270109" y="592710"/>
                    <a:pt x="1305356" y="589272"/>
                    <a:pt x="1340360" y="583985"/>
                  </a:cubicBezTo>
                  <a:lnTo>
                    <a:pt x="1353464" y="582048"/>
                  </a:lnTo>
                  <a:lnTo>
                    <a:pt x="1366429" y="579710"/>
                  </a:lnTo>
                  <a:cubicBezTo>
                    <a:pt x="1375049" y="578122"/>
                    <a:pt x="1383721" y="576639"/>
                    <a:pt x="1392289" y="574929"/>
                  </a:cubicBezTo>
                  <a:cubicBezTo>
                    <a:pt x="1409389" y="571160"/>
                    <a:pt x="1426489" y="567740"/>
                    <a:pt x="1443275" y="563168"/>
                  </a:cubicBezTo>
                  <a:cubicBezTo>
                    <a:pt x="1460131" y="559155"/>
                    <a:pt x="1476621" y="554007"/>
                    <a:pt x="1493145" y="549209"/>
                  </a:cubicBezTo>
                  <a:cubicBezTo>
                    <a:pt x="1501346" y="546644"/>
                    <a:pt x="1509443" y="543869"/>
                    <a:pt x="1517574" y="541200"/>
                  </a:cubicBezTo>
                  <a:lnTo>
                    <a:pt x="1529789" y="537204"/>
                  </a:lnTo>
                  <a:lnTo>
                    <a:pt x="1541706" y="532772"/>
                  </a:lnTo>
                  <a:cubicBezTo>
                    <a:pt x="1573726" y="521482"/>
                    <a:pt x="1604297" y="508046"/>
                    <a:pt x="1634031" y="494191"/>
                  </a:cubicBezTo>
                  <a:cubicBezTo>
                    <a:pt x="1648758" y="486950"/>
                    <a:pt x="1663380" y="479935"/>
                    <a:pt x="1677444" y="472171"/>
                  </a:cubicBezTo>
                  <a:cubicBezTo>
                    <a:pt x="1691735" y="464790"/>
                    <a:pt x="1705363" y="456640"/>
                    <a:pt x="1718973" y="448823"/>
                  </a:cubicBezTo>
                  <a:cubicBezTo>
                    <a:pt x="1769838" y="418514"/>
                    <a:pt x="1818138" y="384069"/>
                    <a:pt x="1863383" y="345873"/>
                  </a:cubicBezTo>
                  <a:cubicBezTo>
                    <a:pt x="1901946" y="313365"/>
                    <a:pt x="1938136" y="278152"/>
                    <a:pt x="1971674" y="240479"/>
                  </a:cubicBezTo>
                  <a:cubicBezTo>
                    <a:pt x="1997620" y="211234"/>
                    <a:pt x="2021997" y="180663"/>
                    <a:pt x="2044751" y="148871"/>
                  </a:cubicBezTo>
                  <a:cubicBezTo>
                    <a:pt x="2054086" y="135539"/>
                    <a:pt x="2062566" y="123622"/>
                    <a:pt x="2069180" y="113047"/>
                  </a:cubicBezTo>
                  <a:cubicBezTo>
                    <a:pt x="2075793" y="102473"/>
                    <a:pt x="2081935" y="93609"/>
                    <a:pt x="2086420" y="85844"/>
                  </a:cubicBezTo>
                  <a:cubicBezTo>
                    <a:pt x="2088793" y="81848"/>
                    <a:pt x="2090904" y="78359"/>
                    <a:pt x="2092701" y="75374"/>
                  </a:cubicBezTo>
                  <a:cubicBezTo>
                    <a:pt x="2096453" y="69093"/>
                    <a:pt x="2104026" y="66214"/>
                    <a:pt x="2111006" y="68395"/>
                  </a:cubicBezTo>
                  <a:cubicBezTo>
                    <a:pt x="2111965" y="68692"/>
                    <a:pt x="2112873" y="69075"/>
                    <a:pt x="2113763" y="69547"/>
                  </a:cubicBezTo>
                  <a:lnTo>
                    <a:pt x="2114914" y="70157"/>
                  </a:lnTo>
                  <a:cubicBezTo>
                    <a:pt x="2122365" y="74171"/>
                    <a:pt x="2125349" y="83314"/>
                    <a:pt x="2121685" y="90939"/>
                  </a:cubicBezTo>
                  <a:cubicBezTo>
                    <a:pt x="2120201" y="94080"/>
                    <a:pt x="2118439" y="97744"/>
                    <a:pt x="2116450" y="101933"/>
                  </a:cubicBezTo>
                  <a:cubicBezTo>
                    <a:pt x="2112786" y="109941"/>
                    <a:pt x="2107446" y="119905"/>
                    <a:pt x="2101304" y="131596"/>
                  </a:cubicBezTo>
                  <a:cubicBezTo>
                    <a:pt x="2095162" y="143287"/>
                    <a:pt x="2087764" y="156513"/>
                    <a:pt x="2079440" y="171223"/>
                  </a:cubicBezTo>
                  <a:cubicBezTo>
                    <a:pt x="2058937" y="206471"/>
                    <a:pt x="2036602" y="240637"/>
                    <a:pt x="2012540" y="273563"/>
                  </a:cubicBezTo>
                  <a:cubicBezTo>
                    <a:pt x="1981009" y="316436"/>
                    <a:pt x="1946477" y="357023"/>
                    <a:pt x="1909205" y="395010"/>
                  </a:cubicBezTo>
                  <a:cubicBezTo>
                    <a:pt x="1864814" y="440273"/>
                    <a:pt x="1816794" y="481820"/>
                    <a:pt x="1765615" y="519249"/>
                  </a:cubicBezTo>
                  <a:cubicBezTo>
                    <a:pt x="1751796" y="529072"/>
                    <a:pt x="1737941" y="539210"/>
                    <a:pt x="1723266" y="548598"/>
                  </a:cubicBezTo>
                  <a:cubicBezTo>
                    <a:pt x="1708870" y="558422"/>
                    <a:pt x="1693777" y="567565"/>
                    <a:pt x="1678526" y="576849"/>
                  </a:cubicBezTo>
                  <a:cubicBezTo>
                    <a:pt x="1647798" y="594961"/>
                    <a:pt x="1615709" y="612724"/>
                    <a:pt x="1581962" y="628446"/>
                  </a:cubicBezTo>
                  <a:cubicBezTo>
                    <a:pt x="1577774" y="630453"/>
                    <a:pt x="1573569" y="632494"/>
                    <a:pt x="1569329" y="634501"/>
                  </a:cubicBezTo>
                  <a:cubicBezTo>
                    <a:pt x="1565089" y="636507"/>
                    <a:pt x="1560761" y="638305"/>
                    <a:pt x="1556468" y="640172"/>
                  </a:cubicBezTo>
                  <a:cubicBezTo>
                    <a:pt x="1547849" y="643923"/>
                    <a:pt x="1539229" y="647832"/>
                    <a:pt x="1530504" y="651514"/>
                  </a:cubicBezTo>
                  <a:cubicBezTo>
                    <a:pt x="1512880" y="658494"/>
                    <a:pt x="1495204" y="665840"/>
                    <a:pt x="1476952" y="672034"/>
                  </a:cubicBezTo>
                  <a:cubicBezTo>
                    <a:pt x="1458892" y="678804"/>
                    <a:pt x="1440309" y="684475"/>
                    <a:pt x="1421743" y="690426"/>
                  </a:cubicBezTo>
                  <a:cubicBezTo>
                    <a:pt x="1412408" y="693235"/>
                    <a:pt x="1402967" y="695765"/>
                    <a:pt x="1393493" y="698487"/>
                  </a:cubicBezTo>
                  <a:lnTo>
                    <a:pt x="1379289" y="702396"/>
                  </a:lnTo>
                  <a:lnTo>
                    <a:pt x="1364945" y="705886"/>
                  </a:lnTo>
                  <a:cubicBezTo>
                    <a:pt x="1326295" y="715518"/>
                    <a:pt x="1287157" y="723091"/>
                    <a:pt x="1247704" y="728570"/>
                  </a:cubicBezTo>
                  <a:lnTo>
                    <a:pt x="1217831" y="732513"/>
                  </a:lnTo>
                  <a:lnTo>
                    <a:pt x="1187818" y="735480"/>
                  </a:lnTo>
                  <a:cubicBezTo>
                    <a:pt x="1177768" y="736579"/>
                    <a:pt x="1167717" y="737102"/>
                    <a:pt x="1157666" y="737713"/>
                  </a:cubicBezTo>
                  <a:lnTo>
                    <a:pt x="1142502" y="738673"/>
                  </a:lnTo>
                  <a:lnTo>
                    <a:pt x="1134982" y="739144"/>
                  </a:lnTo>
                  <a:lnTo>
                    <a:pt x="1126502" y="739336"/>
                  </a:lnTo>
                  <a:lnTo>
                    <a:pt x="1098059" y="740139"/>
                  </a:lnTo>
                  <a:cubicBezTo>
                    <a:pt x="1093540" y="740383"/>
                    <a:pt x="1088148" y="740296"/>
                    <a:pt x="1082948" y="740243"/>
                  </a:cubicBezTo>
                  <a:lnTo>
                    <a:pt x="1067244" y="740104"/>
                  </a:lnTo>
                  <a:lnTo>
                    <a:pt x="1051540" y="739912"/>
                  </a:lnTo>
                  <a:cubicBezTo>
                    <a:pt x="1046305" y="739912"/>
                    <a:pt x="1041384" y="739476"/>
                    <a:pt x="1036289" y="739283"/>
                  </a:cubicBezTo>
                  <a:lnTo>
                    <a:pt x="1005945" y="737905"/>
                  </a:lnTo>
                  <a:cubicBezTo>
                    <a:pt x="965585" y="735008"/>
                    <a:pt x="925381" y="730576"/>
                    <a:pt x="885702" y="723946"/>
                  </a:cubicBezTo>
                  <a:cubicBezTo>
                    <a:pt x="807686" y="710789"/>
                    <a:pt x="731171" y="689833"/>
                    <a:pt x="657343" y="661390"/>
                  </a:cubicBezTo>
                  <a:cubicBezTo>
                    <a:pt x="639196" y="654777"/>
                    <a:pt x="621712" y="646872"/>
                    <a:pt x="604141" y="639579"/>
                  </a:cubicBezTo>
                  <a:lnTo>
                    <a:pt x="578351" y="627713"/>
                  </a:lnTo>
                  <a:cubicBezTo>
                    <a:pt x="574111" y="625707"/>
                    <a:pt x="569835" y="623717"/>
                    <a:pt x="565595" y="621763"/>
                  </a:cubicBezTo>
                  <a:cubicBezTo>
                    <a:pt x="561355" y="619808"/>
                    <a:pt x="557255" y="617523"/>
                    <a:pt x="553067" y="615429"/>
                  </a:cubicBezTo>
                  <a:cubicBezTo>
                    <a:pt x="519477" y="599079"/>
                    <a:pt x="487894" y="580652"/>
                    <a:pt x="457305" y="562261"/>
                  </a:cubicBezTo>
                  <a:cubicBezTo>
                    <a:pt x="400194" y="526699"/>
                    <a:pt x="346031" y="486584"/>
                    <a:pt x="295359" y="442332"/>
                  </a:cubicBezTo>
                  <a:cubicBezTo>
                    <a:pt x="218914" y="375310"/>
                    <a:pt x="151141" y="298987"/>
                    <a:pt x="93646" y="215143"/>
                  </a:cubicBezTo>
                  <a:cubicBezTo>
                    <a:pt x="83263" y="199840"/>
                    <a:pt x="73980" y="186177"/>
                    <a:pt x="66547" y="173876"/>
                  </a:cubicBezTo>
                  <a:cubicBezTo>
                    <a:pt x="59113" y="161574"/>
                    <a:pt x="52343" y="151296"/>
                    <a:pt x="47492" y="142624"/>
                  </a:cubicBezTo>
                  <a:cubicBezTo>
                    <a:pt x="37616" y="125628"/>
                    <a:pt x="-354" y="52655"/>
                    <a:pt x="-354" y="52655"/>
                  </a:cubicBezTo>
                  <a:close/>
                </a:path>
              </a:pathLst>
            </a:custGeom>
            <a:solidFill>
              <a:srgbClr val="E38DDD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718ADB94-5361-4C65-A123-5BA47DFFEBED}"/>
                </a:ext>
              </a:extLst>
            </p:cNvPr>
            <p:cNvSpPr/>
            <p:nvPr/>
          </p:nvSpPr>
          <p:spPr>
            <a:xfrm>
              <a:off x="9029729" y="5305020"/>
              <a:ext cx="1881517" cy="632097"/>
            </a:xfrm>
            <a:custGeom>
              <a:avLst/>
              <a:gdLst>
                <a:gd name="connsiteX0" fmla="*/ -302 w 1881517"/>
                <a:gd name="connsiteY0" fmla="*/ 16919 h 632097"/>
                <a:gd name="connsiteX1" fmla="*/ 135 w 1881517"/>
                <a:gd name="connsiteY1" fmla="*/ 6677 h 632097"/>
                <a:gd name="connsiteX2" fmla="*/ 35033 w 1881517"/>
                <a:gd name="connsiteY2" fmla="*/ -303 h 632097"/>
                <a:gd name="connsiteX3" fmla="*/ 45084 w 1881517"/>
                <a:gd name="connsiteY3" fmla="*/ 21561 h 632097"/>
                <a:gd name="connsiteX4" fmla="*/ 57717 w 1881517"/>
                <a:gd name="connsiteY4" fmla="*/ 47630 h 632097"/>
                <a:gd name="connsiteX5" fmla="*/ 76056 w 1881517"/>
                <a:gd name="connsiteY5" fmla="*/ 82354 h 632097"/>
                <a:gd name="connsiteX6" fmla="*/ 220693 w 1881517"/>
                <a:gd name="connsiteY6" fmla="*/ 280211 h 632097"/>
                <a:gd name="connsiteX7" fmla="*/ 343937 w 1881517"/>
                <a:gd name="connsiteY7" fmla="*/ 391032 h 632097"/>
                <a:gd name="connsiteX8" fmla="*/ 419074 w 1881517"/>
                <a:gd name="connsiteY8" fmla="*/ 442629 h 632097"/>
                <a:gd name="connsiteX9" fmla="*/ 428985 w 1881517"/>
                <a:gd name="connsiteY9" fmla="*/ 448911 h 632097"/>
                <a:gd name="connsiteX10" fmla="*/ 439175 w 1881517"/>
                <a:gd name="connsiteY10" fmla="*/ 454878 h 632097"/>
                <a:gd name="connsiteX11" fmla="*/ 459713 w 1881517"/>
                <a:gd name="connsiteY11" fmla="*/ 466883 h 632097"/>
                <a:gd name="connsiteX12" fmla="*/ 502498 w 1881517"/>
                <a:gd name="connsiteY12" fmla="*/ 489323 h 632097"/>
                <a:gd name="connsiteX13" fmla="*/ 690776 w 1881517"/>
                <a:gd name="connsiteY13" fmla="*/ 560638 h 632097"/>
                <a:gd name="connsiteX14" fmla="*/ 792976 w 1881517"/>
                <a:gd name="connsiteY14" fmla="*/ 582450 h 632097"/>
                <a:gd name="connsiteX15" fmla="*/ 819150 w 1881517"/>
                <a:gd name="connsiteY15" fmla="*/ 586132 h 632097"/>
                <a:gd name="connsiteX16" fmla="*/ 832167 w 1881517"/>
                <a:gd name="connsiteY16" fmla="*/ 587877 h 632097"/>
                <a:gd name="connsiteX17" fmla="*/ 844888 w 1881517"/>
                <a:gd name="connsiteY17" fmla="*/ 589220 h 632097"/>
                <a:gd name="connsiteX18" fmla="*/ 857608 w 1881517"/>
                <a:gd name="connsiteY18" fmla="*/ 590598 h 632097"/>
                <a:gd name="connsiteX19" fmla="*/ 870852 w 1881517"/>
                <a:gd name="connsiteY19" fmla="*/ 591785 h 632097"/>
                <a:gd name="connsiteX20" fmla="*/ 899242 w 1881517"/>
                <a:gd name="connsiteY20" fmla="*/ 593652 h 632097"/>
                <a:gd name="connsiteX21" fmla="*/ 902819 w 1881517"/>
                <a:gd name="connsiteY21" fmla="*/ 593879 h 632097"/>
                <a:gd name="connsiteX22" fmla="*/ 904564 w 1881517"/>
                <a:gd name="connsiteY22" fmla="*/ 595537 h 632097"/>
                <a:gd name="connsiteX23" fmla="*/ 905035 w 1881517"/>
                <a:gd name="connsiteY23" fmla="*/ 597072 h 632097"/>
                <a:gd name="connsiteX24" fmla="*/ 905472 w 1881517"/>
                <a:gd name="connsiteY24" fmla="*/ 597072 h 632097"/>
                <a:gd name="connsiteX25" fmla="*/ 911666 w 1881517"/>
                <a:gd name="connsiteY25" fmla="*/ 595816 h 632097"/>
                <a:gd name="connsiteX26" fmla="*/ 924997 w 1881517"/>
                <a:gd name="connsiteY26" fmla="*/ 595502 h 632097"/>
                <a:gd name="connsiteX27" fmla="*/ 951625 w 1881517"/>
                <a:gd name="connsiteY27" fmla="*/ 595641 h 632097"/>
                <a:gd name="connsiteX28" fmla="*/ 978270 w 1881517"/>
                <a:gd name="connsiteY28" fmla="*/ 595414 h 632097"/>
                <a:gd name="connsiteX29" fmla="*/ 1004897 w 1881517"/>
                <a:gd name="connsiteY29" fmla="*/ 594263 h 632097"/>
                <a:gd name="connsiteX30" fmla="*/ 1110518 w 1881517"/>
                <a:gd name="connsiteY30" fmla="*/ 583985 h 632097"/>
                <a:gd name="connsiteX31" fmla="*/ 1123622 w 1881517"/>
                <a:gd name="connsiteY31" fmla="*/ 582048 h 632097"/>
                <a:gd name="connsiteX32" fmla="*/ 1136587 w 1881517"/>
                <a:gd name="connsiteY32" fmla="*/ 579710 h 632097"/>
                <a:gd name="connsiteX33" fmla="*/ 1162447 w 1881517"/>
                <a:gd name="connsiteY33" fmla="*/ 574929 h 632097"/>
                <a:gd name="connsiteX34" fmla="*/ 1213433 w 1881517"/>
                <a:gd name="connsiteY34" fmla="*/ 563168 h 632097"/>
                <a:gd name="connsiteX35" fmla="*/ 1263304 w 1881517"/>
                <a:gd name="connsiteY35" fmla="*/ 549209 h 632097"/>
                <a:gd name="connsiteX36" fmla="*/ 1287733 w 1881517"/>
                <a:gd name="connsiteY36" fmla="*/ 541200 h 632097"/>
                <a:gd name="connsiteX37" fmla="*/ 1299947 w 1881517"/>
                <a:gd name="connsiteY37" fmla="*/ 537204 h 632097"/>
                <a:gd name="connsiteX38" fmla="*/ 1311865 w 1881517"/>
                <a:gd name="connsiteY38" fmla="*/ 532772 h 632097"/>
                <a:gd name="connsiteX39" fmla="*/ 1404189 w 1881517"/>
                <a:gd name="connsiteY39" fmla="*/ 494191 h 632097"/>
                <a:gd name="connsiteX40" fmla="*/ 1447602 w 1881517"/>
                <a:gd name="connsiteY40" fmla="*/ 472171 h 632097"/>
                <a:gd name="connsiteX41" fmla="*/ 1489132 w 1881517"/>
                <a:gd name="connsiteY41" fmla="*/ 448823 h 632097"/>
                <a:gd name="connsiteX42" fmla="*/ 1633542 w 1881517"/>
                <a:gd name="connsiteY42" fmla="*/ 345873 h 632097"/>
                <a:gd name="connsiteX43" fmla="*/ 1741832 w 1881517"/>
                <a:gd name="connsiteY43" fmla="*/ 240479 h 632097"/>
                <a:gd name="connsiteX44" fmla="*/ 1814909 w 1881517"/>
                <a:gd name="connsiteY44" fmla="*/ 148871 h 632097"/>
                <a:gd name="connsiteX45" fmla="*/ 1839338 w 1881517"/>
                <a:gd name="connsiteY45" fmla="*/ 113047 h 632097"/>
                <a:gd name="connsiteX46" fmla="*/ 1856578 w 1881517"/>
                <a:gd name="connsiteY46" fmla="*/ 85844 h 632097"/>
                <a:gd name="connsiteX47" fmla="*/ 1862860 w 1881517"/>
                <a:gd name="connsiteY47" fmla="*/ 75374 h 632097"/>
                <a:gd name="connsiteX48" fmla="*/ 1881164 w 1881517"/>
                <a:gd name="connsiteY48" fmla="*/ 68395 h 632097"/>
                <a:gd name="connsiteX49" fmla="*/ 1054436 w 1881517"/>
                <a:gd name="connsiteY49" fmla="*/ 628900 h 632097"/>
                <a:gd name="connsiteX50" fmla="*/ -302 w 1881517"/>
                <a:gd name="connsiteY50" fmla="*/ 16919 h 63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881517" h="632097">
                  <a:moveTo>
                    <a:pt x="-302" y="16919"/>
                  </a:moveTo>
                  <a:cubicBezTo>
                    <a:pt x="-441" y="13499"/>
                    <a:pt x="-302" y="10079"/>
                    <a:pt x="135" y="6677"/>
                  </a:cubicBezTo>
                  <a:lnTo>
                    <a:pt x="35033" y="-303"/>
                  </a:lnTo>
                  <a:cubicBezTo>
                    <a:pt x="35033" y="-303"/>
                    <a:pt x="38523" y="7322"/>
                    <a:pt x="45084" y="21561"/>
                  </a:cubicBezTo>
                  <a:cubicBezTo>
                    <a:pt x="48190" y="28802"/>
                    <a:pt x="52622" y="37440"/>
                    <a:pt x="57717" y="47630"/>
                  </a:cubicBezTo>
                  <a:cubicBezTo>
                    <a:pt x="62812" y="57821"/>
                    <a:pt x="69007" y="69407"/>
                    <a:pt x="76056" y="82354"/>
                  </a:cubicBezTo>
                  <a:cubicBezTo>
                    <a:pt x="115771" y="154106"/>
                    <a:pt x="164367" y="220587"/>
                    <a:pt x="220693" y="280211"/>
                  </a:cubicBezTo>
                  <a:cubicBezTo>
                    <a:pt x="258733" y="320397"/>
                    <a:pt x="299948" y="357459"/>
                    <a:pt x="343937" y="391032"/>
                  </a:cubicBezTo>
                  <a:cubicBezTo>
                    <a:pt x="367773" y="408568"/>
                    <a:pt x="392446" y="426436"/>
                    <a:pt x="419074" y="442629"/>
                  </a:cubicBezTo>
                  <a:lnTo>
                    <a:pt x="428985" y="448911"/>
                  </a:lnTo>
                  <a:cubicBezTo>
                    <a:pt x="432370" y="450918"/>
                    <a:pt x="435790" y="452872"/>
                    <a:pt x="439175" y="454878"/>
                  </a:cubicBezTo>
                  <a:cubicBezTo>
                    <a:pt x="445998" y="458822"/>
                    <a:pt x="452855" y="462818"/>
                    <a:pt x="459713" y="466883"/>
                  </a:cubicBezTo>
                  <a:cubicBezTo>
                    <a:pt x="473812" y="474264"/>
                    <a:pt x="487824" y="482361"/>
                    <a:pt x="502498" y="489323"/>
                  </a:cubicBezTo>
                  <a:cubicBezTo>
                    <a:pt x="562716" y="519301"/>
                    <a:pt x="625795" y="543206"/>
                    <a:pt x="690776" y="560638"/>
                  </a:cubicBezTo>
                  <a:cubicBezTo>
                    <a:pt x="724121" y="569555"/>
                    <a:pt x="758339" y="576604"/>
                    <a:pt x="792976" y="582450"/>
                  </a:cubicBezTo>
                  <a:lnTo>
                    <a:pt x="819150" y="586132"/>
                  </a:lnTo>
                  <a:cubicBezTo>
                    <a:pt x="823495" y="586690"/>
                    <a:pt x="827979" y="587458"/>
                    <a:pt x="832167" y="587877"/>
                  </a:cubicBezTo>
                  <a:lnTo>
                    <a:pt x="844888" y="589220"/>
                  </a:lnTo>
                  <a:lnTo>
                    <a:pt x="857608" y="590598"/>
                  </a:lnTo>
                  <a:cubicBezTo>
                    <a:pt x="861848" y="591035"/>
                    <a:pt x="865897" y="591558"/>
                    <a:pt x="870852" y="591785"/>
                  </a:cubicBezTo>
                  <a:lnTo>
                    <a:pt x="899242" y="593652"/>
                  </a:lnTo>
                  <a:lnTo>
                    <a:pt x="902819" y="593879"/>
                  </a:lnTo>
                  <a:lnTo>
                    <a:pt x="904564" y="595537"/>
                  </a:lnTo>
                  <a:lnTo>
                    <a:pt x="905035" y="597072"/>
                  </a:lnTo>
                  <a:lnTo>
                    <a:pt x="905472" y="597072"/>
                  </a:lnTo>
                  <a:lnTo>
                    <a:pt x="911666" y="595816"/>
                  </a:lnTo>
                  <a:lnTo>
                    <a:pt x="924997" y="595502"/>
                  </a:lnTo>
                  <a:cubicBezTo>
                    <a:pt x="933862" y="595781"/>
                    <a:pt x="942778" y="595833"/>
                    <a:pt x="951625" y="595641"/>
                  </a:cubicBezTo>
                  <a:lnTo>
                    <a:pt x="978270" y="595414"/>
                  </a:lnTo>
                  <a:cubicBezTo>
                    <a:pt x="987169" y="595031"/>
                    <a:pt x="996033" y="594594"/>
                    <a:pt x="1004897" y="594263"/>
                  </a:cubicBezTo>
                  <a:cubicBezTo>
                    <a:pt x="1040267" y="592710"/>
                    <a:pt x="1075515" y="589272"/>
                    <a:pt x="1110518" y="583985"/>
                  </a:cubicBezTo>
                  <a:lnTo>
                    <a:pt x="1123622" y="582048"/>
                  </a:lnTo>
                  <a:lnTo>
                    <a:pt x="1136587" y="579710"/>
                  </a:lnTo>
                  <a:cubicBezTo>
                    <a:pt x="1145207" y="578122"/>
                    <a:pt x="1153879" y="576639"/>
                    <a:pt x="1162447" y="574929"/>
                  </a:cubicBezTo>
                  <a:cubicBezTo>
                    <a:pt x="1179547" y="571160"/>
                    <a:pt x="1196647" y="567740"/>
                    <a:pt x="1213433" y="563168"/>
                  </a:cubicBezTo>
                  <a:cubicBezTo>
                    <a:pt x="1230289" y="559155"/>
                    <a:pt x="1246779" y="554007"/>
                    <a:pt x="1263304" y="549209"/>
                  </a:cubicBezTo>
                  <a:cubicBezTo>
                    <a:pt x="1271505" y="546644"/>
                    <a:pt x="1279601" y="543869"/>
                    <a:pt x="1287733" y="541200"/>
                  </a:cubicBezTo>
                  <a:lnTo>
                    <a:pt x="1299947" y="537204"/>
                  </a:lnTo>
                  <a:lnTo>
                    <a:pt x="1311865" y="532772"/>
                  </a:lnTo>
                  <a:cubicBezTo>
                    <a:pt x="1343884" y="521482"/>
                    <a:pt x="1374455" y="508046"/>
                    <a:pt x="1404189" y="494191"/>
                  </a:cubicBezTo>
                  <a:cubicBezTo>
                    <a:pt x="1418916" y="486950"/>
                    <a:pt x="1433538" y="479935"/>
                    <a:pt x="1447602" y="472171"/>
                  </a:cubicBezTo>
                  <a:cubicBezTo>
                    <a:pt x="1461893" y="464790"/>
                    <a:pt x="1475521" y="456640"/>
                    <a:pt x="1489132" y="448823"/>
                  </a:cubicBezTo>
                  <a:cubicBezTo>
                    <a:pt x="1539996" y="418514"/>
                    <a:pt x="1588296" y="384069"/>
                    <a:pt x="1633542" y="345873"/>
                  </a:cubicBezTo>
                  <a:cubicBezTo>
                    <a:pt x="1672104" y="313365"/>
                    <a:pt x="1708294" y="278152"/>
                    <a:pt x="1741832" y="240479"/>
                  </a:cubicBezTo>
                  <a:cubicBezTo>
                    <a:pt x="1767779" y="211234"/>
                    <a:pt x="1792155" y="180663"/>
                    <a:pt x="1814909" y="148871"/>
                  </a:cubicBezTo>
                  <a:cubicBezTo>
                    <a:pt x="1824245" y="135539"/>
                    <a:pt x="1832725" y="123622"/>
                    <a:pt x="1839338" y="113047"/>
                  </a:cubicBezTo>
                  <a:cubicBezTo>
                    <a:pt x="1845951" y="102473"/>
                    <a:pt x="1852093" y="93609"/>
                    <a:pt x="1856578" y="85844"/>
                  </a:cubicBezTo>
                  <a:cubicBezTo>
                    <a:pt x="1858951" y="81848"/>
                    <a:pt x="1861062" y="78359"/>
                    <a:pt x="1862860" y="75374"/>
                  </a:cubicBezTo>
                  <a:cubicBezTo>
                    <a:pt x="1866611" y="69093"/>
                    <a:pt x="1874184" y="66214"/>
                    <a:pt x="1881164" y="68395"/>
                  </a:cubicBezTo>
                  <a:cubicBezTo>
                    <a:pt x="1819708" y="168117"/>
                    <a:pt x="1530137" y="595083"/>
                    <a:pt x="1054436" y="628900"/>
                  </a:cubicBezTo>
                  <a:cubicBezTo>
                    <a:pt x="515568" y="667515"/>
                    <a:pt x="10691" y="312196"/>
                    <a:pt x="-302" y="16919"/>
                  </a:cubicBezTo>
                  <a:close/>
                </a:path>
              </a:pathLst>
            </a:custGeom>
            <a:solidFill>
              <a:srgbClr val="E38DDD">
                <a:alpha val="30000"/>
              </a:srgbClr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8F0C105-597B-432F-8435-7A68F11B703B}"/>
                </a:ext>
              </a:extLst>
            </p:cNvPr>
            <p:cNvSpPr/>
            <p:nvPr/>
          </p:nvSpPr>
          <p:spPr>
            <a:xfrm>
              <a:off x="8703952" y="4862506"/>
              <a:ext cx="543003" cy="539146"/>
            </a:xfrm>
            <a:custGeom>
              <a:avLst/>
              <a:gdLst>
                <a:gd name="connsiteX0" fmla="*/ 0 w 543003"/>
                <a:gd name="connsiteY0" fmla="*/ 495803 h 539146"/>
                <a:gd name="connsiteX1" fmla="*/ 173393 w 543003"/>
                <a:gd name="connsiteY1" fmla="*/ 0 h 539146"/>
                <a:gd name="connsiteX2" fmla="*/ 543003 w 543003"/>
                <a:gd name="connsiteY2" fmla="*/ 539147 h 539146"/>
                <a:gd name="connsiteX3" fmla="*/ 0 w 543003"/>
                <a:gd name="connsiteY3" fmla="*/ 495803 h 53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3003" h="539146">
                  <a:moveTo>
                    <a:pt x="0" y="495803"/>
                  </a:moveTo>
                  <a:lnTo>
                    <a:pt x="173393" y="0"/>
                  </a:lnTo>
                  <a:lnTo>
                    <a:pt x="543003" y="539147"/>
                  </a:lnTo>
                  <a:lnTo>
                    <a:pt x="0" y="495803"/>
                  </a:lnTo>
                  <a:close/>
                </a:path>
              </a:pathLst>
            </a:custGeom>
            <a:solidFill>
              <a:srgbClr val="E38DDD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396BA301-154D-4DBE-8E7E-972D65625DCE}"/>
                </a:ext>
              </a:extLst>
            </p:cNvPr>
            <p:cNvSpPr/>
            <p:nvPr/>
          </p:nvSpPr>
          <p:spPr>
            <a:xfrm>
              <a:off x="8703952" y="4862506"/>
              <a:ext cx="543003" cy="539146"/>
            </a:xfrm>
            <a:custGeom>
              <a:avLst/>
              <a:gdLst>
                <a:gd name="connsiteX0" fmla="*/ 0 w 543003"/>
                <a:gd name="connsiteY0" fmla="*/ 495803 h 539146"/>
                <a:gd name="connsiteX1" fmla="*/ 173393 w 543003"/>
                <a:gd name="connsiteY1" fmla="*/ 0 h 539146"/>
                <a:gd name="connsiteX2" fmla="*/ 543003 w 543003"/>
                <a:gd name="connsiteY2" fmla="*/ 539147 h 539146"/>
                <a:gd name="connsiteX3" fmla="*/ 0 w 543003"/>
                <a:gd name="connsiteY3" fmla="*/ 495803 h 53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3003" h="539146">
                  <a:moveTo>
                    <a:pt x="0" y="495803"/>
                  </a:moveTo>
                  <a:lnTo>
                    <a:pt x="173393" y="0"/>
                  </a:lnTo>
                  <a:lnTo>
                    <a:pt x="543003" y="539147"/>
                  </a:lnTo>
                  <a:lnTo>
                    <a:pt x="0" y="495803"/>
                  </a:lnTo>
                  <a:close/>
                </a:path>
              </a:pathLst>
            </a:custGeom>
            <a:solidFill>
              <a:srgbClr val="E38DDD">
                <a:alpha val="30000"/>
              </a:srgbClr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2DAA7475-47C6-4087-9185-A124F9856200}"/>
                </a:ext>
              </a:extLst>
            </p:cNvPr>
            <p:cNvSpPr/>
            <p:nvPr/>
          </p:nvSpPr>
          <p:spPr>
            <a:xfrm>
              <a:off x="8670606" y="4862506"/>
              <a:ext cx="543003" cy="536477"/>
            </a:xfrm>
            <a:custGeom>
              <a:avLst/>
              <a:gdLst>
                <a:gd name="connsiteX0" fmla="*/ 0 w 543003"/>
                <a:gd name="connsiteY0" fmla="*/ 495803 h 536477"/>
                <a:gd name="connsiteX1" fmla="*/ 203162 w 543003"/>
                <a:gd name="connsiteY1" fmla="*/ 0 h 536477"/>
                <a:gd name="connsiteX2" fmla="*/ 543003 w 543003"/>
                <a:gd name="connsiteY2" fmla="*/ 536478 h 536477"/>
                <a:gd name="connsiteX3" fmla="*/ 0 w 543003"/>
                <a:gd name="connsiteY3" fmla="*/ 495803 h 536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3003" h="536477">
                  <a:moveTo>
                    <a:pt x="0" y="495803"/>
                  </a:moveTo>
                  <a:lnTo>
                    <a:pt x="203162" y="0"/>
                  </a:lnTo>
                  <a:lnTo>
                    <a:pt x="543003" y="536478"/>
                  </a:lnTo>
                  <a:lnTo>
                    <a:pt x="0" y="495803"/>
                  </a:lnTo>
                  <a:close/>
                </a:path>
              </a:pathLst>
            </a:custGeom>
            <a:solidFill>
              <a:srgbClr val="E38DDD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B3E910C-DEA4-4EB8-8144-A68BAB8A48B6}"/>
                </a:ext>
              </a:extLst>
            </p:cNvPr>
            <p:cNvSpPr/>
            <p:nvPr/>
          </p:nvSpPr>
          <p:spPr>
            <a:xfrm>
              <a:off x="10000280" y="2955104"/>
              <a:ext cx="543044" cy="565126"/>
            </a:xfrm>
            <a:custGeom>
              <a:avLst/>
              <a:gdLst>
                <a:gd name="connsiteX0" fmla="*/ 452292 w 543044"/>
                <a:gd name="connsiteY0" fmla="*/ 422727 h 565126"/>
                <a:gd name="connsiteX1" fmla="*/ 509543 w 543044"/>
                <a:gd name="connsiteY1" fmla="*/ 401334 h 565126"/>
                <a:gd name="connsiteX2" fmla="*/ 492756 w 543044"/>
                <a:gd name="connsiteY2" fmla="*/ 342548 h 565126"/>
                <a:gd name="connsiteX3" fmla="*/ 489528 w 543044"/>
                <a:gd name="connsiteY3" fmla="*/ 341152 h 565126"/>
                <a:gd name="connsiteX4" fmla="*/ 498009 w 543044"/>
                <a:gd name="connsiteY4" fmla="*/ 304229 h 565126"/>
                <a:gd name="connsiteX5" fmla="*/ 501498 w 543044"/>
                <a:gd name="connsiteY5" fmla="*/ 304089 h 565126"/>
                <a:gd name="connsiteX6" fmla="*/ 542679 w 543044"/>
                <a:gd name="connsiteY6" fmla="*/ 256156 h 565126"/>
                <a:gd name="connsiteX7" fmla="*/ 499509 w 543044"/>
                <a:gd name="connsiteY7" fmla="*/ 216023 h 565126"/>
                <a:gd name="connsiteX8" fmla="*/ 495915 w 543044"/>
                <a:gd name="connsiteY8" fmla="*/ 216547 h 565126"/>
                <a:gd name="connsiteX9" fmla="*/ 485847 w 543044"/>
                <a:gd name="connsiteY9" fmla="*/ 181317 h 565126"/>
                <a:gd name="connsiteX10" fmla="*/ 489022 w 543044"/>
                <a:gd name="connsiteY10" fmla="*/ 179310 h 565126"/>
                <a:gd name="connsiteX11" fmla="*/ 503104 w 543044"/>
                <a:gd name="connsiteY11" fmla="*/ 117714 h 565126"/>
                <a:gd name="connsiteX12" fmla="*/ 445137 w 543044"/>
                <a:gd name="connsiteY12" fmla="*/ 106861 h 565126"/>
                <a:gd name="connsiteX13" fmla="*/ 442206 w 543044"/>
                <a:gd name="connsiteY13" fmla="*/ 109147 h 565126"/>
                <a:gd name="connsiteX14" fmla="*/ 416294 w 543044"/>
                <a:gd name="connsiteY14" fmla="*/ 85084 h 565126"/>
                <a:gd name="connsiteX15" fmla="*/ 418161 w 543044"/>
                <a:gd name="connsiteY15" fmla="*/ 81751 h 565126"/>
                <a:gd name="connsiteX16" fmla="*/ 423396 w 543044"/>
                <a:gd name="connsiteY16" fmla="*/ 25425 h 565126"/>
                <a:gd name="connsiteX17" fmla="*/ 344176 w 543044"/>
                <a:gd name="connsiteY17" fmla="*/ 44392 h 565126"/>
                <a:gd name="connsiteX18" fmla="*/ 342623 w 543044"/>
                <a:gd name="connsiteY18" fmla="*/ 47882 h 565126"/>
                <a:gd name="connsiteX19" fmla="*/ 307864 w 543044"/>
                <a:gd name="connsiteY19" fmla="*/ 41339 h 565126"/>
                <a:gd name="connsiteX20" fmla="*/ 307969 w 543044"/>
                <a:gd name="connsiteY20" fmla="*/ 37640 h 565126"/>
                <a:gd name="connsiteX21" fmla="*/ 291218 w 543044"/>
                <a:gd name="connsiteY21" fmla="*/ -278 h 565126"/>
                <a:gd name="connsiteX22" fmla="*/ 223619 w 543044"/>
                <a:gd name="connsiteY22" fmla="*/ 45352 h 565126"/>
                <a:gd name="connsiteX23" fmla="*/ 223881 w 543044"/>
                <a:gd name="connsiteY23" fmla="*/ 49104 h 565126"/>
                <a:gd name="connsiteX24" fmla="*/ 189576 w 543044"/>
                <a:gd name="connsiteY24" fmla="*/ 61929 h 565126"/>
                <a:gd name="connsiteX25" fmla="*/ 187831 w 543044"/>
                <a:gd name="connsiteY25" fmla="*/ 58718 h 565126"/>
                <a:gd name="connsiteX26" fmla="*/ 129864 w 543044"/>
                <a:gd name="connsiteY26" fmla="*/ 47882 h 565126"/>
                <a:gd name="connsiteX27" fmla="*/ 115765 w 543044"/>
                <a:gd name="connsiteY27" fmla="*/ 109478 h 565126"/>
                <a:gd name="connsiteX28" fmla="*/ 117755 w 543044"/>
                <a:gd name="connsiteY28" fmla="*/ 112410 h 565126"/>
                <a:gd name="connsiteX29" fmla="*/ 93099 w 543044"/>
                <a:gd name="connsiteY29" fmla="*/ 141166 h 565126"/>
                <a:gd name="connsiteX30" fmla="*/ 90045 w 543044"/>
                <a:gd name="connsiteY30" fmla="*/ 139421 h 565126"/>
                <a:gd name="connsiteX31" fmla="*/ 32794 w 543044"/>
                <a:gd name="connsiteY31" fmla="*/ 160831 h 565126"/>
                <a:gd name="connsiteX32" fmla="*/ 49580 w 543044"/>
                <a:gd name="connsiteY32" fmla="*/ 219600 h 565126"/>
                <a:gd name="connsiteX33" fmla="*/ 52809 w 543044"/>
                <a:gd name="connsiteY33" fmla="*/ 221014 h 565126"/>
                <a:gd name="connsiteX34" fmla="*/ 44328 w 543044"/>
                <a:gd name="connsiteY34" fmla="*/ 257936 h 565126"/>
                <a:gd name="connsiteX35" fmla="*/ 40838 w 543044"/>
                <a:gd name="connsiteY35" fmla="*/ 258076 h 565126"/>
                <a:gd name="connsiteX36" fmla="*/ -342 w 543044"/>
                <a:gd name="connsiteY36" fmla="*/ 305991 h 565126"/>
                <a:gd name="connsiteX37" fmla="*/ 42827 w 543044"/>
                <a:gd name="connsiteY37" fmla="*/ 346125 h 565126"/>
                <a:gd name="connsiteX38" fmla="*/ 46422 w 543044"/>
                <a:gd name="connsiteY38" fmla="*/ 345601 h 565126"/>
                <a:gd name="connsiteX39" fmla="*/ 56490 w 543044"/>
                <a:gd name="connsiteY39" fmla="*/ 380814 h 565126"/>
                <a:gd name="connsiteX40" fmla="*/ 53314 w 543044"/>
                <a:gd name="connsiteY40" fmla="*/ 382820 h 565126"/>
                <a:gd name="connsiteX41" fmla="*/ 39233 w 543044"/>
                <a:gd name="connsiteY41" fmla="*/ 444434 h 565126"/>
                <a:gd name="connsiteX42" fmla="*/ 111229 w 543044"/>
                <a:gd name="connsiteY42" fmla="*/ 459632 h 565126"/>
                <a:gd name="connsiteX43" fmla="*/ 100131 w 543044"/>
                <a:gd name="connsiteY43" fmla="*/ 453001 h 565126"/>
                <a:gd name="connsiteX44" fmla="*/ 126043 w 543044"/>
                <a:gd name="connsiteY44" fmla="*/ 477064 h 565126"/>
                <a:gd name="connsiteX45" fmla="*/ 124176 w 543044"/>
                <a:gd name="connsiteY45" fmla="*/ 480379 h 565126"/>
                <a:gd name="connsiteX46" fmla="*/ 140962 w 543044"/>
                <a:gd name="connsiteY46" fmla="*/ 539148 h 565126"/>
                <a:gd name="connsiteX47" fmla="*/ 198213 w 543044"/>
                <a:gd name="connsiteY47" fmla="*/ 517738 h 565126"/>
                <a:gd name="connsiteX48" fmla="*/ 199766 w 543044"/>
                <a:gd name="connsiteY48" fmla="*/ 514248 h 565126"/>
                <a:gd name="connsiteX49" fmla="*/ 234525 w 543044"/>
                <a:gd name="connsiteY49" fmla="*/ 520792 h 565126"/>
                <a:gd name="connsiteX50" fmla="*/ 234420 w 543044"/>
                <a:gd name="connsiteY50" fmla="*/ 524508 h 565126"/>
                <a:gd name="connsiteX51" fmla="*/ 277590 w 543044"/>
                <a:gd name="connsiteY51" fmla="*/ 564642 h 565126"/>
                <a:gd name="connsiteX52" fmla="*/ 318770 w 543044"/>
                <a:gd name="connsiteY52" fmla="*/ 516726 h 565126"/>
                <a:gd name="connsiteX53" fmla="*/ 318508 w 543044"/>
                <a:gd name="connsiteY53" fmla="*/ 512974 h 565126"/>
                <a:gd name="connsiteX54" fmla="*/ 352813 w 543044"/>
                <a:gd name="connsiteY54" fmla="*/ 500149 h 565126"/>
                <a:gd name="connsiteX55" fmla="*/ 354558 w 543044"/>
                <a:gd name="connsiteY55" fmla="*/ 503360 h 565126"/>
                <a:gd name="connsiteX56" fmla="*/ 412525 w 543044"/>
                <a:gd name="connsiteY56" fmla="*/ 514213 h 565126"/>
                <a:gd name="connsiteX57" fmla="*/ 426624 w 543044"/>
                <a:gd name="connsiteY57" fmla="*/ 452600 h 565126"/>
                <a:gd name="connsiteX58" fmla="*/ 424617 w 543044"/>
                <a:gd name="connsiteY58" fmla="*/ 449686 h 565126"/>
                <a:gd name="connsiteX59" fmla="*/ 449290 w 543044"/>
                <a:gd name="connsiteY59" fmla="*/ 420930 h 565126"/>
                <a:gd name="connsiteX60" fmla="*/ 452292 w 543044"/>
                <a:gd name="connsiteY60" fmla="*/ 422727 h 565126"/>
                <a:gd name="connsiteX61" fmla="*/ 197724 w 543044"/>
                <a:gd name="connsiteY61" fmla="*/ 426583 h 565126"/>
                <a:gd name="connsiteX62" fmla="*/ 136757 w 543044"/>
                <a:gd name="connsiteY62" fmla="*/ 213196 h 565126"/>
                <a:gd name="connsiteX63" fmla="*/ 344630 w 543044"/>
                <a:gd name="connsiteY63" fmla="*/ 135495 h 565126"/>
                <a:gd name="connsiteX64" fmla="*/ 405597 w 543044"/>
                <a:gd name="connsiteY64" fmla="*/ 348864 h 565126"/>
                <a:gd name="connsiteX65" fmla="*/ 197724 w 543044"/>
                <a:gd name="connsiteY65" fmla="*/ 426583 h 565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43044" h="565126">
                  <a:moveTo>
                    <a:pt x="452292" y="422727"/>
                  </a:moveTo>
                  <a:cubicBezTo>
                    <a:pt x="472742" y="433057"/>
                    <a:pt x="498375" y="423460"/>
                    <a:pt x="509543" y="401334"/>
                  </a:cubicBezTo>
                  <a:cubicBezTo>
                    <a:pt x="520710" y="379209"/>
                    <a:pt x="513189" y="352878"/>
                    <a:pt x="492756" y="342548"/>
                  </a:cubicBezTo>
                  <a:cubicBezTo>
                    <a:pt x="491692" y="342024"/>
                    <a:pt x="490610" y="341570"/>
                    <a:pt x="489528" y="341152"/>
                  </a:cubicBezTo>
                  <a:cubicBezTo>
                    <a:pt x="493262" y="329077"/>
                    <a:pt x="496089" y="316723"/>
                    <a:pt x="498009" y="304229"/>
                  </a:cubicBezTo>
                  <a:cubicBezTo>
                    <a:pt x="499178" y="304229"/>
                    <a:pt x="500347" y="304229"/>
                    <a:pt x="501498" y="304089"/>
                  </a:cubicBezTo>
                  <a:cubicBezTo>
                    <a:pt x="524793" y="301943"/>
                    <a:pt x="543219" y="280498"/>
                    <a:pt x="542679" y="256156"/>
                  </a:cubicBezTo>
                  <a:cubicBezTo>
                    <a:pt x="542138" y="231815"/>
                    <a:pt x="522804" y="213825"/>
                    <a:pt x="499509" y="216023"/>
                  </a:cubicBezTo>
                  <a:cubicBezTo>
                    <a:pt x="498305" y="216128"/>
                    <a:pt x="497101" y="216302"/>
                    <a:pt x="495915" y="216547"/>
                  </a:cubicBezTo>
                  <a:cubicBezTo>
                    <a:pt x="493472" y="204559"/>
                    <a:pt x="490104" y="192781"/>
                    <a:pt x="485847" y="181317"/>
                  </a:cubicBezTo>
                  <a:cubicBezTo>
                    <a:pt x="486911" y="180688"/>
                    <a:pt x="487975" y="180043"/>
                    <a:pt x="489022" y="179310"/>
                  </a:cubicBezTo>
                  <a:cubicBezTo>
                    <a:pt x="508914" y="165350"/>
                    <a:pt x="515196" y="137711"/>
                    <a:pt x="503104" y="117714"/>
                  </a:cubicBezTo>
                  <a:cubicBezTo>
                    <a:pt x="491011" y="97717"/>
                    <a:pt x="465030" y="92849"/>
                    <a:pt x="445137" y="106861"/>
                  </a:cubicBezTo>
                  <a:cubicBezTo>
                    <a:pt x="444108" y="107576"/>
                    <a:pt x="443148" y="108361"/>
                    <a:pt x="442206" y="109147"/>
                  </a:cubicBezTo>
                  <a:cubicBezTo>
                    <a:pt x="434266" y="100404"/>
                    <a:pt x="425594" y="92360"/>
                    <a:pt x="416294" y="85084"/>
                  </a:cubicBezTo>
                  <a:cubicBezTo>
                    <a:pt x="416957" y="84002"/>
                    <a:pt x="417585" y="82903"/>
                    <a:pt x="418161" y="81751"/>
                  </a:cubicBezTo>
                  <a:cubicBezTo>
                    <a:pt x="429346" y="59626"/>
                    <a:pt x="443951" y="35423"/>
                    <a:pt x="423396" y="25425"/>
                  </a:cubicBezTo>
                  <a:cubicBezTo>
                    <a:pt x="375724" y="2305"/>
                    <a:pt x="355344" y="22249"/>
                    <a:pt x="344176" y="44392"/>
                  </a:cubicBezTo>
                  <a:cubicBezTo>
                    <a:pt x="343600" y="45544"/>
                    <a:pt x="343094" y="46696"/>
                    <a:pt x="342623" y="47882"/>
                  </a:cubicBezTo>
                  <a:cubicBezTo>
                    <a:pt x="331246" y="44741"/>
                    <a:pt x="319607" y="42543"/>
                    <a:pt x="307864" y="41339"/>
                  </a:cubicBezTo>
                  <a:cubicBezTo>
                    <a:pt x="307864" y="40117"/>
                    <a:pt x="307986" y="38878"/>
                    <a:pt x="307969" y="37640"/>
                  </a:cubicBezTo>
                  <a:cubicBezTo>
                    <a:pt x="307410" y="13211"/>
                    <a:pt x="314599" y="106"/>
                    <a:pt x="291218" y="-278"/>
                  </a:cubicBezTo>
                  <a:cubicBezTo>
                    <a:pt x="240213" y="-1150"/>
                    <a:pt x="223061" y="21028"/>
                    <a:pt x="223619" y="45352"/>
                  </a:cubicBezTo>
                  <a:cubicBezTo>
                    <a:pt x="223619" y="46626"/>
                    <a:pt x="223741" y="47865"/>
                    <a:pt x="223881" y="49104"/>
                  </a:cubicBezTo>
                  <a:cubicBezTo>
                    <a:pt x="212137" y="52506"/>
                    <a:pt x="200674" y="56781"/>
                    <a:pt x="189576" y="61929"/>
                  </a:cubicBezTo>
                  <a:cubicBezTo>
                    <a:pt x="189035" y="60847"/>
                    <a:pt x="188477" y="59765"/>
                    <a:pt x="187831" y="58718"/>
                  </a:cubicBezTo>
                  <a:cubicBezTo>
                    <a:pt x="175721" y="38721"/>
                    <a:pt x="149756" y="33870"/>
                    <a:pt x="129864" y="47882"/>
                  </a:cubicBezTo>
                  <a:cubicBezTo>
                    <a:pt x="109972" y="61894"/>
                    <a:pt x="103690" y="89464"/>
                    <a:pt x="115765" y="109478"/>
                  </a:cubicBezTo>
                  <a:cubicBezTo>
                    <a:pt x="116394" y="110507"/>
                    <a:pt x="117074" y="111467"/>
                    <a:pt x="117755" y="112410"/>
                  </a:cubicBezTo>
                  <a:cubicBezTo>
                    <a:pt x="108838" y="121378"/>
                    <a:pt x="100602" y="130993"/>
                    <a:pt x="93099" y="141166"/>
                  </a:cubicBezTo>
                  <a:cubicBezTo>
                    <a:pt x="92104" y="140538"/>
                    <a:pt x="91110" y="139944"/>
                    <a:pt x="90045" y="139421"/>
                  </a:cubicBezTo>
                  <a:cubicBezTo>
                    <a:pt x="69595" y="129108"/>
                    <a:pt x="43962" y="138688"/>
                    <a:pt x="32794" y="160831"/>
                  </a:cubicBezTo>
                  <a:cubicBezTo>
                    <a:pt x="21627" y="182974"/>
                    <a:pt x="29147" y="209288"/>
                    <a:pt x="49580" y="219600"/>
                  </a:cubicBezTo>
                  <a:cubicBezTo>
                    <a:pt x="50645" y="220141"/>
                    <a:pt x="51727" y="220577"/>
                    <a:pt x="52809" y="221014"/>
                  </a:cubicBezTo>
                  <a:cubicBezTo>
                    <a:pt x="49074" y="233088"/>
                    <a:pt x="46248" y="245443"/>
                    <a:pt x="44328" y="257936"/>
                  </a:cubicBezTo>
                  <a:cubicBezTo>
                    <a:pt x="43159" y="257936"/>
                    <a:pt x="41990" y="257936"/>
                    <a:pt x="40838" y="258076"/>
                  </a:cubicBezTo>
                  <a:cubicBezTo>
                    <a:pt x="17543" y="260205"/>
                    <a:pt x="-883" y="281667"/>
                    <a:pt x="-342" y="305991"/>
                  </a:cubicBezTo>
                  <a:cubicBezTo>
                    <a:pt x="199" y="330316"/>
                    <a:pt x="19533" y="348323"/>
                    <a:pt x="42827" y="346125"/>
                  </a:cubicBezTo>
                  <a:cubicBezTo>
                    <a:pt x="44049" y="346003"/>
                    <a:pt x="45235" y="345811"/>
                    <a:pt x="46422" y="345601"/>
                  </a:cubicBezTo>
                  <a:cubicBezTo>
                    <a:pt x="48865" y="357589"/>
                    <a:pt x="52233" y="369350"/>
                    <a:pt x="56490" y="380814"/>
                  </a:cubicBezTo>
                  <a:cubicBezTo>
                    <a:pt x="55409" y="381442"/>
                    <a:pt x="54344" y="382088"/>
                    <a:pt x="53314" y="382820"/>
                  </a:cubicBezTo>
                  <a:cubicBezTo>
                    <a:pt x="33405" y="396780"/>
                    <a:pt x="27140" y="424419"/>
                    <a:pt x="39233" y="444434"/>
                  </a:cubicBezTo>
                  <a:cubicBezTo>
                    <a:pt x="51325" y="464448"/>
                    <a:pt x="91336" y="473644"/>
                    <a:pt x="111229" y="459632"/>
                  </a:cubicBezTo>
                  <a:cubicBezTo>
                    <a:pt x="112258" y="458917"/>
                    <a:pt x="99188" y="453787"/>
                    <a:pt x="100131" y="453001"/>
                  </a:cubicBezTo>
                  <a:cubicBezTo>
                    <a:pt x="108070" y="461726"/>
                    <a:pt x="116742" y="469787"/>
                    <a:pt x="126043" y="477064"/>
                  </a:cubicBezTo>
                  <a:cubicBezTo>
                    <a:pt x="125380" y="478146"/>
                    <a:pt x="124752" y="479228"/>
                    <a:pt x="124176" y="480379"/>
                  </a:cubicBezTo>
                  <a:cubicBezTo>
                    <a:pt x="112991" y="502522"/>
                    <a:pt x="120511" y="528836"/>
                    <a:pt x="140962" y="539148"/>
                  </a:cubicBezTo>
                  <a:cubicBezTo>
                    <a:pt x="161413" y="549461"/>
                    <a:pt x="187046" y="539881"/>
                    <a:pt x="198213" y="517738"/>
                  </a:cubicBezTo>
                  <a:cubicBezTo>
                    <a:pt x="198789" y="516604"/>
                    <a:pt x="199295" y="515435"/>
                    <a:pt x="199766" y="514248"/>
                  </a:cubicBezTo>
                  <a:cubicBezTo>
                    <a:pt x="211143" y="517407"/>
                    <a:pt x="222782" y="519588"/>
                    <a:pt x="234525" y="520792"/>
                  </a:cubicBezTo>
                  <a:cubicBezTo>
                    <a:pt x="234525" y="522031"/>
                    <a:pt x="234403" y="523252"/>
                    <a:pt x="234420" y="524508"/>
                  </a:cubicBezTo>
                  <a:cubicBezTo>
                    <a:pt x="234979" y="548833"/>
                    <a:pt x="254295" y="566840"/>
                    <a:pt x="277590" y="564642"/>
                  </a:cubicBezTo>
                  <a:cubicBezTo>
                    <a:pt x="300884" y="562443"/>
                    <a:pt x="319328" y="541050"/>
                    <a:pt x="318770" y="516726"/>
                  </a:cubicBezTo>
                  <a:cubicBezTo>
                    <a:pt x="318770" y="515452"/>
                    <a:pt x="318630" y="514213"/>
                    <a:pt x="318508" y="512974"/>
                  </a:cubicBezTo>
                  <a:cubicBezTo>
                    <a:pt x="330252" y="509589"/>
                    <a:pt x="341733" y="505314"/>
                    <a:pt x="352813" y="500149"/>
                  </a:cubicBezTo>
                  <a:cubicBezTo>
                    <a:pt x="353354" y="501231"/>
                    <a:pt x="353895" y="502313"/>
                    <a:pt x="354558" y="503360"/>
                  </a:cubicBezTo>
                  <a:cubicBezTo>
                    <a:pt x="366668" y="523357"/>
                    <a:pt x="392633" y="528225"/>
                    <a:pt x="412525" y="514213"/>
                  </a:cubicBezTo>
                  <a:cubicBezTo>
                    <a:pt x="432417" y="500202"/>
                    <a:pt x="438699" y="472614"/>
                    <a:pt x="426624" y="452600"/>
                  </a:cubicBezTo>
                  <a:cubicBezTo>
                    <a:pt x="425996" y="451588"/>
                    <a:pt x="425315" y="450628"/>
                    <a:pt x="424617" y="449686"/>
                  </a:cubicBezTo>
                  <a:cubicBezTo>
                    <a:pt x="433534" y="440717"/>
                    <a:pt x="441787" y="431103"/>
                    <a:pt x="449290" y="420930"/>
                  </a:cubicBezTo>
                  <a:cubicBezTo>
                    <a:pt x="450233" y="421593"/>
                    <a:pt x="451227" y="422203"/>
                    <a:pt x="452292" y="422727"/>
                  </a:cubicBezTo>
                  <a:close/>
                  <a:moveTo>
                    <a:pt x="197724" y="426583"/>
                  </a:moveTo>
                  <a:cubicBezTo>
                    <a:pt x="123496" y="389120"/>
                    <a:pt x="96187" y="293585"/>
                    <a:pt x="136757" y="213196"/>
                  </a:cubicBezTo>
                  <a:cubicBezTo>
                    <a:pt x="177326" y="132808"/>
                    <a:pt x="270383" y="98031"/>
                    <a:pt x="344630" y="135495"/>
                  </a:cubicBezTo>
                  <a:cubicBezTo>
                    <a:pt x="418876" y="172958"/>
                    <a:pt x="446167" y="268493"/>
                    <a:pt x="405597" y="348864"/>
                  </a:cubicBezTo>
                  <a:cubicBezTo>
                    <a:pt x="365028" y="429235"/>
                    <a:pt x="272058" y="464047"/>
                    <a:pt x="197724" y="426583"/>
                  </a:cubicBezTo>
                  <a:close/>
                </a:path>
              </a:pathLst>
            </a:custGeom>
            <a:solidFill>
              <a:srgbClr val="D8DEE8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4E2E145-8919-405F-ADE6-DDAF21AE0CE8}"/>
                </a:ext>
              </a:extLst>
            </p:cNvPr>
            <p:cNvSpPr/>
            <p:nvPr/>
          </p:nvSpPr>
          <p:spPr>
            <a:xfrm>
              <a:off x="10218128" y="3000497"/>
              <a:ext cx="325248" cy="522192"/>
            </a:xfrm>
            <a:custGeom>
              <a:avLst/>
              <a:gdLst>
                <a:gd name="connsiteX0" fmla="*/ 283703 w 325248"/>
                <a:gd name="connsiteY0" fmla="*/ 258679 h 522192"/>
                <a:gd name="connsiteX1" fmla="*/ 324883 w 325248"/>
                <a:gd name="connsiteY1" fmla="*/ 210746 h 522192"/>
                <a:gd name="connsiteX2" fmla="*/ 281713 w 325248"/>
                <a:gd name="connsiteY2" fmla="*/ 170613 h 522192"/>
                <a:gd name="connsiteX3" fmla="*/ 278119 w 325248"/>
                <a:gd name="connsiteY3" fmla="*/ 171136 h 522192"/>
                <a:gd name="connsiteX4" fmla="*/ 268051 w 325248"/>
                <a:gd name="connsiteY4" fmla="*/ 135906 h 522192"/>
                <a:gd name="connsiteX5" fmla="*/ 271227 w 325248"/>
                <a:gd name="connsiteY5" fmla="*/ 133899 h 522192"/>
                <a:gd name="connsiteX6" fmla="*/ 301606 w 325248"/>
                <a:gd name="connsiteY6" fmla="*/ 67435 h 522192"/>
                <a:gd name="connsiteX7" fmla="*/ 227341 w 325248"/>
                <a:gd name="connsiteY7" fmla="*/ 61450 h 522192"/>
                <a:gd name="connsiteX8" fmla="*/ 224410 w 325248"/>
                <a:gd name="connsiteY8" fmla="*/ 63736 h 522192"/>
                <a:gd name="connsiteX9" fmla="*/ 198498 w 325248"/>
                <a:gd name="connsiteY9" fmla="*/ 39656 h 522192"/>
                <a:gd name="connsiteX10" fmla="*/ 200365 w 325248"/>
                <a:gd name="connsiteY10" fmla="*/ 36341 h 522192"/>
                <a:gd name="connsiteX11" fmla="*/ 202895 w 325248"/>
                <a:gd name="connsiteY11" fmla="*/ -303 h 522192"/>
                <a:gd name="connsiteX12" fmla="*/ 146237 w 325248"/>
                <a:gd name="connsiteY12" fmla="*/ 101950 h 522192"/>
                <a:gd name="connsiteX13" fmla="*/ 187749 w 325248"/>
                <a:gd name="connsiteY13" fmla="*/ 303436 h 522192"/>
                <a:gd name="connsiteX14" fmla="*/ 33550 w 325248"/>
                <a:gd name="connsiteY14" fmla="*/ 395830 h 522192"/>
                <a:gd name="connsiteX15" fmla="*/ 25314 w 325248"/>
                <a:gd name="connsiteY15" fmla="*/ 416926 h 522192"/>
                <a:gd name="connsiteX16" fmla="*/ -354 w 325248"/>
                <a:gd name="connsiteY16" fmla="*/ 472921 h 522192"/>
                <a:gd name="connsiteX17" fmla="*/ 16642 w 325248"/>
                <a:gd name="connsiteY17" fmla="*/ 475364 h 522192"/>
                <a:gd name="connsiteX18" fmla="*/ 16537 w 325248"/>
                <a:gd name="connsiteY18" fmla="*/ 479081 h 522192"/>
                <a:gd name="connsiteX19" fmla="*/ 74120 w 325248"/>
                <a:gd name="connsiteY19" fmla="*/ 521709 h 522192"/>
                <a:gd name="connsiteX20" fmla="*/ 100869 w 325248"/>
                <a:gd name="connsiteY20" fmla="*/ 471351 h 522192"/>
                <a:gd name="connsiteX21" fmla="*/ 100608 w 325248"/>
                <a:gd name="connsiteY21" fmla="*/ 467599 h 522192"/>
                <a:gd name="connsiteX22" fmla="*/ 134913 w 325248"/>
                <a:gd name="connsiteY22" fmla="*/ 454774 h 522192"/>
                <a:gd name="connsiteX23" fmla="*/ 136658 w 325248"/>
                <a:gd name="connsiteY23" fmla="*/ 457984 h 522192"/>
                <a:gd name="connsiteX24" fmla="*/ 210573 w 325248"/>
                <a:gd name="connsiteY24" fmla="*/ 472380 h 522192"/>
                <a:gd name="connsiteX25" fmla="*/ 208723 w 325248"/>
                <a:gd name="connsiteY25" fmla="*/ 407225 h 522192"/>
                <a:gd name="connsiteX26" fmla="*/ 206716 w 325248"/>
                <a:gd name="connsiteY26" fmla="*/ 404310 h 522192"/>
                <a:gd name="connsiteX27" fmla="*/ 231390 w 325248"/>
                <a:gd name="connsiteY27" fmla="*/ 375554 h 522192"/>
                <a:gd name="connsiteX28" fmla="*/ 234443 w 325248"/>
                <a:gd name="connsiteY28" fmla="*/ 377299 h 522192"/>
                <a:gd name="connsiteX29" fmla="*/ 291695 w 325248"/>
                <a:gd name="connsiteY29" fmla="*/ 355906 h 522192"/>
                <a:gd name="connsiteX30" fmla="*/ 274908 w 325248"/>
                <a:gd name="connsiteY30" fmla="*/ 297120 h 522192"/>
                <a:gd name="connsiteX31" fmla="*/ 271680 w 325248"/>
                <a:gd name="connsiteY31" fmla="*/ 295724 h 522192"/>
                <a:gd name="connsiteX32" fmla="*/ 280160 w 325248"/>
                <a:gd name="connsiteY32" fmla="*/ 258801 h 522192"/>
                <a:gd name="connsiteX33" fmla="*/ 283703 w 325248"/>
                <a:gd name="connsiteY33" fmla="*/ 258679 h 522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5248" h="522192">
                  <a:moveTo>
                    <a:pt x="283703" y="258679"/>
                  </a:moveTo>
                  <a:cubicBezTo>
                    <a:pt x="306998" y="256533"/>
                    <a:pt x="325424" y="235088"/>
                    <a:pt x="324883" y="210746"/>
                  </a:cubicBezTo>
                  <a:cubicBezTo>
                    <a:pt x="324342" y="186404"/>
                    <a:pt x="305008" y="168414"/>
                    <a:pt x="281713" y="170613"/>
                  </a:cubicBezTo>
                  <a:cubicBezTo>
                    <a:pt x="280509" y="170717"/>
                    <a:pt x="279305" y="170892"/>
                    <a:pt x="278119" y="171136"/>
                  </a:cubicBezTo>
                  <a:cubicBezTo>
                    <a:pt x="275676" y="159148"/>
                    <a:pt x="272308" y="147370"/>
                    <a:pt x="268051" y="135906"/>
                  </a:cubicBezTo>
                  <a:cubicBezTo>
                    <a:pt x="269115" y="135278"/>
                    <a:pt x="270179" y="134632"/>
                    <a:pt x="271227" y="133899"/>
                  </a:cubicBezTo>
                  <a:cubicBezTo>
                    <a:pt x="291119" y="119940"/>
                    <a:pt x="315705" y="86088"/>
                    <a:pt x="301606" y="67435"/>
                  </a:cubicBezTo>
                  <a:cubicBezTo>
                    <a:pt x="274821" y="32013"/>
                    <a:pt x="247234" y="47438"/>
                    <a:pt x="227341" y="61450"/>
                  </a:cubicBezTo>
                  <a:cubicBezTo>
                    <a:pt x="226312" y="62166"/>
                    <a:pt x="225352" y="62951"/>
                    <a:pt x="224410" y="63736"/>
                  </a:cubicBezTo>
                  <a:cubicBezTo>
                    <a:pt x="216471" y="54994"/>
                    <a:pt x="207798" y="46950"/>
                    <a:pt x="198498" y="39656"/>
                  </a:cubicBezTo>
                  <a:cubicBezTo>
                    <a:pt x="199161" y="38592"/>
                    <a:pt x="199789" y="37492"/>
                    <a:pt x="200365" y="36341"/>
                  </a:cubicBezTo>
                  <a:cubicBezTo>
                    <a:pt x="206228" y="24999"/>
                    <a:pt x="207135" y="11737"/>
                    <a:pt x="202895" y="-303"/>
                  </a:cubicBezTo>
                  <a:cubicBezTo>
                    <a:pt x="183718" y="33619"/>
                    <a:pt x="164821" y="67697"/>
                    <a:pt x="146237" y="101950"/>
                  </a:cubicBezTo>
                  <a:cubicBezTo>
                    <a:pt x="205565" y="145154"/>
                    <a:pt x="224550" y="230533"/>
                    <a:pt x="187749" y="303436"/>
                  </a:cubicBezTo>
                  <a:cubicBezTo>
                    <a:pt x="156567" y="365224"/>
                    <a:pt x="94361" y="400035"/>
                    <a:pt x="33550" y="395830"/>
                  </a:cubicBezTo>
                  <a:cubicBezTo>
                    <a:pt x="30846" y="402810"/>
                    <a:pt x="28211" y="409964"/>
                    <a:pt x="25314" y="416926"/>
                  </a:cubicBezTo>
                  <a:cubicBezTo>
                    <a:pt x="17479" y="435859"/>
                    <a:pt x="8563" y="454407"/>
                    <a:pt x="-354" y="472921"/>
                  </a:cubicBezTo>
                  <a:cubicBezTo>
                    <a:pt x="5282" y="473968"/>
                    <a:pt x="10936" y="474788"/>
                    <a:pt x="16642" y="475364"/>
                  </a:cubicBezTo>
                  <a:cubicBezTo>
                    <a:pt x="16642" y="476603"/>
                    <a:pt x="16520" y="477824"/>
                    <a:pt x="16537" y="479081"/>
                  </a:cubicBezTo>
                  <a:cubicBezTo>
                    <a:pt x="17095" y="503405"/>
                    <a:pt x="31910" y="524047"/>
                    <a:pt x="74120" y="521709"/>
                  </a:cubicBezTo>
                  <a:cubicBezTo>
                    <a:pt x="97467" y="520418"/>
                    <a:pt x="101428" y="495675"/>
                    <a:pt x="100869" y="471351"/>
                  </a:cubicBezTo>
                  <a:cubicBezTo>
                    <a:pt x="100869" y="470077"/>
                    <a:pt x="100730" y="468838"/>
                    <a:pt x="100608" y="467599"/>
                  </a:cubicBezTo>
                  <a:cubicBezTo>
                    <a:pt x="112351" y="464214"/>
                    <a:pt x="123832" y="459939"/>
                    <a:pt x="134913" y="454774"/>
                  </a:cubicBezTo>
                  <a:cubicBezTo>
                    <a:pt x="135454" y="455856"/>
                    <a:pt x="135995" y="456937"/>
                    <a:pt x="136658" y="457984"/>
                  </a:cubicBezTo>
                  <a:cubicBezTo>
                    <a:pt x="148767" y="477981"/>
                    <a:pt x="190750" y="486392"/>
                    <a:pt x="210573" y="472380"/>
                  </a:cubicBezTo>
                  <a:cubicBezTo>
                    <a:pt x="230395" y="458368"/>
                    <a:pt x="220833" y="427239"/>
                    <a:pt x="208723" y="407225"/>
                  </a:cubicBezTo>
                  <a:cubicBezTo>
                    <a:pt x="208095" y="406213"/>
                    <a:pt x="207415" y="405253"/>
                    <a:pt x="206716" y="404310"/>
                  </a:cubicBezTo>
                  <a:cubicBezTo>
                    <a:pt x="215633" y="395341"/>
                    <a:pt x="223887" y="385727"/>
                    <a:pt x="231390" y="375554"/>
                  </a:cubicBezTo>
                  <a:cubicBezTo>
                    <a:pt x="232385" y="376165"/>
                    <a:pt x="233379" y="376776"/>
                    <a:pt x="234443" y="377299"/>
                  </a:cubicBezTo>
                  <a:cubicBezTo>
                    <a:pt x="254894" y="387629"/>
                    <a:pt x="280527" y="378032"/>
                    <a:pt x="291695" y="355906"/>
                  </a:cubicBezTo>
                  <a:cubicBezTo>
                    <a:pt x="302862" y="333781"/>
                    <a:pt x="295341" y="307450"/>
                    <a:pt x="274908" y="297120"/>
                  </a:cubicBezTo>
                  <a:cubicBezTo>
                    <a:pt x="273844" y="296596"/>
                    <a:pt x="272762" y="296143"/>
                    <a:pt x="271680" y="295724"/>
                  </a:cubicBezTo>
                  <a:cubicBezTo>
                    <a:pt x="275414" y="283649"/>
                    <a:pt x="278241" y="271295"/>
                    <a:pt x="280160" y="258801"/>
                  </a:cubicBezTo>
                  <a:cubicBezTo>
                    <a:pt x="281329" y="258819"/>
                    <a:pt x="282499" y="258801"/>
                    <a:pt x="283703" y="258679"/>
                  </a:cubicBezTo>
                  <a:close/>
                </a:path>
              </a:pathLst>
            </a:custGeom>
            <a:solidFill>
              <a:srgbClr val="D8DEE8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451B0FE-20E7-432F-B752-5CF3DB2B9273}"/>
                </a:ext>
              </a:extLst>
            </p:cNvPr>
            <p:cNvSpPr/>
            <p:nvPr/>
          </p:nvSpPr>
          <p:spPr>
            <a:xfrm>
              <a:off x="10022196" y="2955173"/>
              <a:ext cx="543096" cy="567447"/>
            </a:xfrm>
            <a:custGeom>
              <a:avLst/>
              <a:gdLst>
                <a:gd name="connsiteX0" fmla="*/ 452344 w 543096"/>
                <a:gd name="connsiteY0" fmla="*/ 425101 h 567447"/>
                <a:gd name="connsiteX1" fmla="*/ 509595 w 543096"/>
                <a:gd name="connsiteY1" fmla="*/ 403708 h 567447"/>
                <a:gd name="connsiteX2" fmla="*/ 492809 w 543096"/>
                <a:gd name="connsiteY2" fmla="*/ 344939 h 567447"/>
                <a:gd name="connsiteX3" fmla="*/ 489581 w 543096"/>
                <a:gd name="connsiteY3" fmla="*/ 343525 h 567447"/>
                <a:gd name="connsiteX4" fmla="*/ 498061 w 543096"/>
                <a:gd name="connsiteY4" fmla="*/ 306603 h 567447"/>
                <a:gd name="connsiteX5" fmla="*/ 501551 w 543096"/>
                <a:gd name="connsiteY5" fmla="*/ 306463 h 567447"/>
                <a:gd name="connsiteX6" fmla="*/ 542731 w 543096"/>
                <a:gd name="connsiteY6" fmla="*/ 258530 h 567447"/>
                <a:gd name="connsiteX7" fmla="*/ 499561 w 543096"/>
                <a:gd name="connsiteY7" fmla="*/ 218397 h 567447"/>
                <a:gd name="connsiteX8" fmla="*/ 495967 w 543096"/>
                <a:gd name="connsiteY8" fmla="*/ 218920 h 567447"/>
                <a:gd name="connsiteX9" fmla="*/ 485899 w 543096"/>
                <a:gd name="connsiteY9" fmla="*/ 183690 h 567447"/>
                <a:gd name="connsiteX10" fmla="*/ 489074 w 543096"/>
                <a:gd name="connsiteY10" fmla="*/ 181684 h 567447"/>
                <a:gd name="connsiteX11" fmla="*/ 503156 w 543096"/>
                <a:gd name="connsiteY11" fmla="*/ 120088 h 567447"/>
                <a:gd name="connsiteX12" fmla="*/ 445190 w 543096"/>
                <a:gd name="connsiteY12" fmla="*/ 109234 h 567447"/>
                <a:gd name="connsiteX13" fmla="*/ 442258 w 543096"/>
                <a:gd name="connsiteY13" fmla="*/ 111520 h 567447"/>
                <a:gd name="connsiteX14" fmla="*/ 416346 w 543096"/>
                <a:gd name="connsiteY14" fmla="*/ 87458 h 567447"/>
                <a:gd name="connsiteX15" fmla="*/ 418231 w 543096"/>
                <a:gd name="connsiteY15" fmla="*/ 84125 h 567447"/>
                <a:gd name="connsiteX16" fmla="*/ 401427 w 543096"/>
                <a:gd name="connsiteY16" fmla="*/ 25356 h 567447"/>
                <a:gd name="connsiteX17" fmla="*/ 344176 w 543096"/>
                <a:gd name="connsiteY17" fmla="*/ 46766 h 567447"/>
                <a:gd name="connsiteX18" fmla="*/ 342623 w 543096"/>
                <a:gd name="connsiteY18" fmla="*/ 50256 h 567447"/>
                <a:gd name="connsiteX19" fmla="*/ 307864 w 543096"/>
                <a:gd name="connsiteY19" fmla="*/ 43712 h 567447"/>
                <a:gd name="connsiteX20" fmla="*/ 307969 w 543096"/>
                <a:gd name="connsiteY20" fmla="*/ 40013 h 567447"/>
                <a:gd name="connsiteX21" fmla="*/ 264799 w 543096"/>
                <a:gd name="connsiteY21" fmla="*/ -120 h 567447"/>
                <a:gd name="connsiteX22" fmla="*/ 223619 w 543096"/>
                <a:gd name="connsiteY22" fmla="*/ 47796 h 567447"/>
                <a:gd name="connsiteX23" fmla="*/ 223881 w 543096"/>
                <a:gd name="connsiteY23" fmla="*/ 51547 h 567447"/>
                <a:gd name="connsiteX24" fmla="*/ 189576 w 543096"/>
                <a:gd name="connsiteY24" fmla="*/ 64372 h 567447"/>
                <a:gd name="connsiteX25" fmla="*/ 187831 w 543096"/>
                <a:gd name="connsiteY25" fmla="*/ 61179 h 567447"/>
                <a:gd name="connsiteX26" fmla="*/ 129864 w 543096"/>
                <a:gd name="connsiteY26" fmla="*/ 50326 h 567447"/>
                <a:gd name="connsiteX27" fmla="*/ 115765 w 543096"/>
                <a:gd name="connsiteY27" fmla="*/ 111922 h 567447"/>
                <a:gd name="connsiteX28" fmla="*/ 117772 w 543096"/>
                <a:gd name="connsiteY28" fmla="*/ 114853 h 567447"/>
                <a:gd name="connsiteX29" fmla="*/ 93099 w 543096"/>
                <a:gd name="connsiteY29" fmla="*/ 143470 h 567447"/>
                <a:gd name="connsiteX30" fmla="*/ 90045 w 543096"/>
                <a:gd name="connsiteY30" fmla="*/ 141725 h 567447"/>
                <a:gd name="connsiteX31" fmla="*/ 32794 w 543096"/>
                <a:gd name="connsiteY31" fmla="*/ 163135 h 567447"/>
                <a:gd name="connsiteX32" fmla="*/ 49580 w 543096"/>
                <a:gd name="connsiteY32" fmla="*/ 221904 h 567447"/>
                <a:gd name="connsiteX33" fmla="*/ 52808 w 543096"/>
                <a:gd name="connsiteY33" fmla="*/ 223318 h 567447"/>
                <a:gd name="connsiteX34" fmla="*/ 44328 w 543096"/>
                <a:gd name="connsiteY34" fmla="*/ 260240 h 567447"/>
                <a:gd name="connsiteX35" fmla="*/ 40838 w 543096"/>
                <a:gd name="connsiteY35" fmla="*/ 260380 h 567447"/>
                <a:gd name="connsiteX36" fmla="*/ -342 w 543096"/>
                <a:gd name="connsiteY36" fmla="*/ 308295 h 567447"/>
                <a:gd name="connsiteX37" fmla="*/ 42827 w 543096"/>
                <a:gd name="connsiteY37" fmla="*/ 348429 h 567447"/>
                <a:gd name="connsiteX38" fmla="*/ 46422 w 543096"/>
                <a:gd name="connsiteY38" fmla="*/ 347905 h 567447"/>
                <a:gd name="connsiteX39" fmla="*/ 56490 w 543096"/>
                <a:gd name="connsiteY39" fmla="*/ 383118 h 567447"/>
                <a:gd name="connsiteX40" fmla="*/ 53314 w 543096"/>
                <a:gd name="connsiteY40" fmla="*/ 385124 h 567447"/>
                <a:gd name="connsiteX41" fmla="*/ 39233 w 543096"/>
                <a:gd name="connsiteY41" fmla="*/ 446738 h 567447"/>
                <a:gd name="connsiteX42" fmla="*/ 97199 w 543096"/>
                <a:gd name="connsiteY42" fmla="*/ 457574 h 567447"/>
                <a:gd name="connsiteX43" fmla="*/ 100131 w 543096"/>
                <a:gd name="connsiteY43" fmla="*/ 455305 h 567447"/>
                <a:gd name="connsiteX44" fmla="*/ 126043 w 543096"/>
                <a:gd name="connsiteY44" fmla="*/ 479368 h 567447"/>
                <a:gd name="connsiteX45" fmla="*/ 124176 w 543096"/>
                <a:gd name="connsiteY45" fmla="*/ 482683 h 567447"/>
                <a:gd name="connsiteX46" fmla="*/ 140962 w 543096"/>
                <a:gd name="connsiteY46" fmla="*/ 541452 h 567447"/>
                <a:gd name="connsiteX47" fmla="*/ 198213 w 543096"/>
                <a:gd name="connsiteY47" fmla="*/ 520059 h 567447"/>
                <a:gd name="connsiteX48" fmla="*/ 199766 w 543096"/>
                <a:gd name="connsiteY48" fmla="*/ 516570 h 567447"/>
                <a:gd name="connsiteX49" fmla="*/ 234525 w 543096"/>
                <a:gd name="connsiteY49" fmla="*/ 523113 h 567447"/>
                <a:gd name="connsiteX50" fmla="*/ 234420 w 543096"/>
                <a:gd name="connsiteY50" fmla="*/ 526830 h 567447"/>
                <a:gd name="connsiteX51" fmla="*/ 277590 w 543096"/>
                <a:gd name="connsiteY51" fmla="*/ 566963 h 567447"/>
                <a:gd name="connsiteX52" fmla="*/ 318787 w 543096"/>
                <a:gd name="connsiteY52" fmla="*/ 519047 h 567447"/>
                <a:gd name="connsiteX53" fmla="*/ 318508 w 543096"/>
                <a:gd name="connsiteY53" fmla="*/ 515296 h 567447"/>
                <a:gd name="connsiteX54" fmla="*/ 352813 w 543096"/>
                <a:gd name="connsiteY54" fmla="*/ 502471 h 567447"/>
                <a:gd name="connsiteX55" fmla="*/ 354558 w 543096"/>
                <a:gd name="connsiteY55" fmla="*/ 505681 h 567447"/>
                <a:gd name="connsiteX56" fmla="*/ 412525 w 543096"/>
                <a:gd name="connsiteY56" fmla="*/ 516535 h 567447"/>
                <a:gd name="connsiteX57" fmla="*/ 426623 w 543096"/>
                <a:gd name="connsiteY57" fmla="*/ 454939 h 567447"/>
                <a:gd name="connsiteX58" fmla="*/ 424634 w 543096"/>
                <a:gd name="connsiteY58" fmla="*/ 452007 h 567447"/>
                <a:gd name="connsiteX59" fmla="*/ 449290 w 543096"/>
                <a:gd name="connsiteY59" fmla="*/ 423251 h 567447"/>
                <a:gd name="connsiteX60" fmla="*/ 452344 w 543096"/>
                <a:gd name="connsiteY60" fmla="*/ 425101 h 567447"/>
                <a:gd name="connsiteX61" fmla="*/ 197794 w 543096"/>
                <a:gd name="connsiteY61" fmla="*/ 428957 h 567447"/>
                <a:gd name="connsiteX62" fmla="*/ 136827 w 543096"/>
                <a:gd name="connsiteY62" fmla="*/ 215570 h 567447"/>
                <a:gd name="connsiteX63" fmla="*/ 344699 w 543096"/>
                <a:gd name="connsiteY63" fmla="*/ 137869 h 567447"/>
                <a:gd name="connsiteX64" fmla="*/ 405667 w 543096"/>
                <a:gd name="connsiteY64" fmla="*/ 351238 h 567447"/>
                <a:gd name="connsiteX65" fmla="*/ 197794 w 543096"/>
                <a:gd name="connsiteY65" fmla="*/ 428957 h 56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43096" h="567447">
                  <a:moveTo>
                    <a:pt x="452344" y="425101"/>
                  </a:moveTo>
                  <a:cubicBezTo>
                    <a:pt x="472795" y="435431"/>
                    <a:pt x="498427" y="425833"/>
                    <a:pt x="509595" y="403708"/>
                  </a:cubicBezTo>
                  <a:cubicBezTo>
                    <a:pt x="520763" y="381582"/>
                    <a:pt x="513242" y="355251"/>
                    <a:pt x="492809" y="344939"/>
                  </a:cubicBezTo>
                  <a:cubicBezTo>
                    <a:pt x="491762" y="344415"/>
                    <a:pt x="490680" y="343944"/>
                    <a:pt x="489581" y="343525"/>
                  </a:cubicBezTo>
                  <a:cubicBezTo>
                    <a:pt x="493315" y="331451"/>
                    <a:pt x="496141" y="319097"/>
                    <a:pt x="498061" y="306603"/>
                  </a:cubicBezTo>
                  <a:cubicBezTo>
                    <a:pt x="499230" y="306603"/>
                    <a:pt x="500399" y="306603"/>
                    <a:pt x="501551" y="306463"/>
                  </a:cubicBezTo>
                  <a:cubicBezTo>
                    <a:pt x="524845" y="304317"/>
                    <a:pt x="543272" y="282872"/>
                    <a:pt x="542731" y="258530"/>
                  </a:cubicBezTo>
                  <a:cubicBezTo>
                    <a:pt x="542190" y="234188"/>
                    <a:pt x="522856" y="216198"/>
                    <a:pt x="499561" y="218397"/>
                  </a:cubicBezTo>
                  <a:cubicBezTo>
                    <a:pt x="498358" y="218502"/>
                    <a:pt x="497154" y="218676"/>
                    <a:pt x="495967" y="218920"/>
                  </a:cubicBezTo>
                  <a:cubicBezTo>
                    <a:pt x="493524" y="206933"/>
                    <a:pt x="490156" y="195154"/>
                    <a:pt x="485899" y="183690"/>
                  </a:cubicBezTo>
                  <a:cubicBezTo>
                    <a:pt x="486981" y="183062"/>
                    <a:pt x="488045" y="182416"/>
                    <a:pt x="489074" y="181684"/>
                  </a:cubicBezTo>
                  <a:cubicBezTo>
                    <a:pt x="508984" y="167724"/>
                    <a:pt x="515248" y="140102"/>
                    <a:pt x="503156" y="120088"/>
                  </a:cubicBezTo>
                  <a:cubicBezTo>
                    <a:pt x="491064" y="100074"/>
                    <a:pt x="465082" y="95223"/>
                    <a:pt x="445190" y="109234"/>
                  </a:cubicBezTo>
                  <a:cubicBezTo>
                    <a:pt x="444160" y="109950"/>
                    <a:pt x="443200" y="110735"/>
                    <a:pt x="442258" y="111520"/>
                  </a:cubicBezTo>
                  <a:cubicBezTo>
                    <a:pt x="434319" y="102778"/>
                    <a:pt x="425647" y="94734"/>
                    <a:pt x="416346" y="87458"/>
                  </a:cubicBezTo>
                  <a:cubicBezTo>
                    <a:pt x="417009" y="86376"/>
                    <a:pt x="417637" y="85277"/>
                    <a:pt x="418231" y="84125"/>
                  </a:cubicBezTo>
                  <a:cubicBezTo>
                    <a:pt x="429398" y="61999"/>
                    <a:pt x="421877" y="35686"/>
                    <a:pt x="401427" y="25356"/>
                  </a:cubicBezTo>
                  <a:cubicBezTo>
                    <a:pt x="380976" y="15026"/>
                    <a:pt x="355344" y="24623"/>
                    <a:pt x="344176" y="46766"/>
                  </a:cubicBezTo>
                  <a:cubicBezTo>
                    <a:pt x="343600" y="47918"/>
                    <a:pt x="343094" y="49069"/>
                    <a:pt x="342623" y="50256"/>
                  </a:cubicBezTo>
                  <a:cubicBezTo>
                    <a:pt x="331246" y="47115"/>
                    <a:pt x="319608" y="44916"/>
                    <a:pt x="307864" y="43712"/>
                  </a:cubicBezTo>
                  <a:cubicBezTo>
                    <a:pt x="307864" y="42491"/>
                    <a:pt x="307986" y="41252"/>
                    <a:pt x="307969" y="40013"/>
                  </a:cubicBezTo>
                  <a:cubicBezTo>
                    <a:pt x="307411" y="15584"/>
                    <a:pt x="288094" y="-2319"/>
                    <a:pt x="264799" y="-120"/>
                  </a:cubicBezTo>
                  <a:cubicBezTo>
                    <a:pt x="241505" y="2078"/>
                    <a:pt x="223061" y="23471"/>
                    <a:pt x="223619" y="47796"/>
                  </a:cubicBezTo>
                  <a:cubicBezTo>
                    <a:pt x="223619" y="49069"/>
                    <a:pt x="223758" y="50326"/>
                    <a:pt x="223881" y="51547"/>
                  </a:cubicBezTo>
                  <a:cubicBezTo>
                    <a:pt x="212137" y="54950"/>
                    <a:pt x="200673" y="59225"/>
                    <a:pt x="189576" y="64372"/>
                  </a:cubicBezTo>
                  <a:cubicBezTo>
                    <a:pt x="189035" y="63291"/>
                    <a:pt x="188494" y="62209"/>
                    <a:pt x="187831" y="61179"/>
                  </a:cubicBezTo>
                  <a:cubicBezTo>
                    <a:pt x="175721" y="41165"/>
                    <a:pt x="149756" y="36314"/>
                    <a:pt x="129864" y="50326"/>
                  </a:cubicBezTo>
                  <a:cubicBezTo>
                    <a:pt x="109972" y="64338"/>
                    <a:pt x="103690" y="91907"/>
                    <a:pt x="115765" y="111922"/>
                  </a:cubicBezTo>
                  <a:cubicBezTo>
                    <a:pt x="116394" y="112951"/>
                    <a:pt x="117074" y="113911"/>
                    <a:pt x="117772" y="114853"/>
                  </a:cubicBezTo>
                  <a:cubicBezTo>
                    <a:pt x="108855" y="123770"/>
                    <a:pt x="100602" y="133332"/>
                    <a:pt x="93099" y="143470"/>
                  </a:cubicBezTo>
                  <a:cubicBezTo>
                    <a:pt x="92104" y="142842"/>
                    <a:pt x="91110" y="142248"/>
                    <a:pt x="90045" y="141725"/>
                  </a:cubicBezTo>
                  <a:cubicBezTo>
                    <a:pt x="69595" y="131412"/>
                    <a:pt x="43962" y="140992"/>
                    <a:pt x="32794" y="163135"/>
                  </a:cubicBezTo>
                  <a:cubicBezTo>
                    <a:pt x="21627" y="185278"/>
                    <a:pt x="29147" y="211592"/>
                    <a:pt x="49580" y="221904"/>
                  </a:cubicBezTo>
                  <a:cubicBezTo>
                    <a:pt x="50645" y="222445"/>
                    <a:pt x="51727" y="222881"/>
                    <a:pt x="52808" y="223318"/>
                  </a:cubicBezTo>
                  <a:cubicBezTo>
                    <a:pt x="49092" y="235410"/>
                    <a:pt x="46247" y="247747"/>
                    <a:pt x="44328" y="260240"/>
                  </a:cubicBezTo>
                  <a:cubicBezTo>
                    <a:pt x="43159" y="260240"/>
                    <a:pt x="41990" y="260240"/>
                    <a:pt x="40838" y="260380"/>
                  </a:cubicBezTo>
                  <a:cubicBezTo>
                    <a:pt x="17543" y="262509"/>
                    <a:pt x="-883" y="283971"/>
                    <a:pt x="-342" y="308295"/>
                  </a:cubicBezTo>
                  <a:cubicBezTo>
                    <a:pt x="199" y="332620"/>
                    <a:pt x="19533" y="350627"/>
                    <a:pt x="42827" y="348429"/>
                  </a:cubicBezTo>
                  <a:cubicBezTo>
                    <a:pt x="44049" y="348307"/>
                    <a:pt x="45235" y="348115"/>
                    <a:pt x="46422" y="347905"/>
                  </a:cubicBezTo>
                  <a:cubicBezTo>
                    <a:pt x="48865" y="359875"/>
                    <a:pt x="52233" y="371654"/>
                    <a:pt x="56490" y="383118"/>
                  </a:cubicBezTo>
                  <a:cubicBezTo>
                    <a:pt x="55426" y="383746"/>
                    <a:pt x="54361" y="384391"/>
                    <a:pt x="53314" y="385124"/>
                  </a:cubicBezTo>
                  <a:cubicBezTo>
                    <a:pt x="33422" y="399084"/>
                    <a:pt x="27140" y="426723"/>
                    <a:pt x="39233" y="446738"/>
                  </a:cubicBezTo>
                  <a:cubicBezTo>
                    <a:pt x="51325" y="466752"/>
                    <a:pt x="77307" y="471586"/>
                    <a:pt x="97199" y="457574"/>
                  </a:cubicBezTo>
                  <a:cubicBezTo>
                    <a:pt x="98229" y="456858"/>
                    <a:pt x="99188" y="456091"/>
                    <a:pt x="100131" y="455305"/>
                  </a:cubicBezTo>
                  <a:cubicBezTo>
                    <a:pt x="108088" y="464030"/>
                    <a:pt x="116760" y="472074"/>
                    <a:pt x="126043" y="479368"/>
                  </a:cubicBezTo>
                  <a:cubicBezTo>
                    <a:pt x="125380" y="480450"/>
                    <a:pt x="124751" y="481532"/>
                    <a:pt x="124176" y="482683"/>
                  </a:cubicBezTo>
                  <a:cubicBezTo>
                    <a:pt x="112991" y="504826"/>
                    <a:pt x="120511" y="531140"/>
                    <a:pt x="140962" y="541452"/>
                  </a:cubicBezTo>
                  <a:cubicBezTo>
                    <a:pt x="161412" y="551765"/>
                    <a:pt x="187046" y="542185"/>
                    <a:pt x="198213" y="520059"/>
                  </a:cubicBezTo>
                  <a:cubicBezTo>
                    <a:pt x="198789" y="518908"/>
                    <a:pt x="199295" y="517739"/>
                    <a:pt x="199766" y="516570"/>
                  </a:cubicBezTo>
                  <a:cubicBezTo>
                    <a:pt x="211143" y="519728"/>
                    <a:pt x="222782" y="521909"/>
                    <a:pt x="234525" y="523113"/>
                  </a:cubicBezTo>
                  <a:cubicBezTo>
                    <a:pt x="234525" y="524352"/>
                    <a:pt x="234403" y="525573"/>
                    <a:pt x="234420" y="526830"/>
                  </a:cubicBezTo>
                  <a:cubicBezTo>
                    <a:pt x="234979" y="551154"/>
                    <a:pt x="254295" y="569162"/>
                    <a:pt x="277590" y="566963"/>
                  </a:cubicBezTo>
                  <a:cubicBezTo>
                    <a:pt x="300884" y="564764"/>
                    <a:pt x="319328" y="543389"/>
                    <a:pt x="318787" y="519047"/>
                  </a:cubicBezTo>
                  <a:cubicBezTo>
                    <a:pt x="318787" y="517774"/>
                    <a:pt x="318648" y="516535"/>
                    <a:pt x="318508" y="515296"/>
                  </a:cubicBezTo>
                  <a:cubicBezTo>
                    <a:pt x="330251" y="511928"/>
                    <a:pt x="341733" y="507636"/>
                    <a:pt x="352813" y="502471"/>
                  </a:cubicBezTo>
                  <a:cubicBezTo>
                    <a:pt x="353354" y="503552"/>
                    <a:pt x="353913" y="504634"/>
                    <a:pt x="354558" y="505681"/>
                  </a:cubicBezTo>
                  <a:cubicBezTo>
                    <a:pt x="366686" y="525678"/>
                    <a:pt x="392632" y="530546"/>
                    <a:pt x="412525" y="516535"/>
                  </a:cubicBezTo>
                  <a:cubicBezTo>
                    <a:pt x="432417" y="502523"/>
                    <a:pt x="438699" y="474936"/>
                    <a:pt x="426623" y="454939"/>
                  </a:cubicBezTo>
                  <a:cubicBezTo>
                    <a:pt x="425996" y="453909"/>
                    <a:pt x="425315" y="452950"/>
                    <a:pt x="424634" y="452007"/>
                  </a:cubicBezTo>
                  <a:cubicBezTo>
                    <a:pt x="433534" y="443039"/>
                    <a:pt x="441787" y="433424"/>
                    <a:pt x="449290" y="423251"/>
                  </a:cubicBezTo>
                  <a:cubicBezTo>
                    <a:pt x="450285" y="423966"/>
                    <a:pt x="451279" y="424577"/>
                    <a:pt x="452344" y="425101"/>
                  </a:cubicBezTo>
                  <a:close/>
                  <a:moveTo>
                    <a:pt x="197794" y="428957"/>
                  </a:moveTo>
                  <a:cubicBezTo>
                    <a:pt x="123565" y="391493"/>
                    <a:pt x="96257" y="295959"/>
                    <a:pt x="136827" y="215570"/>
                  </a:cubicBezTo>
                  <a:cubicBezTo>
                    <a:pt x="177396" y="135181"/>
                    <a:pt x="270470" y="100405"/>
                    <a:pt x="344699" y="137869"/>
                  </a:cubicBezTo>
                  <a:cubicBezTo>
                    <a:pt x="418929" y="175332"/>
                    <a:pt x="446236" y="270867"/>
                    <a:pt x="405667" y="351238"/>
                  </a:cubicBezTo>
                  <a:cubicBezTo>
                    <a:pt x="365097" y="431609"/>
                    <a:pt x="272023" y="466420"/>
                    <a:pt x="197794" y="428957"/>
                  </a:cubicBezTo>
                  <a:close/>
                </a:path>
              </a:pathLst>
            </a:custGeom>
            <a:solidFill>
              <a:srgbClr val="FFFFFF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9BCB92F-AEEA-4357-B325-4DD8C069C28B}"/>
                </a:ext>
              </a:extLst>
            </p:cNvPr>
            <p:cNvSpPr/>
            <p:nvPr/>
          </p:nvSpPr>
          <p:spPr>
            <a:xfrm>
              <a:off x="10338699" y="2047098"/>
              <a:ext cx="926717" cy="964424"/>
            </a:xfrm>
            <a:custGeom>
              <a:avLst/>
              <a:gdLst>
                <a:gd name="connsiteX0" fmla="*/ 771988 w 926717"/>
                <a:gd name="connsiteY0" fmla="*/ 721563 h 964424"/>
                <a:gd name="connsiteX1" fmla="*/ 869704 w 926717"/>
                <a:gd name="connsiteY1" fmla="*/ 685041 h 964424"/>
                <a:gd name="connsiteX2" fmla="*/ 841070 w 926717"/>
                <a:gd name="connsiteY2" fmla="*/ 584778 h 964424"/>
                <a:gd name="connsiteX3" fmla="*/ 835555 w 926717"/>
                <a:gd name="connsiteY3" fmla="*/ 582370 h 964424"/>
                <a:gd name="connsiteX4" fmla="*/ 850038 w 926717"/>
                <a:gd name="connsiteY4" fmla="*/ 519378 h 964424"/>
                <a:gd name="connsiteX5" fmla="*/ 856076 w 926717"/>
                <a:gd name="connsiteY5" fmla="*/ 519134 h 964424"/>
                <a:gd name="connsiteX6" fmla="*/ 926344 w 926717"/>
                <a:gd name="connsiteY6" fmla="*/ 437384 h 964424"/>
                <a:gd name="connsiteX7" fmla="*/ 852691 w 926717"/>
                <a:gd name="connsiteY7" fmla="*/ 368791 h 964424"/>
                <a:gd name="connsiteX8" fmla="*/ 846549 w 926717"/>
                <a:gd name="connsiteY8" fmla="*/ 369681 h 964424"/>
                <a:gd name="connsiteX9" fmla="*/ 829379 w 926717"/>
                <a:gd name="connsiteY9" fmla="*/ 309603 h 964424"/>
                <a:gd name="connsiteX10" fmla="*/ 834805 w 926717"/>
                <a:gd name="connsiteY10" fmla="*/ 306113 h 964424"/>
                <a:gd name="connsiteX11" fmla="*/ 858833 w 926717"/>
                <a:gd name="connsiteY11" fmla="*/ 201034 h 964424"/>
                <a:gd name="connsiteX12" fmla="*/ 759861 w 926717"/>
                <a:gd name="connsiteY12" fmla="*/ 182573 h 964424"/>
                <a:gd name="connsiteX13" fmla="*/ 754870 w 926717"/>
                <a:gd name="connsiteY13" fmla="*/ 186464 h 964424"/>
                <a:gd name="connsiteX14" fmla="*/ 710654 w 926717"/>
                <a:gd name="connsiteY14" fmla="*/ 145388 h 964424"/>
                <a:gd name="connsiteX15" fmla="*/ 713864 w 926717"/>
                <a:gd name="connsiteY15" fmla="*/ 139735 h 964424"/>
                <a:gd name="connsiteX16" fmla="*/ 722694 w 926717"/>
                <a:gd name="connsiteY16" fmla="*/ 43642 h 964424"/>
                <a:gd name="connsiteX17" fmla="*/ 587532 w 926717"/>
                <a:gd name="connsiteY17" fmla="*/ 75975 h 964424"/>
                <a:gd name="connsiteX18" fmla="*/ 584880 w 926717"/>
                <a:gd name="connsiteY18" fmla="*/ 81908 h 964424"/>
                <a:gd name="connsiteX19" fmla="*/ 525552 w 926717"/>
                <a:gd name="connsiteY19" fmla="*/ 70740 h 964424"/>
                <a:gd name="connsiteX20" fmla="*/ 525709 w 926717"/>
                <a:gd name="connsiteY20" fmla="*/ 64424 h 964424"/>
                <a:gd name="connsiteX21" fmla="*/ 497145 w 926717"/>
                <a:gd name="connsiteY21" fmla="*/ -261 h 964424"/>
                <a:gd name="connsiteX22" fmla="*/ 381788 w 926717"/>
                <a:gd name="connsiteY22" fmla="*/ 77598 h 964424"/>
                <a:gd name="connsiteX23" fmla="*/ 382259 w 926717"/>
                <a:gd name="connsiteY23" fmla="*/ 84002 h 964424"/>
                <a:gd name="connsiteX24" fmla="*/ 323717 w 926717"/>
                <a:gd name="connsiteY24" fmla="*/ 105883 h 964424"/>
                <a:gd name="connsiteX25" fmla="*/ 320785 w 926717"/>
                <a:gd name="connsiteY25" fmla="*/ 100404 h 964424"/>
                <a:gd name="connsiteX26" fmla="*/ 221865 w 926717"/>
                <a:gd name="connsiteY26" fmla="*/ 81908 h 964424"/>
                <a:gd name="connsiteX27" fmla="*/ 197838 w 926717"/>
                <a:gd name="connsiteY27" fmla="*/ 186987 h 964424"/>
                <a:gd name="connsiteX28" fmla="*/ 201328 w 926717"/>
                <a:gd name="connsiteY28" fmla="*/ 191995 h 964424"/>
                <a:gd name="connsiteX29" fmla="*/ 159240 w 926717"/>
                <a:gd name="connsiteY29" fmla="*/ 241063 h 964424"/>
                <a:gd name="connsiteX30" fmla="*/ 154005 w 926717"/>
                <a:gd name="connsiteY30" fmla="*/ 238061 h 964424"/>
                <a:gd name="connsiteX31" fmla="*/ 56290 w 926717"/>
                <a:gd name="connsiteY31" fmla="*/ 274583 h 964424"/>
                <a:gd name="connsiteX32" fmla="*/ 84941 w 926717"/>
                <a:gd name="connsiteY32" fmla="*/ 374846 h 964424"/>
                <a:gd name="connsiteX33" fmla="*/ 90438 w 926717"/>
                <a:gd name="connsiteY33" fmla="*/ 377254 h 964424"/>
                <a:gd name="connsiteX34" fmla="*/ 75972 w 926717"/>
                <a:gd name="connsiteY34" fmla="*/ 440246 h 964424"/>
                <a:gd name="connsiteX35" fmla="*/ 69935 w 926717"/>
                <a:gd name="connsiteY35" fmla="*/ 440490 h 964424"/>
                <a:gd name="connsiteX36" fmla="*/ -333 w 926717"/>
                <a:gd name="connsiteY36" fmla="*/ 522240 h 964424"/>
                <a:gd name="connsiteX37" fmla="*/ 73320 w 926717"/>
                <a:gd name="connsiteY37" fmla="*/ 590815 h 964424"/>
                <a:gd name="connsiteX38" fmla="*/ 79462 w 926717"/>
                <a:gd name="connsiteY38" fmla="*/ 589943 h 964424"/>
                <a:gd name="connsiteX39" fmla="*/ 96615 w 926717"/>
                <a:gd name="connsiteY39" fmla="*/ 650021 h 964424"/>
                <a:gd name="connsiteX40" fmla="*/ 91206 w 926717"/>
                <a:gd name="connsiteY40" fmla="*/ 653511 h 964424"/>
                <a:gd name="connsiteX41" fmla="*/ 67178 w 926717"/>
                <a:gd name="connsiteY41" fmla="*/ 758590 h 964424"/>
                <a:gd name="connsiteX42" fmla="*/ 190038 w 926717"/>
                <a:gd name="connsiteY42" fmla="*/ 784537 h 964424"/>
                <a:gd name="connsiteX43" fmla="*/ 171088 w 926717"/>
                <a:gd name="connsiteY43" fmla="*/ 773212 h 964424"/>
                <a:gd name="connsiteX44" fmla="*/ 215287 w 926717"/>
                <a:gd name="connsiteY44" fmla="*/ 814270 h 964424"/>
                <a:gd name="connsiteX45" fmla="*/ 212094 w 926717"/>
                <a:gd name="connsiteY45" fmla="*/ 819941 h 964424"/>
                <a:gd name="connsiteX46" fmla="*/ 240746 w 926717"/>
                <a:gd name="connsiteY46" fmla="*/ 920205 h 964424"/>
                <a:gd name="connsiteX47" fmla="*/ 338461 w 926717"/>
                <a:gd name="connsiteY47" fmla="*/ 883701 h 964424"/>
                <a:gd name="connsiteX48" fmla="*/ 341114 w 926717"/>
                <a:gd name="connsiteY48" fmla="*/ 877751 h 964424"/>
                <a:gd name="connsiteX49" fmla="*/ 400441 w 926717"/>
                <a:gd name="connsiteY49" fmla="*/ 888918 h 964424"/>
                <a:gd name="connsiteX50" fmla="*/ 400266 w 926717"/>
                <a:gd name="connsiteY50" fmla="*/ 895252 h 964424"/>
                <a:gd name="connsiteX51" fmla="*/ 473920 w 926717"/>
                <a:gd name="connsiteY51" fmla="*/ 963828 h 964424"/>
                <a:gd name="connsiteX52" fmla="*/ 544188 w 926717"/>
                <a:gd name="connsiteY52" fmla="*/ 882078 h 964424"/>
                <a:gd name="connsiteX53" fmla="*/ 543734 w 926717"/>
                <a:gd name="connsiteY53" fmla="*/ 875674 h 964424"/>
                <a:gd name="connsiteX54" fmla="*/ 602259 w 926717"/>
                <a:gd name="connsiteY54" fmla="*/ 853793 h 964424"/>
                <a:gd name="connsiteX55" fmla="*/ 605191 w 926717"/>
                <a:gd name="connsiteY55" fmla="*/ 859272 h 964424"/>
                <a:gd name="connsiteX56" fmla="*/ 704111 w 926717"/>
                <a:gd name="connsiteY56" fmla="*/ 877768 h 964424"/>
                <a:gd name="connsiteX57" fmla="*/ 728138 w 926717"/>
                <a:gd name="connsiteY57" fmla="*/ 772672 h 964424"/>
                <a:gd name="connsiteX58" fmla="*/ 724753 w 926717"/>
                <a:gd name="connsiteY58" fmla="*/ 767681 h 964424"/>
                <a:gd name="connsiteX59" fmla="*/ 766823 w 926717"/>
                <a:gd name="connsiteY59" fmla="*/ 718614 h 964424"/>
                <a:gd name="connsiteX60" fmla="*/ 771988 w 926717"/>
                <a:gd name="connsiteY60" fmla="*/ 721563 h 964424"/>
                <a:gd name="connsiteX61" fmla="*/ 337659 w 926717"/>
                <a:gd name="connsiteY61" fmla="*/ 728124 h 964424"/>
                <a:gd name="connsiteX62" fmla="*/ 233644 w 926717"/>
                <a:gd name="connsiteY62" fmla="*/ 364080 h 964424"/>
                <a:gd name="connsiteX63" fmla="*/ 588300 w 926717"/>
                <a:gd name="connsiteY63" fmla="*/ 231466 h 964424"/>
                <a:gd name="connsiteX64" fmla="*/ 692315 w 926717"/>
                <a:gd name="connsiteY64" fmla="*/ 595509 h 964424"/>
                <a:gd name="connsiteX65" fmla="*/ 337659 w 926717"/>
                <a:gd name="connsiteY65" fmla="*/ 728124 h 96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926717" h="964424">
                  <a:moveTo>
                    <a:pt x="771988" y="721563"/>
                  </a:moveTo>
                  <a:cubicBezTo>
                    <a:pt x="806886" y="739169"/>
                    <a:pt x="850597" y="722819"/>
                    <a:pt x="869704" y="685041"/>
                  </a:cubicBezTo>
                  <a:cubicBezTo>
                    <a:pt x="888811" y="647264"/>
                    <a:pt x="875951" y="602384"/>
                    <a:pt x="841070" y="584778"/>
                  </a:cubicBezTo>
                  <a:cubicBezTo>
                    <a:pt x="839325" y="583871"/>
                    <a:pt x="837405" y="583033"/>
                    <a:pt x="835555" y="582370"/>
                  </a:cubicBezTo>
                  <a:cubicBezTo>
                    <a:pt x="841907" y="561745"/>
                    <a:pt x="846758" y="540701"/>
                    <a:pt x="850038" y="519378"/>
                  </a:cubicBezTo>
                  <a:cubicBezTo>
                    <a:pt x="852028" y="519378"/>
                    <a:pt x="854034" y="519378"/>
                    <a:pt x="856076" y="519134"/>
                  </a:cubicBezTo>
                  <a:cubicBezTo>
                    <a:pt x="895808" y="515487"/>
                    <a:pt x="927269" y="478896"/>
                    <a:pt x="926344" y="437384"/>
                  </a:cubicBezTo>
                  <a:cubicBezTo>
                    <a:pt x="925419" y="395872"/>
                    <a:pt x="892440" y="365162"/>
                    <a:pt x="852691" y="368791"/>
                  </a:cubicBezTo>
                  <a:cubicBezTo>
                    <a:pt x="850614" y="368983"/>
                    <a:pt x="848573" y="369315"/>
                    <a:pt x="846549" y="369681"/>
                  </a:cubicBezTo>
                  <a:cubicBezTo>
                    <a:pt x="842378" y="349248"/>
                    <a:pt x="836637" y="329164"/>
                    <a:pt x="829379" y="309603"/>
                  </a:cubicBezTo>
                  <a:cubicBezTo>
                    <a:pt x="831211" y="308539"/>
                    <a:pt x="833025" y="307422"/>
                    <a:pt x="834805" y="306113"/>
                  </a:cubicBezTo>
                  <a:cubicBezTo>
                    <a:pt x="868744" y="282208"/>
                    <a:pt x="879510" y="235165"/>
                    <a:pt x="858833" y="201034"/>
                  </a:cubicBezTo>
                  <a:cubicBezTo>
                    <a:pt x="838156" y="166903"/>
                    <a:pt x="793887" y="158667"/>
                    <a:pt x="759861" y="182573"/>
                  </a:cubicBezTo>
                  <a:cubicBezTo>
                    <a:pt x="758116" y="183794"/>
                    <a:pt x="756476" y="185120"/>
                    <a:pt x="754870" y="186464"/>
                  </a:cubicBezTo>
                  <a:cubicBezTo>
                    <a:pt x="741312" y="171557"/>
                    <a:pt x="726515" y="157816"/>
                    <a:pt x="710654" y="145388"/>
                  </a:cubicBezTo>
                  <a:cubicBezTo>
                    <a:pt x="711771" y="143556"/>
                    <a:pt x="712870" y="141689"/>
                    <a:pt x="713864" y="139735"/>
                  </a:cubicBezTo>
                  <a:cubicBezTo>
                    <a:pt x="732919" y="101957"/>
                    <a:pt x="757854" y="60690"/>
                    <a:pt x="722694" y="43642"/>
                  </a:cubicBezTo>
                  <a:cubicBezTo>
                    <a:pt x="641363" y="4189"/>
                    <a:pt x="606586" y="38215"/>
                    <a:pt x="587532" y="75975"/>
                  </a:cubicBezTo>
                  <a:cubicBezTo>
                    <a:pt x="586537" y="77947"/>
                    <a:pt x="585787" y="79919"/>
                    <a:pt x="584880" y="81908"/>
                  </a:cubicBezTo>
                  <a:cubicBezTo>
                    <a:pt x="565459" y="76532"/>
                    <a:pt x="545601" y="72796"/>
                    <a:pt x="525552" y="70740"/>
                  </a:cubicBezTo>
                  <a:cubicBezTo>
                    <a:pt x="525674" y="68647"/>
                    <a:pt x="525762" y="66553"/>
                    <a:pt x="525709" y="64424"/>
                  </a:cubicBezTo>
                  <a:cubicBezTo>
                    <a:pt x="524785" y="22912"/>
                    <a:pt x="537051" y="403"/>
                    <a:pt x="497145" y="-261"/>
                  </a:cubicBezTo>
                  <a:cubicBezTo>
                    <a:pt x="410126" y="-1744"/>
                    <a:pt x="380863" y="36086"/>
                    <a:pt x="381788" y="77598"/>
                  </a:cubicBezTo>
                  <a:cubicBezTo>
                    <a:pt x="381788" y="79779"/>
                    <a:pt x="382032" y="81891"/>
                    <a:pt x="382259" y="84002"/>
                  </a:cubicBezTo>
                  <a:cubicBezTo>
                    <a:pt x="362210" y="89776"/>
                    <a:pt x="342632" y="97092"/>
                    <a:pt x="323717" y="105883"/>
                  </a:cubicBezTo>
                  <a:cubicBezTo>
                    <a:pt x="322809" y="104034"/>
                    <a:pt x="321867" y="102201"/>
                    <a:pt x="320785" y="100404"/>
                  </a:cubicBezTo>
                  <a:cubicBezTo>
                    <a:pt x="300108" y="66273"/>
                    <a:pt x="255822" y="57985"/>
                    <a:pt x="221865" y="81908"/>
                  </a:cubicBezTo>
                  <a:cubicBezTo>
                    <a:pt x="187909" y="105831"/>
                    <a:pt x="177161" y="152857"/>
                    <a:pt x="197838" y="186987"/>
                  </a:cubicBezTo>
                  <a:cubicBezTo>
                    <a:pt x="198902" y="188732"/>
                    <a:pt x="200054" y="190372"/>
                    <a:pt x="201328" y="191995"/>
                  </a:cubicBezTo>
                  <a:cubicBezTo>
                    <a:pt x="186112" y="207300"/>
                    <a:pt x="172048" y="223701"/>
                    <a:pt x="159240" y="241063"/>
                  </a:cubicBezTo>
                  <a:cubicBezTo>
                    <a:pt x="157548" y="239972"/>
                    <a:pt x="155803" y="238970"/>
                    <a:pt x="154005" y="238061"/>
                  </a:cubicBezTo>
                  <a:cubicBezTo>
                    <a:pt x="119107" y="220455"/>
                    <a:pt x="75396" y="236805"/>
                    <a:pt x="56290" y="274583"/>
                  </a:cubicBezTo>
                  <a:cubicBezTo>
                    <a:pt x="37183" y="312360"/>
                    <a:pt x="50060" y="357240"/>
                    <a:pt x="84941" y="374846"/>
                  </a:cubicBezTo>
                  <a:cubicBezTo>
                    <a:pt x="86686" y="375753"/>
                    <a:pt x="88588" y="376591"/>
                    <a:pt x="90438" y="377254"/>
                  </a:cubicBezTo>
                  <a:cubicBezTo>
                    <a:pt x="84086" y="397862"/>
                    <a:pt x="79253" y="418923"/>
                    <a:pt x="75972" y="440246"/>
                  </a:cubicBezTo>
                  <a:cubicBezTo>
                    <a:pt x="73965" y="440246"/>
                    <a:pt x="71959" y="440246"/>
                    <a:pt x="69935" y="440490"/>
                  </a:cubicBezTo>
                  <a:cubicBezTo>
                    <a:pt x="30186" y="444137"/>
                    <a:pt x="-1275" y="480728"/>
                    <a:pt x="-333" y="522240"/>
                  </a:cubicBezTo>
                  <a:cubicBezTo>
                    <a:pt x="609" y="563751"/>
                    <a:pt x="33571" y="594462"/>
                    <a:pt x="73320" y="590815"/>
                  </a:cubicBezTo>
                  <a:cubicBezTo>
                    <a:pt x="75396" y="590641"/>
                    <a:pt x="77420" y="590309"/>
                    <a:pt x="79462" y="589943"/>
                  </a:cubicBezTo>
                  <a:cubicBezTo>
                    <a:pt x="83632" y="610376"/>
                    <a:pt x="89356" y="630460"/>
                    <a:pt x="96615" y="650021"/>
                  </a:cubicBezTo>
                  <a:cubicBezTo>
                    <a:pt x="94870" y="651085"/>
                    <a:pt x="92985" y="652202"/>
                    <a:pt x="91206" y="653511"/>
                  </a:cubicBezTo>
                  <a:cubicBezTo>
                    <a:pt x="57249" y="677416"/>
                    <a:pt x="46500" y="724459"/>
                    <a:pt x="67178" y="758590"/>
                  </a:cubicBezTo>
                  <a:cubicBezTo>
                    <a:pt x="87855" y="792721"/>
                    <a:pt x="156082" y="808442"/>
                    <a:pt x="190038" y="784537"/>
                  </a:cubicBezTo>
                  <a:cubicBezTo>
                    <a:pt x="191783" y="783316"/>
                    <a:pt x="169465" y="774556"/>
                    <a:pt x="171088" y="773212"/>
                  </a:cubicBezTo>
                  <a:cubicBezTo>
                    <a:pt x="184646" y="788114"/>
                    <a:pt x="199426" y="801847"/>
                    <a:pt x="215287" y="814270"/>
                  </a:cubicBezTo>
                  <a:cubicBezTo>
                    <a:pt x="214170" y="816120"/>
                    <a:pt x="213088" y="817987"/>
                    <a:pt x="212094" y="819941"/>
                  </a:cubicBezTo>
                  <a:cubicBezTo>
                    <a:pt x="193039" y="857719"/>
                    <a:pt x="205865" y="902599"/>
                    <a:pt x="240746" y="920205"/>
                  </a:cubicBezTo>
                  <a:cubicBezTo>
                    <a:pt x="275627" y="937811"/>
                    <a:pt x="319267" y="921461"/>
                    <a:pt x="338461" y="883701"/>
                  </a:cubicBezTo>
                  <a:cubicBezTo>
                    <a:pt x="339439" y="881729"/>
                    <a:pt x="340294" y="879758"/>
                    <a:pt x="341114" y="877751"/>
                  </a:cubicBezTo>
                  <a:cubicBezTo>
                    <a:pt x="360535" y="883143"/>
                    <a:pt x="380392" y="886877"/>
                    <a:pt x="400441" y="888918"/>
                  </a:cubicBezTo>
                  <a:cubicBezTo>
                    <a:pt x="400319" y="891030"/>
                    <a:pt x="400232" y="893124"/>
                    <a:pt x="400266" y="895252"/>
                  </a:cubicBezTo>
                  <a:cubicBezTo>
                    <a:pt x="401209" y="936764"/>
                    <a:pt x="434171" y="967475"/>
                    <a:pt x="473920" y="963828"/>
                  </a:cubicBezTo>
                  <a:cubicBezTo>
                    <a:pt x="513669" y="960181"/>
                    <a:pt x="545130" y="923590"/>
                    <a:pt x="544188" y="882078"/>
                  </a:cubicBezTo>
                  <a:cubicBezTo>
                    <a:pt x="544188" y="879897"/>
                    <a:pt x="543961" y="877786"/>
                    <a:pt x="543734" y="875674"/>
                  </a:cubicBezTo>
                  <a:cubicBezTo>
                    <a:pt x="563783" y="869899"/>
                    <a:pt x="583344" y="862587"/>
                    <a:pt x="602259" y="853793"/>
                  </a:cubicBezTo>
                  <a:cubicBezTo>
                    <a:pt x="603166" y="855643"/>
                    <a:pt x="604126" y="857475"/>
                    <a:pt x="605191" y="859272"/>
                  </a:cubicBezTo>
                  <a:cubicBezTo>
                    <a:pt x="625885" y="893403"/>
                    <a:pt x="670172" y="901691"/>
                    <a:pt x="704111" y="877768"/>
                  </a:cubicBezTo>
                  <a:cubicBezTo>
                    <a:pt x="738049" y="853845"/>
                    <a:pt x="748815" y="806820"/>
                    <a:pt x="728138" y="772672"/>
                  </a:cubicBezTo>
                  <a:cubicBezTo>
                    <a:pt x="727091" y="770927"/>
                    <a:pt x="725922" y="769304"/>
                    <a:pt x="724753" y="767681"/>
                  </a:cubicBezTo>
                  <a:cubicBezTo>
                    <a:pt x="739969" y="752378"/>
                    <a:pt x="754015" y="735976"/>
                    <a:pt x="766823" y="718614"/>
                  </a:cubicBezTo>
                  <a:cubicBezTo>
                    <a:pt x="768463" y="719626"/>
                    <a:pt x="770173" y="720655"/>
                    <a:pt x="771988" y="721563"/>
                  </a:cubicBezTo>
                  <a:close/>
                  <a:moveTo>
                    <a:pt x="337659" y="728124"/>
                  </a:moveTo>
                  <a:cubicBezTo>
                    <a:pt x="211012" y="664207"/>
                    <a:pt x="164440" y="501283"/>
                    <a:pt x="233644" y="364080"/>
                  </a:cubicBezTo>
                  <a:cubicBezTo>
                    <a:pt x="302848" y="226876"/>
                    <a:pt x="461636" y="167566"/>
                    <a:pt x="588300" y="231466"/>
                  </a:cubicBezTo>
                  <a:cubicBezTo>
                    <a:pt x="714964" y="295365"/>
                    <a:pt x="761518" y="458306"/>
                    <a:pt x="692315" y="595509"/>
                  </a:cubicBezTo>
                  <a:cubicBezTo>
                    <a:pt x="623111" y="732713"/>
                    <a:pt x="464323" y="792058"/>
                    <a:pt x="337659" y="728124"/>
                  </a:cubicBezTo>
                  <a:close/>
                </a:path>
              </a:pathLst>
            </a:custGeom>
            <a:solidFill>
              <a:srgbClr val="D8DEE8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CB1B5187-CAF8-4262-98BC-E89BE0D5BABA}"/>
                </a:ext>
              </a:extLst>
            </p:cNvPr>
            <p:cNvSpPr/>
            <p:nvPr/>
          </p:nvSpPr>
          <p:spPr>
            <a:xfrm>
              <a:off x="10710441" y="2124650"/>
              <a:ext cx="554923" cy="890944"/>
            </a:xfrm>
            <a:custGeom>
              <a:avLst/>
              <a:gdLst>
                <a:gd name="connsiteX0" fmla="*/ 484282 w 554923"/>
                <a:gd name="connsiteY0" fmla="*/ 441582 h 890944"/>
                <a:gd name="connsiteX1" fmla="*/ 554549 w 554923"/>
                <a:gd name="connsiteY1" fmla="*/ 359815 h 890944"/>
                <a:gd name="connsiteX2" fmla="*/ 480896 w 554923"/>
                <a:gd name="connsiteY2" fmla="*/ 291239 h 890944"/>
                <a:gd name="connsiteX3" fmla="*/ 474754 w 554923"/>
                <a:gd name="connsiteY3" fmla="*/ 292129 h 890944"/>
                <a:gd name="connsiteX4" fmla="*/ 457584 w 554923"/>
                <a:gd name="connsiteY4" fmla="*/ 232051 h 890944"/>
                <a:gd name="connsiteX5" fmla="*/ 463011 w 554923"/>
                <a:gd name="connsiteY5" fmla="*/ 228562 h 890944"/>
                <a:gd name="connsiteX6" fmla="*/ 514818 w 554923"/>
                <a:gd name="connsiteY6" fmla="*/ 115141 h 890944"/>
                <a:gd name="connsiteX7" fmla="*/ 388119 w 554923"/>
                <a:gd name="connsiteY7" fmla="*/ 104951 h 890944"/>
                <a:gd name="connsiteX8" fmla="*/ 383128 w 554923"/>
                <a:gd name="connsiteY8" fmla="*/ 108842 h 890944"/>
                <a:gd name="connsiteX9" fmla="*/ 338912 w 554923"/>
                <a:gd name="connsiteY9" fmla="*/ 67767 h 890944"/>
                <a:gd name="connsiteX10" fmla="*/ 342122 w 554923"/>
                <a:gd name="connsiteY10" fmla="*/ 62113 h 890944"/>
                <a:gd name="connsiteX11" fmla="*/ 346415 w 554923"/>
                <a:gd name="connsiteY11" fmla="*/ -303 h 890944"/>
                <a:gd name="connsiteX12" fmla="*/ 249764 w 554923"/>
                <a:gd name="connsiteY12" fmla="*/ 174190 h 890944"/>
                <a:gd name="connsiteX13" fmla="*/ 320573 w 554923"/>
                <a:gd name="connsiteY13" fmla="*/ 517940 h 890944"/>
                <a:gd name="connsiteX14" fmla="*/ 57490 w 554923"/>
                <a:gd name="connsiteY14" fmla="*/ 675576 h 890944"/>
                <a:gd name="connsiteX15" fmla="*/ 43444 w 554923"/>
                <a:gd name="connsiteY15" fmla="*/ 711574 h 890944"/>
                <a:gd name="connsiteX16" fmla="*/ -354 w 554923"/>
                <a:gd name="connsiteY16" fmla="*/ 807091 h 890944"/>
                <a:gd name="connsiteX17" fmla="*/ 28647 w 554923"/>
                <a:gd name="connsiteY17" fmla="*/ 811262 h 890944"/>
                <a:gd name="connsiteX18" fmla="*/ 28472 w 554923"/>
                <a:gd name="connsiteY18" fmla="*/ 817596 h 890944"/>
                <a:gd name="connsiteX19" fmla="*/ 126729 w 554923"/>
                <a:gd name="connsiteY19" fmla="*/ 890324 h 890944"/>
                <a:gd name="connsiteX20" fmla="*/ 172394 w 554923"/>
                <a:gd name="connsiteY20" fmla="*/ 804422 h 890944"/>
                <a:gd name="connsiteX21" fmla="*/ 171940 w 554923"/>
                <a:gd name="connsiteY21" fmla="*/ 798018 h 890944"/>
                <a:gd name="connsiteX22" fmla="*/ 230465 w 554923"/>
                <a:gd name="connsiteY22" fmla="*/ 776136 h 890944"/>
                <a:gd name="connsiteX23" fmla="*/ 233396 w 554923"/>
                <a:gd name="connsiteY23" fmla="*/ 781598 h 890944"/>
                <a:gd name="connsiteX24" fmla="*/ 359520 w 554923"/>
                <a:gd name="connsiteY24" fmla="*/ 806184 h 890944"/>
                <a:gd name="connsiteX25" fmla="*/ 356344 w 554923"/>
                <a:gd name="connsiteY25" fmla="*/ 695015 h 890944"/>
                <a:gd name="connsiteX26" fmla="*/ 352959 w 554923"/>
                <a:gd name="connsiteY26" fmla="*/ 690024 h 890944"/>
                <a:gd name="connsiteX27" fmla="*/ 395029 w 554923"/>
                <a:gd name="connsiteY27" fmla="*/ 640957 h 890944"/>
                <a:gd name="connsiteX28" fmla="*/ 400263 w 554923"/>
                <a:gd name="connsiteY28" fmla="*/ 643958 h 890944"/>
                <a:gd name="connsiteX29" fmla="*/ 497979 w 554923"/>
                <a:gd name="connsiteY29" fmla="*/ 607437 h 890944"/>
                <a:gd name="connsiteX30" fmla="*/ 469345 w 554923"/>
                <a:gd name="connsiteY30" fmla="*/ 507174 h 890944"/>
                <a:gd name="connsiteX31" fmla="*/ 463831 w 554923"/>
                <a:gd name="connsiteY31" fmla="*/ 504766 h 890944"/>
                <a:gd name="connsiteX32" fmla="*/ 478314 w 554923"/>
                <a:gd name="connsiteY32" fmla="*/ 441774 h 890944"/>
                <a:gd name="connsiteX33" fmla="*/ 484282 w 554923"/>
                <a:gd name="connsiteY33" fmla="*/ 441582 h 89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554923" h="890944">
                  <a:moveTo>
                    <a:pt x="484282" y="441582"/>
                  </a:moveTo>
                  <a:cubicBezTo>
                    <a:pt x="524013" y="437935"/>
                    <a:pt x="555474" y="401344"/>
                    <a:pt x="554549" y="359815"/>
                  </a:cubicBezTo>
                  <a:cubicBezTo>
                    <a:pt x="553625" y="318286"/>
                    <a:pt x="520646" y="287610"/>
                    <a:pt x="480896" y="291239"/>
                  </a:cubicBezTo>
                  <a:cubicBezTo>
                    <a:pt x="478820" y="291431"/>
                    <a:pt x="476778" y="291763"/>
                    <a:pt x="474754" y="292129"/>
                  </a:cubicBezTo>
                  <a:cubicBezTo>
                    <a:pt x="470584" y="271696"/>
                    <a:pt x="464843" y="251612"/>
                    <a:pt x="457584" y="232051"/>
                  </a:cubicBezTo>
                  <a:cubicBezTo>
                    <a:pt x="459417" y="230987"/>
                    <a:pt x="461231" y="229870"/>
                    <a:pt x="463011" y="228562"/>
                  </a:cubicBezTo>
                  <a:cubicBezTo>
                    <a:pt x="496950" y="204656"/>
                    <a:pt x="538880" y="146986"/>
                    <a:pt x="514818" y="115141"/>
                  </a:cubicBezTo>
                  <a:cubicBezTo>
                    <a:pt x="469135" y="54732"/>
                    <a:pt x="422057" y="81046"/>
                    <a:pt x="388119" y="104951"/>
                  </a:cubicBezTo>
                  <a:cubicBezTo>
                    <a:pt x="386374" y="106172"/>
                    <a:pt x="384734" y="107499"/>
                    <a:pt x="383128" y="108842"/>
                  </a:cubicBezTo>
                  <a:cubicBezTo>
                    <a:pt x="369570" y="93930"/>
                    <a:pt x="354773" y="80189"/>
                    <a:pt x="338912" y="67767"/>
                  </a:cubicBezTo>
                  <a:cubicBezTo>
                    <a:pt x="340028" y="65935"/>
                    <a:pt x="341128" y="64068"/>
                    <a:pt x="342122" y="62113"/>
                  </a:cubicBezTo>
                  <a:cubicBezTo>
                    <a:pt x="352069" y="42781"/>
                    <a:pt x="353622" y="20209"/>
                    <a:pt x="346415" y="-303"/>
                  </a:cubicBezTo>
                  <a:cubicBezTo>
                    <a:pt x="313715" y="57582"/>
                    <a:pt x="281504" y="115747"/>
                    <a:pt x="249764" y="174190"/>
                  </a:cubicBezTo>
                  <a:cubicBezTo>
                    <a:pt x="350864" y="247895"/>
                    <a:pt x="383355" y="393544"/>
                    <a:pt x="320573" y="517940"/>
                  </a:cubicBezTo>
                  <a:cubicBezTo>
                    <a:pt x="267370" y="623351"/>
                    <a:pt x="161261" y="682731"/>
                    <a:pt x="57490" y="675576"/>
                  </a:cubicBezTo>
                  <a:cubicBezTo>
                    <a:pt x="52883" y="687599"/>
                    <a:pt x="48382" y="699674"/>
                    <a:pt x="43444" y="711574"/>
                  </a:cubicBezTo>
                  <a:cubicBezTo>
                    <a:pt x="30078" y="743855"/>
                    <a:pt x="14879" y="775491"/>
                    <a:pt x="-354" y="807091"/>
                  </a:cubicBezTo>
                  <a:cubicBezTo>
                    <a:pt x="9278" y="808836"/>
                    <a:pt x="18945" y="810285"/>
                    <a:pt x="28647" y="811262"/>
                  </a:cubicBezTo>
                  <a:cubicBezTo>
                    <a:pt x="28524" y="813373"/>
                    <a:pt x="28437" y="815467"/>
                    <a:pt x="28472" y="817596"/>
                  </a:cubicBezTo>
                  <a:cubicBezTo>
                    <a:pt x="29414" y="859108"/>
                    <a:pt x="54646" y="894373"/>
                    <a:pt x="126729" y="890324"/>
                  </a:cubicBezTo>
                  <a:cubicBezTo>
                    <a:pt x="166583" y="888108"/>
                    <a:pt x="173336" y="845933"/>
                    <a:pt x="172394" y="804422"/>
                  </a:cubicBezTo>
                  <a:cubicBezTo>
                    <a:pt x="172394" y="802240"/>
                    <a:pt x="172167" y="800129"/>
                    <a:pt x="171940" y="798018"/>
                  </a:cubicBezTo>
                  <a:cubicBezTo>
                    <a:pt x="191989" y="792242"/>
                    <a:pt x="211550" y="784931"/>
                    <a:pt x="230465" y="776136"/>
                  </a:cubicBezTo>
                  <a:cubicBezTo>
                    <a:pt x="231372" y="777986"/>
                    <a:pt x="232332" y="779818"/>
                    <a:pt x="233396" y="781598"/>
                  </a:cubicBezTo>
                  <a:cubicBezTo>
                    <a:pt x="254091" y="815746"/>
                    <a:pt x="325563" y="830090"/>
                    <a:pt x="359520" y="806184"/>
                  </a:cubicBezTo>
                  <a:cubicBezTo>
                    <a:pt x="393476" y="782279"/>
                    <a:pt x="376969" y="729163"/>
                    <a:pt x="356344" y="695015"/>
                  </a:cubicBezTo>
                  <a:cubicBezTo>
                    <a:pt x="355297" y="693270"/>
                    <a:pt x="354128" y="691647"/>
                    <a:pt x="352959" y="690024"/>
                  </a:cubicBezTo>
                  <a:cubicBezTo>
                    <a:pt x="368174" y="674721"/>
                    <a:pt x="382221" y="658319"/>
                    <a:pt x="395029" y="640957"/>
                  </a:cubicBezTo>
                  <a:cubicBezTo>
                    <a:pt x="396773" y="642022"/>
                    <a:pt x="398431" y="643051"/>
                    <a:pt x="400263" y="643958"/>
                  </a:cubicBezTo>
                  <a:cubicBezTo>
                    <a:pt x="435162" y="661565"/>
                    <a:pt x="478872" y="645215"/>
                    <a:pt x="497979" y="607437"/>
                  </a:cubicBezTo>
                  <a:cubicBezTo>
                    <a:pt x="517086" y="569660"/>
                    <a:pt x="504226" y="524780"/>
                    <a:pt x="469345" y="507174"/>
                  </a:cubicBezTo>
                  <a:cubicBezTo>
                    <a:pt x="467600" y="506266"/>
                    <a:pt x="465681" y="505429"/>
                    <a:pt x="463831" y="504766"/>
                  </a:cubicBezTo>
                  <a:cubicBezTo>
                    <a:pt x="470183" y="484141"/>
                    <a:pt x="475034" y="463097"/>
                    <a:pt x="478314" y="441774"/>
                  </a:cubicBezTo>
                  <a:cubicBezTo>
                    <a:pt x="480233" y="441791"/>
                    <a:pt x="482240" y="441791"/>
                    <a:pt x="484282" y="441582"/>
                  </a:cubicBezTo>
                  <a:close/>
                </a:path>
              </a:pathLst>
            </a:custGeom>
            <a:solidFill>
              <a:srgbClr val="D8DEE8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25D5FDA9-2BE2-4394-A014-14265498B0F3}"/>
                </a:ext>
              </a:extLst>
            </p:cNvPr>
            <p:cNvSpPr/>
            <p:nvPr/>
          </p:nvSpPr>
          <p:spPr>
            <a:xfrm>
              <a:off x="10376198" y="2047073"/>
              <a:ext cx="926682" cy="968567"/>
            </a:xfrm>
            <a:custGeom>
              <a:avLst/>
              <a:gdLst>
                <a:gd name="connsiteX0" fmla="*/ 771970 w 926682"/>
                <a:gd name="connsiteY0" fmla="*/ 725758 h 968567"/>
                <a:gd name="connsiteX1" fmla="*/ 869686 w 926682"/>
                <a:gd name="connsiteY1" fmla="*/ 689237 h 968567"/>
                <a:gd name="connsiteX2" fmla="*/ 841035 w 926682"/>
                <a:gd name="connsiteY2" fmla="*/ 588973 h 968567"/>
                <a:gd name="connsiteX3" fmla="*/ 835538 w 926682"/>
                <a:gd name="connsiteY3" fmla="*/ 586565 h 968567"/>
                <a:gd name="connsiteX4" fmla="*/ 850003 w 926682"/>
                <a:gd name="connsiteY4" fmla="*/ 523573 h 968567"/>
                <a:gd name="connsiteX5" fmla="*/ 856041 w 926682"/>
                <a:gd name="connsiteY5" fmla="*/ 523329 h 968567"/>
                <a:gd name="connsiteX6" fmla="*/ 926309 w 926682"/>
                <a:gd name="connsiteY6" fmla="*/ 441562 h 968567"/>
                <a:gd name="connsiteX7" fmla="*/ 852656 w 926682"/>
                <a:gd name="connsiteY7" fmla="*/ 372986 h 968567"/>
                <a:gd name="connsiteX8" fmla="*/ 846514 w 926682"/>
                <a:gd name="connsiteY8" fmla="*/ 373876 h 968567"/>
                <a:gd name="connsiteX9" fmla="*/ 829344 w 926682"/>
                <a:gd name="connsiteY9" fmla="*/ 313799 h 968567"/>
                <a:gd name="connsiteX10" fmla="*/ 834770 w 926682"/>
                <a:gd name="connsiteY10" fmla="*/ 310309 h 968567"/>
                <a:gd name="connsiteX11" fmla="*/ 858798 w 926682"/>
                <a:gd name="connsiteY11" fmla="*/ 205212 h 968567"/>
                <a:gd name="connsiteX12" fmla="*/ 759878 w 926682"/>
                <a:gd name="connsiteY12" fmla="*/ 186716 h 968567"/>
                <a:gd name="connsiteX13" fmla="*/ 754888 w 926682"/>
                <a:gd name="connsiteY13" fmla="*/ 190607 h 968567"/>
                <a:gd name="connsiteX14" fmla="*/ 710689 w 926682"/>
                <a:gd name="connsiteY14" fmla="*/ 149531 h 968567"/>
                <a:gd name="connsiteX15" fmla="*/ 713882 w 926682"/>
                <a:gd name="connsiteY15" fmla="*/ 143878 h 968567"/>
                <a:gd name="connsiteX16" fmla="*/ 685230 w 926682"/>
                <a:gd name="connsiteY16" fmla="*/ 43614 h 968567"/>
                <a:gd name="connsiteX17" fmla="*/ 587515 w 926682"/>
                <a:gd name="connsiteY17" fmla="*/ 80118 h 968567"/>
                <a:gd name="connsiteX18" fmla="*/ 584862 w 926682"/>
                <a:gd name="connsiteY18" fmla="*/ 86051 h 968567"/>
                <a:gd name="connsiteX19" fmla="*/ 525535 w 926682"/>
                <a:gd name="connsiteY19" fmla="*/ 74883 h 968567"/>
                <a:gd name="connsiteX20" fmla="*/ 525692 w 926682"/>
                <a:gd name="connsiteY20" fmla="*/ 68567 h 968567"/>
                <a:gd name="connsiteX21" fmla="*/ 452056 w 926682"/>
                <a:gd name="connsiteY21" fmla="*/ -9 h 968567"/>
                <a:gd name="connsiteX22" fmla="*/ 381788 w 926682"/>
                <a:gd name="connsiteY22" fmla="*/ 81741 h 968567"/>
                <a:gd name="connsiteX23" fmla="*/ 382242 w 926682"/>
                <a:gd name="connsiteY23" fmla="*/ 88145 h 968567"/>
                <a:gd name="connsiteX24" fmla="*/ 323699 w 926682"/>
                <a:gd name="connsiteY24" fmla="*/ 110026 h 968567"/>
                <a:gd name="connsiteX25" fmla="*/ 320768 w 926682"/>
                <a:gd name="connsiteY25" fmla="*/ 104547 h 968567"/>
                <a:gd name="connsiteX26" fmla="*/ 221848 w 926682"/>
                <a:gd name="connsiteY26" fmla="*/ 86051 h 968567"/>
                <a:gd name="connsiteX27" fmla="*/ 197820 w 926682"/>
                <a:gd name="connsiteY27" fmla="*/ 191130 h 968567"/>
                <a:gd name="connsiteX28" fmla="*/ 201310 w 926682"/>
                <a:gd name="connsiteY28" fmla="*/ 196138 h 968567"/>
                <a:gd name="connsiteX29" fmla="*/ 159240 w 926682"/>
                <a:gd name="connsiteY29" fmla="*/ 245206 h 968567"/>
                <a:gd name="connsiteX30" fmla="*/ 154005 w 926682"/>
                <a:gd name="connsiteY30" fmla="*/ 242204 h 968567"/>
                <a:gd name="connsiteX31" fmla="*/ 56290 w 926682"/>
                <a:gd name="connsiteY31" fmla="*/ 278726 h 968567"/>
                <a:gd name="connsiteX32" fmla="*/ 84941 w 926682"/>
                <a:gd name="connsiteY32" fmla="*/ 378989 h 968567"/>
                <a:gd name="connsiteX33" fmla="*/ 90438 w 926682"/>
                <a:gd name="connsiteY33" fmla="*/ 381397 h 968567"/>
                <a:gd name="connsiteX34" fmla="*/ 75972 w 926682"/>
                <a:gd name="connsiteY34" fmla="*/ 444389 h 968567"/>
                <a:gd name="connsiteX35" fmla="*/ 69935 w 926682"/>
                <a:gd name="connsiteY35" fmla="*/ 444633 h 968567"/>
                <a:gd name="connsiteX36" fmla="*/ -333 w 926682"/>
                <a:gd name="connsiteY36" fmla="*/ 526383 h 968567"/>
                <a:gd name="connsiteX37" fmla="*/ 73320 w 926682"/>
                <a:gd name="connsiteY37" fmla="*/ 594958 h 968567"/>
                <a:gd name="connsiteX38" fmla="*/ 79462 w 926682"/>
                <a:gd name="connsiteY38" fmla="*/ 594086 h 968567"/>
                <a:gd name="connsiteX39" fmla="*/ 96632 w 926682"/>
                <a:gd name="connsiteY39" fmla="*/ 654164 h 968567"/>
                <a:gd name="connsiteX40" fmla="*/ 91206 w 926682"/>
                <a:gd name="connsiteY40" fmla="*/ 657653 h 968567"/>
                <a:gd name="connsiteX41" fmla="*/ 67178 w 926682"/>
                <a:gd name="connsiteY41" fmla="*/ 762733 h 968567"/>
                <a:gd name="connsiteX42" fmla="*/ 166098 w 926682"/>
                <a:gd name="connsiteY42" fmla="*/ 781246 h 968567"/>
                <a:gd name="connsiteX43" fmla="*/ 171088 w 926682"/>
                <a:gd name="connsiteY43" fmla="*/ 777355 h 968567"/>
                <a:gd name="connsiteX44" fmla="*/ 215287 w 926682"/>
                <a:gd name="connsiteY44" fmla="*/ 818413 h 968567"/>
                <a:gd name="connsiteX45" fmla="*/ 212094 w 926682"/>
                <a:gd name="connsiteY45" fmla="*/ 824084 h 968567"/>
                <a:gd name="connsiteX46" fmla="*/ 240746 w 926682"/>
                <a:gd name="connsiteY46" fmla="*/ 924348 h 968567"/>
                <a:gd name="connsiteX47" fmla="*/ 338461 w 926682"/>
                <a:gd name="connsiteY47" fmla="*/ 887827 h 968567"/>
                <a:gd name="connsiteX48" fmla="*/ 341114 w 926682"/>
                <a:gd name="connsiteY48" fmla="*/ 881894 h 968567"/>
                <a:gd name="connsiteX49" fmla="*/ 400441 w 926682"/>
                <a:gd name="connsiteY49" fmla="*/ 893061 h 968567"/>
                <a:gd name="connsiteX50" fmla="*/ 400266 w 926682"/>
                <a:gd name="connsiteY50" fmla="*/ 899395 h 968567"/>
                <a:gd name="connsiteX51" fmla="*/ 473920 w 926682"/>
                <a:gd name="connsiteY51" fmla="*/ 967971 h 968567"/>
                <a:gd name="connsiteX52" fmla="*/ 544188 w 926682"/>
                <a:gd name="connsiteY52" fmla="*/ 886221 h 968567"/>
                <a:gd name="connsiteX53" fmla="*/ 543734 w 926682"/>
                <a:gd name="connsiteY53" fmla="*/ 879817 h 968567"/>
                <a:gd name="connsiteX54" fmla="*/ 602259 w 926682"/>
                <a:gd name="connsiteY54" fmla="*/ 857936 h 968567"/>
                <a:gd name="connsiteX55" fmla="*/ 605208 w 926682"/>
                <a:gd name="connsiteY55" fmla="*/ 863398 h 968567"/>
                <a:gd name="connsiteX56" fmla="*/ 704111 w 926682"/>
                <a:gd name="connsiteY56" fmla="*/ 881911 h 968567"/>
                <a:gd name="connsiteX57" fmla="*/ 728156 w 926682"/>
                <a:gd name="connsiteY57" fmla="*/ 776814 h 968567"/>
                <a:gd name="connsiteX58" fmla="*/ 724666 w 926682"/>
                <a:gd name="connsiteY58" fmla="*/ 771824 h 968567"/>
                <a:gd name="connsiteX59" fmla="*/ 766736 w 926682"/>
                <a:gd name="connsiteY59" fmla="*/ 722757 h 968567"/>
                <a:gd name="connsiteX60" fmla="*/ 771970 w 926682"/>
                <a:gd name="connsiteY60" fmla="*/ 725758 h 968567"/>
                <a:gd name="connsiteX61" fmla="*/ 337606 w 926682"/>
                <a:gd name="connsiteY61" fmla="*/ 732249 h 968567"/>
                <a:gd name="connsiteX62" fmla="*/ 233591 w 926682"/>
                <a:gd name="connsiteY62" fmla="*/ 368205 h 968567"/>
                <a:gd name="connsiteX63" fmla="*/ 588230 w 926682"/>
                <a:gd name="connsiteY63" fmla="*/ 235591 h 968567"/>
                <a:gd name="connsiteX64" fmla="*/ 692245 w 926682"/>
                <a:gd name="connsiteY64" fmla="*/ 599635 h 968567"/>
                <a:gd name="connsiteX65" fmla="*/ 337606 w 926682"/>
                <a:gd name="connsiteY65" fmla="*/ 732249 h 96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926682" h="968567">
                  <a:moveTo>
                    <a:pt x="771970" y="725758"/>
                  </a:moveTo>
                  <a:cubicBezTo>
                    <a:pt x="806869" y="743364"/>
                    <a:pt x="850579" y="727014"/>
                    <a:pt x="869686" y="689237"/>
                  </a:cubicBezTo>
                  <a:cubicBezTo>
                    <a:pt x="888793" y="651459"/>
                    <a:pt x="875916" y="606579"/>
                    <a:pt x="841035" y="588973"/>
                  </a:cubicBezTo>
                  <a:cubicBezTo>
                    <a:pt x="839290" y="588066"/>
                    <a:pt x="837388" y="587228"/>
                    <a:pt x="835538" y="586565"/>
                  </a:cubicBezTo>
                  <a:cubicBezTo>
                    <a:pt x="841890" y="565940"/>
                    <a:pt x="846723" y="544896"/>
                    <a:pt x="850003" y="523573"/>
                  </a:cubicBezTo>
                  <a:cubicBezTo>
                    <a:pt x="851993" y="523573"/>
                    <a:pt x="853999" y="523573"/>
                    <a:pt x="856041" y="523329"/>
                  </a:cubicBezTo>
                  <a:cubicBezTo>
                    <a:pt x="895773" y="519682"/>
                    <a:pt x="927234" y="483091"/>
                    <a:pt x="926309" y="441562"/>
                  </a:cubicBezTo>
                  <a:cubicBezTo>
                    <a:pt x="925385" y="400033"/>
                    <a:pt x="892405" y="369357"/>
                    <a:pt x="852656" y="372986"/>
                  </a:cubicBezTo>
                  <a:cubicBezTo>
                    <a:pt x="850579" y="373178"/>
                    <a:pt x="848538" y="373510"/>
                    <a:pt x="846514" y="373876"/>
                  </a:cubicBezTo>
                  <a:cubicBezTo>
                    <a:pt x="842343" y="353443"/>
                    <a:pt x="836603" y="333359"/>
                    <a:pt x="829344" y="313799"/>
                  </a:cubicBezTo>
                  <a:cubicBezTo>
                    <a:pt x="831176" y="312734"/>
                    <a:pt x="832990" y="311617"/>
                    <a:pt x="834770" y="310309"/>
                  </a:cubicBezTo>
                  <a:cubicBezTo>
                    <a:pt x="868709" y="286403"/>
                    <a:pt x="879475" y="239360"/>
                    <a:pt x="858798" y="205212"/>
                  </a:cubicBezTo>
                  <a:cubicBezTo>
                    <a:pt x="838121" y="171064"/>
                    <a:pt x="793834" y="162793"/>
                    <a:pt x="759878" y="186716"/>
                  </a:cubicBezTo>
                  <a:cubicBezTo>
                    <a:pt x="758133" y="187937"/>
                    <a:pt x="756511" y="189263"/>
                    <a:pt x="754888" y="190607"/>
                  </a:cubicBezTo>
                  <a:cubicBezTo>
                    <a:pt x="741330" y="175700"/>
                    <a:pt x="726550" y="161959"/>
                    <a:pt x="710689" y="149531"/>
                  </a:cubicBezTo>
                  <a:cubicBezTo>
                    <a:pt x="711805" y="147699"/>
                    <a:pt x="712888" y="145832"/>
                    <a:pt x="713882" y="143878"/>
                  </a:cubicBezTo>
                  <a:cubicBezTo>
                    <a:pt x="732937" y="106100"/>
                    <a:pt x="720111" y="61221"/>
                    <a:pt x="685230" y="43614"/>
                  </a:cubicBezTo>
                  <a:cubicBezTo>
                    <a:pt x="650349" y="26008"/>
                    <a:pt x="606709" y="42358"/>
                    <a:pt x="587515" y="80118"/>
                  </a:cubicBezTo>
                  <a:cubicBezTo>
                    <a:pt x="586537" y="82090"/>
                    <a:pt x="585770" y="84062"/>
                    <a:pt x="584862" y="86051"/>
                  </a:cubicBezTo>
                  <a:cubicBezTo>
                    <a:pt x="565441" y="80673"/>
                    <a:pt x="545584" y="76937"/>
                    <a:pt x="525535" y="74883"/>
                  </a:cubicBezTo>
                  <a:cubicBezTo>
                    <a:pt x="525657" y="72789"/>
                    <a:pt x="525744" y="70696"/>
                    <a:pt x="525692" y="68567"/>
                  </a:cubicBezTo>
                  <a:cubicBezTo>
                    <a:pt x="524767" y="27055"/>
                    <a:pt x="491788" y="-3656"/>
                    <a:pt x="452056" y="-9"/>
                  </a:cubicBezTo>
                  <a:cubicBezTo>
                    <a:pt x="412324" y="3638"/>
                    <a:pt x="380846" y="40229"/>
                    <a:pt x="381788" y="81741"/>
                  </a:cubicBezTo>
                  <a:cubicBezTo>
                    <a:pt x="381788" y="83922"/>
                    <a:pt x="382015" y="86033"/>
                    <a:pt x="382242" y="88145"/>
                  </a:cubicBezTo>
                  <a:cubicBezTo>
                    <a:pt x="362193" y="93922"/>
                    <a:pt x="342615" y="101237"/>
                    <a:pt x="323699" y="110026"/>
                  </a:cubicBezTo>
                  <a:cubicBezTo>
                    <a:pt x="322792" y="108177"/>
                    <a:pt x="321850" y="106344"/>
                    <a:pt x="320768" y="104547"/>
                  </a:cubicBezTo>
                  <a:cubicBezTo>
                    <a:pt x="300090" y="70416"/>
                    <a:pt x="255804" y="62128"/>
                    <a:pt x="221848" y="86051"/>
                  </a:cubicBezTo>
                  <a:cubicBezTo>
                    <a:pt x="187892" y="109974"/>
                    <a:pt x="177143" y="157000"/>
                    <a:pt x="197820" y="191130"/>
                  </a:cubicBezTo>
                  <a:cubicBezTo>
                    <a:pt x="198885" y="192875"/>
                    <a:pt x="200054" y="194515"/>
                    <a:pt x="201310" y="196138"/>
                  </a:cubicBezTo>
                  <a:cubicBezTo>
                    <a:pt x="186094" y="211439"/>
                    <a:pt x="172048" y="227838"/>
                    <a:pt x="159240" y="245206"/>
                  </a:cubicBezTo>
                  <a:cubicBezTo>
                    <a:pt x="157495" y="244141"/>
                    <a:pt x="155838" y="243112"/>
                    <a:pt x="154005" y="242204"/>
                  </a:cubicBezTo>
                  <a:cubicBezTo>
                    <a:pt x="119107" y="224598"/>
                    <a:pt x="75396" y="240948"/>
                    <a:pt x="56290" y="278726"/>
                  </a:cubicBezTo>
                  <a:cubicBezTo>
                    <a:pt x="37183" y="316503"/>
                    <a:pt x="50060" y="361383"/>
                    <a:pt x="84941" y="378989"/>
                  </a:cubicBezTo>
                  <a:cubicBezTo>
                    <a:pt x="86686" y="379896"/>
                    <a:pt x="88588" y="380734"/>
                    <a:pt x="90438" y="381397"/>
                  </a:cubicBezTo>
                  <a:cubicBezTo>
                    <a:pt x="84086" y="402004"/>
                    <a:pt x="79253" y="423066"/>
                    <a:pt x="75972" y="444389"/>
                  </a:cubicBezTo>
                  <a:cubicBezTo>
                    <a:pt x="73965" y="444389"/>
                    <a:pt x="71976" y="444389"/>
                    <a:pt x="69935" y="444633"/>
                  </a:cubicBezTo>
                  <a:cubicBezTo>
                    <a:pt x="30186" y="448280"/>
                    <a:pt x="-1275" y="484871"/>
                    <a:pt x="-333" y="526383"/>
                  </a:cubicBezTo>
                  <a:cubicBezTo>
                    <a:pt x="609" y="567895"/>
                    <a:pt x="33571" y="598605"/>
                    <a:pt x="73320" y="594958"/>
                  </a:cubicBezTo>
                  <a:cubicBezTo>
                    <a:pt x="75396" y="594784"/>
                    <a:pt x="77438" y="594452"/>
                    <a:pt x="79462" y="594086"/>
                  </a:cubicBezTo>
                  <a:cubicBezTo>
                    <a:pt x="83632" y="614519"/>
                    <a:pt x="89373" y="634603"/>
                    <a:pt x="96632" y="654164"/>
                  </a:cubicBezTo>
                  <a:cubicBezTo>
                    <a:pt x="94800" y="655228"/>
                    <a:pt x="92985" y="656345"/>
                    <a:pt x="91206" y="657653"/>
                  </a:cubicBezTo>
                  <a:cubicBezTo>
                    <a:pt x="57249" y="681559"/>
                    <a:pt x="46500" y="728602"/>
                    <a:pt x="67178" y="762733"/>
                  </a:cubicBezTo>
                  <a:cubicBezTo>
                    <a:pt x="87855" y="796864"/>
                    <a:pt x="132141" y="805152"/>
                    <a:pt x="166098" y="781246"/>
                  </a:cubicBezTo>
                  <a:cubicBezTo>
                    <a:pt x="167843" y="780025"/>
                    <a:pt x="169465" y="778699"/>
                    <a:pt x="171088" y="777355"/>
                  </a:cubicBezTo>
                  <a:cubicBezTo>
                    <a:pt x="184646" y="792257"/>
                    <a:pt x="199426" y="805989"/>
                    <a:pt x="215287" y="818413"/>
                  </a:cubicBezTo>
                  <a:cubicBezTo>
                    <a:pt x="214170" y="820263"/>
                    <a:pt x="213088" y="822130"/>
                    <a:pt x="212094" y="824084"/>
                  </a:cubicBezTo>
                  <a:cubicBezTo>
                    <a:pt x="193039" y="861862"/>
                    <a:pt x="205865" y="906741"/>
                    <a:pt x="240746" y="924348"/>
                  </a:cubicBezTo>
                  <a:cubicBezTo>
                    <a:pt x="275627" y="941954"/>
                    <a:pt x="319355" y="925604"/>
                    <a:pt x="338461" y="887827"/>
                  </a:cubicBezTo>
                  <a:cubicBezTo>
                    <a:pt x="339439" y="885872"/>
                    <a:pt x="340294" y="883900"/>
                    <a:pt x="341114" y="881894"/>
                  </a:cubicBezTo>
                  <a:cubicBezTo>
                    <a:pt x="360535" y="887285"/>
                    <a:pt x="380392" y="891020"/>
                    <a:pt x="400441" y="893061"/>
                  </a:cubicBezTo>
                  <a:cubicBezTo>
                    <a:pt x="400319" y="895173"/>
                    <a:pt x="400232" y="897266"/>
                    <a:pt x="400266" y="899395"/>
                  </a:cubicBezTo>
                  <a:cubicBezTo>
                    <a:pt x="401209" y="940907"/>
                    <a:pt x="434188" y="971618"/>
                    <a:pt x="473920" y="967971"/>
                  </a:cubicBezTo>
                  <a:cubicBezTo>
                    <a:pt x="513652" y="964324"/>
                    <a:pt x="545130" y="927733"/>
                    <a:pt x="544188" y="886221"/>
                  </a:cubicBezTo>
                  <a:cubicBezTo>
                    <a:pt x="544188" y="884040"/>
                    <a:pt x="543961" y="881929"/>
                    <a:pt x="543734" y="879817"/>
                  </a:cubicBezTo>
                  <a:cubicBezTo>
                    <a:pt x="563766" y="874042"/>
                    <a:pt x="583344" y="866713"/>
                    <a:pt x="602259" y="857936"/>
                  </a:cubicBezTo>
                  <a:cubicBezTo>
                    <a:pt x="603184" y="859785"/>
                    <a:pt x="604126" y="861618"/>
                    <a:pt x="605208" y="863398"/>
                  </a:cubicBezTo>
                  <a:cubicBezTo>
                    <a:pt x="625885" y="897546"/>
                    <a:pt x="670172" y="905834"/>
                    <a:pt x="704111" y="881911"/>
                  </a:cubicBezTo>
                  <a:cubicBezTo>
                    <a:pt x="738049" y="857988"/>
                    <a:pt x="748833" y="810962"/>
                    <a:pt x="728156" y="776814"/>
                  </a:cubicBezTo>
                  <a:cubicBezTo>
                    <a:pt x="727091" y="775069"/>
                    <a:pt x="725922" y="773447"/>
                    <a:pt x="724666" y="771824"/>
                  </a:cubicBezTo>
                  <a:cubicBezTo>
                    <a:pt x="739881" y="756521"/>
                    <a:pt x="753928" y="740119"/>
                    <a:pt x="766736" y="722757"/>
                  </a:cubicBezTo>
                  <a:cubicBezTo>
                    <a:pt x="768446" y="723821"/>
                    <a:pt x="770156" y="724850"/>
                    <a:pt x="771970" y="725758"/>
                  </a:cubicBezTo>
                  <a:close/>
                  <a:moveTo>
                    <a:pt x="337606" y="732249"/>
                  </a:moveTo>
                  <a:cubicBezTo>
                    <a:pt x="210942" y="668332"/>
                    <a:pt x="164370" y="505409"/>
                    <a:pt x="233591" y="368205"/>
                  </a:cubicBezTo>
                  <a:cubicBezTo>
                    <a:pt x="302813" y="231002"/>
                    <a:pt x="461583" y="171692"/>
                    <a:pt x="588230" y="235591"/>
                  </a:cubicBezTo>
                  <a:cubicBezTo>
                    <a:pt x="714877" y="299490"/>
                    <a:pt x="761466" y="462431"/>
                    <a:pt x="692245" y="599635"/>
                  </a:cubicBezTo>
                  <a:cubicBezTo>
                    <a:pt x="623024" y="736838"/>
                    <a:pt x="464306" y="796253"/>
                    <a:pt x="337606" y="732249"/>
                  </a:cubicBezTo>
                  <a:close/>
                </a:path>
              </a:pathLst>
            </a:custGeom>
            <a:solidFill>
              <a:srgbClr val="FFFFFF"/>
            </a:solidFill>
            <a:ln w="174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AC228DE8-3F82-43AD-B21D-FD80405BC145}"/>
              </a:ext>
            </a:extLst>
          </p:cNvPr>
          <p:cNvSpPr txBox="1"/>
          <p:nvPr/>
        </p:nvSpPr>
        <p:spPr>
          <a:xfrm>
            <a:off x="515788" y="439593"/>
            <a:ext cx="117411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Paperless equipment</a:t>
            </a:r>
            <a:endParaRPr lang="zh-CN" altLang="en-US" sz="1000" dirty="0">
              <a:solidFill>
                <a:schemeClr val="bg1"/>
              </a:solidFill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C458D42C-F69D-4C9E-B4AC-95E6CA3BB3EE}"/>
              </a:ext>
            </a:extLst>
          </p:cNvPr>
          <p:cNvSpPr txBox="1"/>
          <p:nvPr/>
        </p:nvSpPr>
        <p:spPr>
          <a:xfrm>
            <a:off x="8016791" y="437686"/>
            <a:ext cx="129114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Paperless system</a:t>
            </a:r>
            <a:endParaRPr lang="zh-CN" altLang="en-US" sz="1000" dirty="0">
              <a:solidFill>
                <a:schemeClr val="bg1"/>
              </a:solidFill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61374491-4600-422D-8237-4B70B212ABE6}"/>
              </a:ext>
            </a:extLst>
          </p:cNvPr>
          <p:cNvSpPr txBox="1"/>
          <p:nvPr/>
        </p:nvSpPr>
        <p:spPr>
          <a:xfrm>
            <a:off x="9340023" y="437686"/>
            <a:ext cx="88872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Application</a:t>
            </a:r>
            <a:endParaRPr lang="zh-CN" altLang="en-US" sz="1000" dirty="0">
              <a:solidFill>
                <a:schemeClr val="bg1"/>
              </a:solidFill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F51E2420-23D7-47B6-8E0F-359C788115F0}"/>
              </a:ext>
            </a:extLst>
          </p:cNvPr>
          <p:cNvSpPr txBox="1"/>
          <p:nvPr/>
        </p:nvSpPr>
        <p:spPr>
          <a:xfrm>
            <a:off x="10260839" y="437686"/>
            <a:ext cx="5709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Report</a:t>
            </a:r>
            <a:endParaRPr lang="zh-CN" altLang="en-US" sz="1000" dirty="0">
              <a:solidFill>
                <a:schemeClr val="bg1"/>
              </a:solidFill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49E498C5-EDBF-4E8D-B97D-0F269E1366FC}"/>
              </a:ext>
            </a:extLst>
          </p:cNvPr>
          <p:cNvSpPr/>
          <p:nvPr/>
        </p:nvSpPr>
        <p:spPr>
          <a:xfrm>
            <a:off x="11046111" y="449347"/>
            <a:ext cx="570960" cy="222897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>
            <a:extLst>
              <a:ext uri="{FF2B5EF4-FFF2-40B4-BE49-F238E27FC236}">
                <a16:creationId xmlns:a16="http://schemas.microsoft.com/office/drawing/2014/main" id="{800C8E4F-EE3F-4386-ADCB-62E0BA78359D}"/>
              </a:ext>
            </a:extLst>
          </p:cNvPr>
          <p:cNvSpPr/>
          <p:nvPr/>
        </p:nvSpPr>
        <p:spPr>
          <a:xfrm>
            <a:off x="11135646" y="479403"/>
            <a:ext cx="336031" cy="160245"/>
          </a:xfrm>
          <a:prstGeom prst="ellipse">
            <a:avLst/>
          </a:prstGeom>
          <a:gradFill flip="none" rotWithShape="1">
            <a:gsLst>
              <a:gs pos="54000">
                <a:schemeClr val="bg1"/>
              </a:gs>
              <a:gs pos="54000">
                <a:schemeClr val="bg1">
                  <a:alpha val="0"/>
                </a:scheme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" name="直接连接符 102">
            <a:extLst>
              <a:ext uri="{FF2B5EF4-FFF2-40B4-BE49-F238E27FC236}">
                <a16:creationId xmlns:a16="http://schemas.microsoft.com/office/drawing/2014/main" id="{D55D9123-DD26-42EB-8389-8D470BC76FF3}"/>
              </a:ext>
            </a:extLst>
          </p:cNvPr>
          <p:cNvCxnSpPr>
            <a:cxnSpLocks/>
          </p:cNvCxnSpPr>
          <p:nvPr/>
        </p:nvCxnSpPr>
        <p:spPr>
          <a:xfrm>
            <a:off x="1270000" y="729627"/>
            <a:ext cx="10347071" cy="0"/>
          </a:xfrm>
          <a:prstGeom prst="line">
            <a:avLst/>
          </a:prstGeom>
          <a:ln>
            <a:solidFill>
              <a:schemeClr val="bg1">
                <a:alpha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33DF71AD-95C0-4C5D-ACBE-3FD5192E0F15}"/>
              </a:ext>
            </a:extLst>
          </p:cNvPr>
          <p:cNvGrpSpPr/>
          <p:nvPr/>
        </p:nvGrpSpPr>
        <p:grpSpPr>
          <a:xfrm>
            <a:off x="-4340723" y="-1894367"/>
            <a:ext cx="9912801" cy="9912801"/>
            <a:chOff x="2747059" y="80059"/>
            <a:chExt cx="6697883" cy="6697883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6FE5CB54-ABDA-43ED-8653-3FE64EEFCA7E}"/>
                </a:ext>
              </a:extLst>
            </p:cNvPr>
            <p:cNvSpPr/>
            <p:nvPr/>
          </p:nvSpPr>
          <p:spPr>
            <a:xfrm>
              <a:off x="5942636" y="3275636"/>
              <a:ext cx="306729" cy="306729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:a16="http://schemas.microsoft.com/office/drawing/2014/main" id="{1265FBEC-30A7-4653-9C6B-2E80FBCF052B}"/>
                </a:ext>
              </a:extLst>
            </p:cNvPr>
            <p:cNvSpPr/>
            <p:nvPr/>
          </p:nvSpPr>
          <p:spPr>
            <a:xfrm>
              <a:off x="5839553" y="3172553"/>
              <a:ext cx="512895" cy="512895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CC0E0E57-D6AC-4D0E-8FC9-737163C6126F}"/>
                </a:ext>
              </a:extLst>
            </p:cNvPr>
            <p:cNvSpPr/>
            <p:nvPr/>
          </p:nvSpPr>
          <p:spPr>
            <a:xfrm>
              <a:off x="5736470" y="3069470"/>
              <a:ext cx="719061" cy="719061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66EAC02B-B458-4D97-B15F-791C07F97A2F}"/>
                </a:ext>
              </a:extLst>
            </p:cNvPr>
            <p:cNvSpPr/>
            <p:nvPr/>
          </p:nvSpPr>
          <p:spPr>
            <a:xfrm>
              <a:off x="5633386" y="2966386"/>
              <a:ext cx="925228" cy="925228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0F8E5892-DF5C-4E0A-9E0F-983D677EC4BF}"/>
                </a:ext>
              </a:extLst>
            </p:cNvPr>
            <p:cNvSpPr/>
            <p:nvPr/>
          </p:nvSpPr>
          <p:spPr>
            <a:xfrm>
              <a:off x="5530303" y="2863303"/>
              <a:ext cx="1131394" cy="1131394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0E9AC343-C39A-4930-AB68-486DD5B7984E}"/>
                </a:ext>
              </a:extLst>
            </p:cNvPr>
            <p:cNvSpPr/>
            <p:nvPr/>
          </p:nvSpPr>
          <p:spPr>
            <a:xfrm>
              <a:off x="5427219" y="2760219"/>
              <a:ext cx="1337560" cy="1337560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EF365D10-DC2A-4C91-BD79-638EEFEF2CE9}"/>
                </a:ext>
              </a:extLst>
            </p:cNvPr>
            <p:cNvSpPr/>
            <p:nvPr/>
          </p:nvSpPr>
          <p:spPr>
            <a:xfrm>
              <a:off x="5324137" y="2657137"/>
              <a:ext cx="1543727" cy="1543727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0F34E7D7-38DB-4E24-A169-CD69A0FDF2C2}"/>
                </a:ext>
              </a:extLst>
            </p:cNvPr>
            <p:cNvSpPr/>
            <p:nvPr/>
          </p:nvSpPr>
          <p:spPr>
            <a:xfrm>
              <a:off x="5221054" y="2554054"/>
              <a:ext cx="1749893" cy="1749893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53C720DF-DA29-439A-BE66-C4E95EE7C247}"/>
                </a:ext>
              </a:extLst>
            </p:cNvPr>
            <p:cNvSpPr/>
            <p:nvPr/>
          </p:nvSpPr>
          <p:spPr>
            <a:xfrm>
              <a:off x="5117971" y="2450971"/>
              <a:ext cx="1956059" cy="1956059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1BCC961D-4323-4390-8E09-63C90C6ED3D2}"/>
                </a:ext>
              </a:extLst>
            </p:cNvPr>
            <p:cNvSpPr/>
            <p:nvPr/>
          </p:nvSpPr>
          <p:spPr>
            <a:xfrm>
              <a:off x="5014888" y="2347888"/>
              <a:ext cx="2162225" cy="2162225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3B606A5E-9EA8-4F81-89D1-EA1AE2DD328A}"/>
                </a:ext>
              </a:extLst>
            </p:cNvPr>
            <p:cNvSpPr/>
            <p:nvPr/>
          </p:nvSpPr>
          <p:spPr>
            <a:xfrm>
              <a:off x="4911805" y="2244805"/>
              <a:ext cx="2368391" cy="2368391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FE784383-AEA3-46FF-B672-1713007B99C6}"/>
                </a:ext>
              </a:extLst>
            </p:cNvPr>
            <p:cNvSpPr/>
            <p:nvPr/>
          </p:nvSpPr>
          <p:spPr>
            <a:xfrm>
              <a:off x="4808721" y="2141721"/>
              <a:ext cx="2574558" cy="2574558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2E9BA163-274B-42BC-AA2B-7A644B3582B8}"/>
                </a:ext>
              </a:extLst>
            </p:cNvPr>
            <p:cNvSpPr/>
            <p:nvPr/>
          </p:nvSpPr>
          <p:spPr>
            <a:xfrm>
              <a:off x="4705637" y="2038638"/>
              <a:ext cx="2780724" cy="2780724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id="{2B6C17E6-ED86-402B-ADD1-750B4DA9229C}"/>
                </a:ext>
              </a:extLst>
            </p:cNvPr>
            <p:cNvSpPr/>
            <p:nvPr/>
          </p:nvSpPr>
          <p:spPr>
            <a:xfrm>
              <a:off x="4602554" y="1935554"/>
              <a:ext cx="2986890" cy="2986890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id="{84326B42-A7FE-488B-97A0-236B9406D75D}"/>
                </a:ext>
              </a:extLst>
            </p:cNvPr>
            <p:cNvSpPr/>
            <p:nvPr/>
          </p:nvSpPr>
          <p:spPr>
            <a:xfrm>
              <a:off x="4499471" y="1832471"/>
              <a:ext cx="3193056" cy="3193056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id="{2FF7C3DB-0E03-4261-9755-452CBD9EDA8B}"/>
                </a:ext>
              </a:extLst>
            </p:cNvPr>
            <p:cNvSpPr/>
            <p:nvPr/>
          </p:nvSpPr>
          <p:spPr>
            <a:xfrm>
              <a:off x="4396389" y="1729389"/>
              <a:ext cx="3399223" cy="3399223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918B4D2F-74AF-47D6-9D5C-59F690C30632}"/>
                </a:ext>
              </a:extLst>
            </p:cNvPr>
            <p:cNvSpPr/>
            <p:nvPr/>
          </p:nvSpPr>
          <p:spPr>
            <a:xfrm>
              <a:off x="4293306" y="1626306"/>
              <a:ext cx="3605389" cy="3605389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8" name="椭圆 127">
              <a:extLst>
                <a:ext uri="{FF2B5EF4-FFF2-40B4-BE49-F238E27FC236}">
                  <a16:creationId xmlns:a16="http://schemas.microsoft.com/office/drawing/2014/main" id="{FFEAB15F-405A-4F8A-977C-53E3E5D0FC40}"/>
                </a:ext>
              </a:extLst>
            </p:cNvPr>
            <p:cNvSpPr/>
            <p:nvPr/>
          </p:nvSpPr>
          <p:spPr>
            <a:xfrm>
              <a:off x="4190223" y="1523223"/>
              <a:ext cx="3811555" cy="3811555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9" name="椭圆 128">
              <a:extLst>
                <a:ext uri="{FF2B5EF4-FFF2-40B4-BE49-F238E27FC236}">
                  <a16:creationId xmlns:a16="http://schemas.microsoft.com/office/drawing/2014/main" id="{BE05FB13-B7BA-43DE-90A2-94924553A3C5}"/>
                </a:ext>
              </a:extLst>
            </p:cNvPr>
            <p:cNvSpPr/>
            <p:nvPr/>
          </p:nvSpPr>
          <p:spPr>
            <a:xfrm>
              <a:off x="4087140" y="1420140"/>
              <a:ext cx="4017721" cy="4017721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id="{1778A44C-B3D2-4CE4-B759-F36A3644BD69}"/>
                </a:ext>
              </a:extLst>
            </p:cNvPr>
            <p:cNvSpPr/>
            <p:nvPr/>
          </p:nvSpPr>
          <p:spPr>
            <a:xfrm>
              <a:off x="3984056" y="1317056"/>
              <a:ext cx="4223888" cy="4223888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1" name="椭圆 130">
              <a:extLst>
                <a:ext uri="{FF2B5EF4-FFF2-40B4-BE49-F238E27FC236}">
                  <a16:creationId xmlns:a16="http://schemas.microsoft.com/office/drawing/2014/main" id="{58CDE677-1B9E-46AE-B2BC-330ABD906856}"/>
                </a:ext>
              </a:extLst>
            </p:cNvPr>
            <p:cNvSpPr/>
            <p:nvPr/>
          </p:nvSpPr>
          <p:spPr>
            <a:xfrm>
              <a:off x="3880973" y="1213972"/>
              <a:ext cx="4430054" cy="4430054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E84BBE51-88F9-48AC-933A-27288B883CCD}"/>
                </a:ext>
              </a:extLst>
            </p:cNvPr>
            <p:cNvSpPr/>
            <p:nvPr/>
          </p:nvSpPr>
          <p:spPr>
            <a:xfrm>
              <a:off x="3777889" y="1110889"/>
              <a:ext cx="4636220" cy="4636220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id="{C54CE6B8-862D-4035-B195-C1541DD9DC23}"/>
                </a:ext>
              </a:extLst>
            </p:cNvPr>
            <p:cNvSpPr/>
            <p:nvPr/>
          </p:nvSpPr>
          <p:spPr>
            <a:xfrm>
              <a:off x="3674807" y="1007807"/>
              <a:ext cx="4842387" cy="4842387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id="{F45645EC-445F-4351-A1F2-F96254AE1624}"/>
                </a:ext>
              </a:extLst>
            </p:cNvPr>
            <p:cNvSpPr/>
            <p:nvPr/>
          </p:nvSpPr>
          <p:spPr>
            <a:xfrm>
              <a:off x="3571724" y="904724"/>
              <a:ext cx="5048553" cy="5048553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id="{990AA0CD-118B-4A4B-AA6D-67022979EF46}"/>
                </a:ext>
              </a:extLst>
            </p:cNvPr>
            <p:cNvSpPr/>
            <p:nvPr/>
          </p:nvSpPr>
          <p:spPr>
            <a:xfrm>
              <a:off x="3468641" y="801641"/>
              <a:ext cx="5254719" cy="5254719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id="{AB944B0A-8ADE-4BE3-947B-A67815A1D760}"/>
                </a:ext>
              </a:extLst>
            </p:cNvPr>
            <p:cNvSpPr/>
            <p:nvPr/>
          </p:nvSpPr>
          <p:spPr>
            <a:xfrm>
              <a:off x="3365558" y="698558"/>
              <a:ext cx="5460885" cy="5460885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79A96E9C-6B71-4BDA-A711-D695C32567F7}"/>
                </a:ext>
              </a:extLst>
            </p:cNvPr>
            <p:cNvSpPr/>
            <p:nvPr/>
          </p:nvSpPr>
          <p:spPr>
            <a:xfrm>
              <a:off x="3262475" y="595475"/>
              <a:ext cx="5667051" cy="5667051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C1B72989-FB26-4FEF-AC84-6A1C6DE15EF7}"/>
                </a:ext>
              </a:extLst>
            </p:cNvPr>
            <p:cNvSpPr/>
            <p:nvPr/>
          </p:nvSpPr>
          <p:spPr>
            <a:xfrm>
              <a:off x="3159392" y="492392"/>
              <a:ext cx="5873217" cy="5873217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B431964E-69D1-4917-AF25-43BC65304B41}"/>
                </a:ext>
              </a:extLst>
            </p:cNvPr>
            <p:cNvSpPr/>
            <p:nvPr/>
          </p:nvSpPr>
          <p:spPr>
            <a:xfrm>
              <a:off x="3056307" y="389307"/>
              <a:ext cx="6079384" cy="6079384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30D63AD8-47D7-448F-840E-59326591D997}"/>
                </a:ext>
              </a:extLst>
            </p:cNvPr>
            <p:cNvSpPr/>
            <p:nvPr/>
          </p:nvSpPr>
          <p:spPr>
            <a:xfrm>
              <a:off x="2953224" y="286224"/>
              <a:ext cx="6285550" cy="6285550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E15859E5-3897-480F-91FA-E313772E9B9F}"/>
                </a:ext>
              </a:extLst>
            </p:cNvPr>
            <p:cNvSpPr/>
            <p:nvPr/>
          </p:nvSpPr>
          <p:spPr>
            <a:xfrm>
              <a:off x="2850142" y="183142"/>
              <a:ext cx="6491717" cy="6491717"/>
            </a:xfrm>
            <a:prstGeom prst="ellipse">
              <a:avLst/>
            </a:prstGeom>
            <a:noFill/>
            <a:ln w="3175" cap="flat" cmpd="sng" algn="ctr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F362F520-4A96-4F37-ACB4-C16B40DCC92A}"/>
                </a:ext>
              </a:extLst>
            </p:cNvPr>
            <p:cNvSpPr/>
            <p:nvPr/>
          </p:nvSpPr>
          <p:spPr>
            <a:xfrm>
              <a:off x="2747059" y="80059"/>
              <a:ext cx="6697883" cy="6697883"/>
            </a:xfrm>
            <a:prstGeom prst="ellipse">
              <a:avLst/>
            </a:prstGeom>
            <a:noFill/>
            <a:ln w="3175">
              <a:gradFill flip="none" rotWithShape="1">
                <a:gsLst>
                  <a:gs pos="0">
                    <a:schemeClr val="bg1">
                      <a:alpha val="57000"/>
                    </a:schemeClr>
                  </a:gs>
                  <a:gs pos="88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7" name="矩形: 圆角 146">
            <a:extLst>
              <a:ext uri="{FF2B5EF4-FFF2-40B4-BE49-F238E27FC236}">
                <a16:creationId xmlns:a16="http://schemas.microsoft.com/office/drawing/2014/main" id="{00FC46B8-2A5E-4019-B6AA-75587995F405}"/>
              </a:ext>
            </a:extLst>
          </p:cNvPr>
          <p:cNvSpPr/>
          <p:nvPr/>
        </p:nvSpPr>
        <p:spPr>
          <a:xfrm>
            <a:off x="558800" y="4251387"/>
            <a:ext cx="3164725" cy="422727"/>
          </a:xfrm>
          <a:prstGeom prst="round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: 圆角 147">
            <a:extLst>
              <a:ext uri="{FF2B5EF4-FFF2-40B4-BE49-F238E27FC236}">
                <a16:creationId xmlns:a16="http://schemas.microsoft.com/office/drawing/2014/main" id="{14F7445B-3AF0-407B-AC8C-A3B87CD87D42}"/>
              </a:ext>
            </a:extLst>
          </p:cNvPr>
          <p:cNvSpPr/>
          <p:nvPr/>
        </p:nvSpPr>
        <p:spPr>
          <a:xfrm>
            <a:off x="553632" y="4810756"/>
            <a:ext cx="3164725" cy="422727"/>
          </a:xfrm>
          <a:prstGeom prst="round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2" name="图形 151">
            <a:extLst>
              <a:ext uri="{FF2B5EF4-FFF2-40B4-BE49-F238E27FC236}">
                <a16:creationId xmlns:a16="http://schemas.microsoft.com/office/drawing/2014/main" id="{23724905-090E-43AD-AD0E-E7A8C0374F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3348733" y="4330027"/>
            <a:ext cx="283761" cy="283761"/>
          </a:xfrm>
          <a:prstGeom prst="rect">
            <a:avLst/>
          </a:prstGeom>
        </p:spPr>
      </p:pic>
      <p:pic>
        <p:nvPicPr>
          <p:cNvPr id="153" name="图形 152">
            <a:extLst>
              <a:ext uri="{FF2B5EF4-FFF2-40B4-BE49-F238E27FC236}">
                <a16:creationId xmlns:a16="http://schemas.microsoft.com/office/drawing/2014/main" id="{BE5FC23E-2472-4740-B8A6-7181D533B2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3348732" y="4878600"/>
            <a:ext cx="283761" cy="283761"/>
          </a:xfrm>
          <a:prstGeom prst="rect">
            <a:avLst/>
          </a:prstGeom>
        </p:spPr>
      </p:pic>
      <p:sp>
        <p:nvSpPr>
          <p:cNvPr id="107" name="文本框 106">
            <a:extLst>
              <a:ext uri="{FF2B5EF4-FFF2-40B4-BE49-F238E27FC236}">
                <a16:creationId xmlns:a16="http://schemas.microsoft.com/office/drawing/2014/main" id="{ECC92362-38C6-4315-B394-1140843B6436}"/>
              </a:ext>
            </a:extLst>
          </p:cNvPr>
          <p:cNvSpPr txBox="1"/>
          <p:nvPr/>
        </p:nvSpPr>
        <p:spPr>
          <a:xfrm>
            <a:off x="516051" y="6287602"/>
            <a:ext cx="977470" cy="265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1100" dirty="0">
                <a:ln w="3175">
                  <a:noFill/>
                </a:ln>
                <a:latin typeface="MiSans ExtraLight" panose="00000300000000000000" pitchFamily="2" charset="-122"/>
                <a:ea typeface="MiSans ExtraLight" panose="00000300000000000000" pitchFamily="2" charset="-122"/>
              </a:rPr>
              <a:t>#</a:t>
            </a:r>
            <a:r>
              <a:rPr lang="zh-CN" altLang="en-US" sz="1100" dirty="0">
                <a:ln w="3175">
                  <a:noFill/>
                </a:ln>
                <a:latin typeface="MiSans ExtraLight" panose="00000300000000000000" pitchFamily="2" charset="-122"/>
                <a:ea typeface="MiSans ExtraLight" panose="00000300000000000000" pitchFamily="2" charset="-122"/>
              </a:rPr>
              <a:t>无纸化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E34FBE08-9D5D-4855-9919-5A0F33B6E84B}"/>
              </a:ext>
            </a:extLst>
          </p:cNvPr>
          <p:cNvSpPr txBox="1"/>
          <p:nvPr/>
        </p:nvSpPr>
        <p:spPr>
          <a:xfrm>
            <a:off x="1102846" y="6287602"/>
            <a:ext cx="685314" cy="265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1100" dirty="0">
                <a:ln w="3175">
                  <a:noFill/>
                </a:ln>
                <a:latin typeface="MiSans ExtraLight" panose="00000300000000000000" pitchFamily="2" charset="-122"/>
                <a:ea typeface="MiSans ExtraLight" panose="00000300000000000000" pitchFamily="2" charset="-122"/>
              </a:rPr>
              <a:t>#</a:t>
            </a:r>
            <a:r>
              <a:rPr lang="zh-CN" altLang="en-US" sz="1100" dirty="0">
                <a:ln w="3175">
                  <a:noFill/>
                </a:ln>
                <a:latin typeface="MiSans ExtraLight" panose="00000300000000000000" pitchFamily="2" charset="-122"/>
                <a:ea typeface="MiSans ExtraLight" panose="00000300000000000000" pitchFamily="2" charset="-122"/>
              </a:rPr>
              <a:t>设备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2533F290-9347-4C4E-9D24-42CA83FF4D11}"/>
              </a:ext>
            </a:extLst>
          </p:cNvPr>
          <p:cNvSpPr txBox="1"/>
          <p:nvPr/>
        </p:nvSpPr>
        <p:spPr>
          <a:xfrm>
            <a:off x="1547400" y="6287602"/>
            <a:ext cx="9774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r>
              <a:rPr lang="en-US" altLang="zh-CN" sz="1100" dirty="0">
                <a:ln w="3175">
                  <a:noFill/>
                </a:ln>
                <a:latin typeface="MiSans ExtraLight" panose="00000300000000000000" pitchFamily="2" charset="-122"/>
                <a:ea typeface="MiSans ExtraLight" panose="00000300000000000000" pitchFamily="2" charset="-122"/>
              </a:rPr>
              <a:t>#</a:t>
            </a:r>
            <a:r>
              <a:rPr lang="zh-CN" altLang="en-US" sz="1100" dirty="0">
                <a:ln w="3175">
                  <a:noFill/>
                </a:ln>
                <a:latin typeface="MiSans ExtraLight" panose="00000300000000000000" pitchFamily="2" charset="-122"/>
                <a:ea typeface="MiSans ExtraLight" panose="00000300000000000000" pitchFamily="2" charset="-122"/>
              </a:rPr>
              <a:t>应用报告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1107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00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EAEC664C-9925-B726-5F67-4093EDFBF81A}"/>
              </a:ext>
            </a:extLst>
          </p:cNvPr>
          <p:cNvGrpSpPr/>
          <p:nvPr/>
        </p:nvGrpSpPr>
        <p:grpSpPr>
          <a:xfrm>
            <a:off x="-6875824" y="5243937"/>
            <a:ext cx="19338646" cy="4187473"/>
            <a:chOff x="-1188720" y="1335264"/>
            <a:chExt cx="15361920" cy="4187473"/>
          </a:xfrm>
        </p:grpSpPr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35B3FE5-E11E-80C1-5E53-BC42AA8D951A}"/>
                </a:ext>
              </a:extLst>
            </p:cNvPr>
            <p:cNvSpPr/>
            <p:nvPr/>
          </p:nvSpPr>
          <p:spPr>
            <a:xfrm>
              <a:off x="-1188720" y="3611881"/>
              <a:ext cx="15361920" cy="1910856"/>
            </a:xfrm>
            <a:custGeom>
              <a:avLst/>
              <a:gdLst>
                <a:gd name="connsiteX0" fmla="*/ 0 w 15361920"/>
                <a:gd name="connsiteY0" fmla="*/ 1910856 h 1910856"/>
                <a:gd name="connsiteX1" fmla="*/ 4038600 w 15361920"/>
                <a:gd name="connsiteY1" fmla="*/ 5856 h 1910856"/>
                <a:gd name="connsiteX2" fmla="*/ 9936480 w 15361920"/>
                <a:gd name="connsiteY2" fmla="*/ 1286016 h 1910856"/>
                <a:gd name="connsiteX3" fmla="*/ 15361920 w 15361920"/>
                <a:gd name="connsiteY3" fmla="*/ 402096 h 191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6">
                  <a:moveTo>
                    <a:pt x="0" y="1910856"/>
                  </a:moveTo>
                  <a:cubicBezTo>
                    <a:pt x="1191260" y="1010426"/>
                    <a:pt x="2382520" y="109996"/>
                    <a:pt x="4038600" y="5856"/>
                  </a:cubicBezTo>
                  <a:cubicBezTo>
                    <a:pt x="5694680" y="-98284"/>
                    <a:pt x="8049260" y="1219976"/>
                    <a:pt x="9936480" y="1286016"/>
                  </a:cubicBezTo>
                  <a:cubicBezTo>
                    <a:pt x="11823700" y="1352056"/>
                    <a:pt x="13592810" y="877076"/>
                    <a:pt x="15361920" y="402096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D0141A9E-D85C-89E1-9ABE-CE929D0D04E7}"/>
                </a:ext>
              </a:extLst>
            </p:cNvPr>
            <p:cNvSpPr/>
            <p:nvPr/>
          </p:nvSpPr>
          <p:spPr>
            <a:xfrm>
              <a:off x="-1188720" y="350346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8 h 1910857"/>
                <a:gd name="connsiteX3" fmla="*/ 15361920 w 15361920"/>
                <a:gd name="connsiteY3" fmla="*/ 402098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8"/>
                    <a:pt x="2382520" y="109998"/>
                    <a:pt x="4038600" y="5857"/>
                  </a:cubicBezTo>
                  <a:cubicBezTo>
                    <a:pt x="5694680" y="-98282"/>
                    <a:pt x="8049260" y="1219978"/>
                    <a:pt x="9936480" y="1286018"/>
                  </a:cubicBezTo>
                  <a:cubicBezTo>
                    <a:pt x="11823700" y="1352057"/>
                    <a:pt x="13592810" y="877078"/>
                    <a:pt x="15361920" y="402098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821E7661-2934-1DBA-45DB-451F46855379}"/>
                </a:ext>
              </a:extLst>
            </p:cNvPr>
            <p:cNvSpPr/>
            <p:nvPr/>
          </p:nvSpPr>
          <p:spPr>
            <a:xfrm>
              <a:off x="-1188720" y="3395059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8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8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8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33E53FF-663D-67BD-82E7-3F5BD7C2A0BE}"/>
                </a:ext>
              </a:extLst>
            </p:cNvPr>
            <p:cNvSpPr/>
            <p:nvPr/>
          </p:nvSpPr>
          <p:spPr>
            <a:xfrm>
              <a:off x="-1188720" y="3286649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AA2BCF8-3B10-1F3E-E474-2AF17548EB01}"/>
                </a:ext>
              </a:extLst>
            </p:cNvPr>
            <p:cNvSpPr/>
            <p:nvPr/>
          </p:nvSpPr>
          <p:spPr>
            <a:xfrm>
              <a:off x="-1188720" y="3178239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31A48204-D6BC-2A65-A0A3-932629361F36}"/>
                </a:ext>
              </a:extLst>
            </p:cNvPr>
            <p:cNvSpPr/>
            <p:nvPr/>
          </p:nvSpPr>
          <p:spPr>
            <a:xfrm>
              <a:off x="-1188720" y="306982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3F8AE09-4933-F414-6FC4-E7CE505FF3B3}"/>
                </a:ext>
              </a:extLst>
            </p:cNvPr>
            <p:cNvSpPr/>
            <p:nvPr/>
          </p:nvSpPr>
          <p:spPr>
            <a:xfrm>
              <a:off x="-1188720" y="296141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8C1AC6AC-17FD-4FED-61FB-D450DE2F29CC}"/>
                </a:ext>
              </a:extLst>
            </p:cNvPr>
            <p:cNvSpPr/>
            <p:nvPr/>
          </p:nvSpPr>
          <p:spPr>
            <a:xfrm>
              <a:off x="-1188720" y="285300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921A2212-977E-6E60-AC9C-69FC88F07DFE}"/>
                </a:ext>
              </a:extLst>
            </p:cNvPr>
            <p:cNvSpPr/>
            <p:nvPr/>
          </p:nvSpPr>
          <p:spPr>
            <a:xfrm>
              <a:off x="-1188720" y="2744597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6E39ED15-DE5A-F3A7-C150-C7AFCAD32605}"/>
                </a:ext>
              </a:extLst>
            </p:cNvPr>
            <p:cNvSpPr/>
            <p:nvPr/>
          </p:nvSpPr>
          <p:spPr>
            <a:xfrm>
              <a:off x="-1188720" y="2636187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CD3CC6E7-8425-16E2-119B-307C6D56AD4A}"/>
                </a:ext>
              </a:extLst>
            </p:cNvPr>
            <p:cNvSpPr/>
            <p:nvPr/>
          </p:nvSpPr>
          <p:spPr>
            <a:xfrm>
              <a:off x="-1188720" y="2527777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6"/>
                    <a:pt x="2382520" y="109997"/>
                    <a:pt x="4038600" y="5857"/>
                  </a:cubicBezTo>
                  <a:cubicBezTo>
                    <a:pt x="5694680" y="-98283"/>
                    <a:pt x="8049260" y="1219976"/>
                    <a:pt x="9936480" y="1286017"/>
                  </a:cubicBezTo>
                  <a:cubicBezTo>
                    <a:pt x="11823700" y="1352057"/>
                    <a:pt x="13592810" y="877076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F29E59B9-BDC3-DDB6-3A7A-70802FC9E6B4}"/>
                </a:ext>
              </a:extLst>
            </p:cNvPr>
            <p:cNvSpPr/>
            <p:nvPr/>
          </p:nvSpPr>
          <p:spPr>
            <a:xfrm>
              <a:off x="-1188720" y="241936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8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2"/>
                    <a:pt x="8049260" y="1219977"/>
                    <a:pt x="9936480" y="1286018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B4DC9F73-4971-593B-52A2-2A41DEC2EACF}"/>
                </a:ext>
              </a:extLst>
            </p:cNvPr>
            <p:cNvSpPr/>
            <p:nvPr/>
          </p:nvSpPr>
          <p:spPr>
            <a:xfrm>
              <a:off x="-1188720" y="2310956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B1FF352-B6BD-10B7-9005-E798CF29BB52}"/>
                </a:ext>
              </a:extLst>
            </p:cNvPr>
            <p:cNvSpPr/>
            <p:nvPr/>
          </p:nvSpPr>
          <p:spPr>
            <a:xfrm>
              <a:off x="-1188720" y="2202546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6"/>
                    <a:pt x="2382520" y="109997"/>
                    <a:pt x="4038600" y="5857"/>
                  </a:cubicBezTo>
                  <a:cubicBezTo>
                    <a:pt x="5694680" y="-98283"/>
                    <a:pt x="8049260" y="1219976"/>
                    <a:pt x="9936480" y="1286017"/>
                  </a:cubicBezTo>
                  <a:cubicBezTo>
                    <a:pt x="11823700" y="1352057"/>
                    <a:pt x="13592810" y="877076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2B125F12-6772-A00C-9521-50BADF352326}"/>
                </a:ext>
              </a:extLst>
            </p:cNvPr>
            <p:cNvSpPr/>
            <p:nvPr/>
          </p:nvSpPr>
          <p:spPr>
            <a:xfrm>
              <a:off x="-1188720" y="209413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8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8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666C79DD-FAA0-EF8F-1F6B-DE062951637B}"/>
                </a:ext>
              </a:extLst>
            </p:cNvPr>
            <p:cNvSpPr/>
            <p:nvPr/>
          </p:nvSpPr>
          <p:spPr>
            <a:xfrm>
              <a:off x="-1188720" y="198572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AC4BFC33-21FB-0D66-87BF-228502C8FD41}"/>
                </a:ext>
              </a:extLst>
            </p:cNvPr>
            <p:cNvSpPr/>
            <p:nvPr/>
          </p:nvSpPr>
          <p:spPr>
            <a:xfrm>
              <a:off x="-1188720" y="187731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E14E44EE-3B25-954B-CEB1-550AF15B11F9}"/>
                </a:ext>
              </a:extLst>
            </p:cNvPr>
            <p:cNvSpPr/>
            <p:nvPr/>
          </p:nvSpPr>
          <p:spPr>
            <a:xfrm>
              <a:off x="-1188720" y="1768904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2C0B0A52-2FB4-97D4-D3A7-99DBB3FC2150}"/>
                </a:ext>
              </a:extLst>
            </p:cNvPr>
            <p:cNvSpPr/>
            <p:nvPr/>
          </p:nvSpPr>
          <p:spPr>
            <a:xfrm>
              <a:off x="-1188720" y="1660494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9B16A7D7-19B8-BDD5-4FC6-8952DD64497B}"/>
                </a:ext>
              </a:extLst>
            </p:cNvPr>
            <p:cNvSpPr/>
            <p:nvPr/>
          </p:nvSpPr>
          <p:spPr>
            <a:xfrm>
              <a:off x="-1188720" y="1552084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A0922EF1-67EC-BEC5-B46F-C7CE2ACAC17A}"/>
                </a:ext>
              </a:extLst>
            </p:cNvPr>
            <p:cNvSpPr/>
            <p:nvPr/>
          </p:nvSpPr>
          <p:spPr>
            <a:xfrm>
              <a:off x="-1188720" y="1443673"/>
              <a:ext cx="15361920" cy="1910858"/>
            </a:xfrm>
            <a:custGeom>
              <a:avLst/>
              <a:gdLst>
                <a:gd name="connsiteX0" fmla="*/ 0 w 15361920"/>
                <a:gd name="connsiteY0" fmla="*/ 1910858 h 1910858"/>
                <a:gd name="connsiteX1" fmla="*/ 4038600 w 15361920"/>
                <a:gd name="connsiteY1" fmla="*/ 5857 h 1910858"/>
                <a:gd name="connsiteX2" fmla="*/ 9936480 w 15361920"/>
                <a:gd name="connsiteY2" fmla="*/ 1286017 h 1910858"/>
                <a:gd name="connsiteX3" fmla="*/ 15361920 w 15361920"/>
                <a:gd name="connsiteY3" fmla="*/ 402097 h 19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8">
                  <a:moveTo>
                    <a:pt x="0" y="1910858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7FC7921A-BF64-2886-695A-E90BB0FF9DC8}"/>
                </a:ext>
              </a:extLst>
            </p:cNvPr>
            <p:cNvSpPr/>
            <p:nvPr/>
          </p:nvSpPr>
          <p:spPr>
            <a:xfrm>
              <a:off x="-1188720" y="1335264"/>
              <a:ext cx="15361920" cy="1910856"/>
            </a:xfrm>
            <a:custGeom>
              <a:avLst/>
              <a:gdLst>
                <a:gd name="connsiteX0" fmla="*/ 0 w 15361920"/>
                <a:gd name="connsiteY0" fmla="*/ 1910856 h 1910856"/>
                <a:gd name="connsiteX1" fmla="*/ 4038600 w 15361920"/>
                <a:gd name="connsiteY1" fmla="*/ 5856 h 1910856"/>
                <a:gd name="connsiteX2" fmla="*/ 9936480 w 15361920"/>
                <a:gd name="connsiteY2" fmla="*/ 1286016 h 1910856"/>
                <a:gd name="connsiteX3" fmla="*/ 15361920 w 15361920"/>
                <a:gd name="connsiteY3" fmla="*/ 402096 h 191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6">
                  <a:moveTo>
                    <a:pt x="0" y="1910856"/>
                  </a:moveTo>
                  <a:cubicBezTo>
                    <a:pt x="1191260" y="1010426"/>
                    <a:pt x="2382520" y="109996"/>
                    <a:pt x="4038600" y="5856"/>
                  </a:cubicBezTo>
                  <a:cubicBezTo>
                    <a:pt x="5694680" y="-98284"/>
                    <a:pt x="8049260" y="1219976"/>
                    <a:pt x="9936480" y="1286016"/>
                  </a:cubicBezTo>
                  <a:cubicBezTo>
                    <a:pt x="11823700" y="1352056"/>
                    <a:pt x="13592810" y="877076"/>
                    <a:pt x="15361920" y="402096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7E8CB6F9-EA18-1958-81CC-9FE3BA3D427A}"/>
              </a:ext>
            </a:extLst>
          </p:cNvPr>
          <p:cNvSpPr/>
          <p:nvPr/>
        </p:nvSpPr>
        <p:spPr>
          <a:xfrm>
            <a:off x="635437" y="2566946"/>
            <a:ext cx="10781562" cy="983783"/>
          </a:xfrm>
          <a:prstGeom prst="roundRect">
            <a:avLst>
              <a:gd name="adj" fmla="val 7124"/>
            </a:avLst>
          </a:prstGeom>
          <a:gradFill>
            <a:gsLst>
              <a:gs pos="0">
                <a:srgbClr val="FBC21A"/>
              </a:gs>
              <a:gs pos="100000">
                <a:srgbClr val="D600CC">
                  <a:alpha val="8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E4F7F1C7-9F08-DFD7-7EE2-F86062E1C573}"/>
              </a:ext>
            </a:extLst>
          </p:cNvPr>
          <p:cNvSpPr/>
          <p:nvPr/>
        </p:nvSpPr>
        <p:spPr>
          <a:xfrm>
            <a:off x="6096001" y="3736152"/>
            <a:ext cx="5320998" cy="2566105"/>
          </a:xfrm>
          <a:custGeom>
            <a:avLst/>
            <a:gdLst>
              <a:gd name="connsiteX0" fmla="*/ 0 w 5381906"/>
              <a:gd name="connsiteY0" fmla="*/ 0 h 2566105"/>
              <a:gd name="connsiteX1" fmla="*/ 5214186 w 5381906"/>
              <a:gd name="connsiteY1" fmla="*/ 0 h 2566105"/>
              <a:gd name="connsiteX2" fmla="*/ 5368727 w 5381906"/>
              <a:gd name="connsiteY2" fmla="*/ 102436 h 2566105"/>
              <a:gd name="connsiteX3" fmla="*/ 5381906 w 5381906"/>
              <a:gd name="connsiteY3" fmla="*/ 167716 h 2566105"/>
              <a:gd name="connsiteX4" fmla="*/ 5381906 w 5381906"/>
              <a:gd name="connsiteY4" fmla="*/ 2398389 h 2566105"/>
              <a:gd name="connsiteX5" fmla="*/ 5368727 w 5381906"/>
              <a:gd name="connsiteY5" fmla="*/ 2463669 h 2566105"/>
              <a:gd name="connsiteX6" fmla="*/ 5214186 w 5381906"/>
              <a:gd name="connsiteY6" fmla="*/ 2566105 h 2566105"/>
              <a:gd name="connsiteX7" fmla="*/ 0 w 5381906"/>
              <a:gd name="connsiteY7" fmla="*/ 2566105 h 256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81906" h="2566105">
                <a:moveTo>
                  <a:pt x="0" y="0"/>
                </a:moveTo>
                <a:lnTo>
                  <a:pt x="5214186" y="0"/>
                </a:lnTo>
                <a:cubicBezTo>
                  <a:pt x="5283658" y="0"/>
                  <a:pt x="5343265" y="42239"/>
                  <a:pt x="5368727" y="102436"/>
                </a:cubicBezTo>
                <a:lnTo>
                  <a:pt x="5381906" y="167716"/>
                </a:lnTo>
                <a:lnTo>
                  <a:pt x="5381906" y="2398389"/>
                </a:lnTo>
                <a:lnTo>
                  <a:pt x="5368727" y="2463669"/>
                </a:lnTo>
                <a:cubicBezTo>
                  <a:pt x="5343265" y="2523867"/>
                  <a:pt x="5283658" y="2566105"/>
                  <a:pt x="5214186" y="2566105"/>
                </a:cubicBezTo>
                <a:lnTo>
                  <a:pt x="0" y="2566105"/>
                </a:lnTo>
                <a:close/>
              </a:path>
            </a:pathLst>
          </a:custGeom>
          <a:solidFill>
            <a:srgbClr val="BC00B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2C4CF97-3EE0-1699-041F-58A4AF6526BC}"/>
              </a:ext>
            </a:extLst>
          </p:cNvPr>
          <p:cNvSpPr txBox="1"/>
          <p:nvPr/>
        </p:nvSpPr>
        <p:spPr>
          <a:xfrm>
            <a:off x="7406435" y="3871379"/>
            <a:ext cx="2544359" cy="504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车间另辟蹊径</a:t>
            </a:r>
            <a:endParaRPr lang="zh-CN" altLang="zh-CN" sz="20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904A397E-4EA7-B9F6-CFBC-76EE246272F4}"/>
              </a:ext>
            </a:extLst>
          </p:cNvPr>
          <p:cNvSpPr/>
          <p:nvPr/>
        </p:nvSpPr>
        <p:spPr>
          <a:xfrm>
            <a:off x="702866" y="3754445"/>
            <a:ext cx="5198975" cy="2566105"/>
          </a:xfrm>
          <a:custGeom>
            <a:avLst/>
            <a:gdLst>
              <a:gd name="connsiteX0" fmla="*/ 167721 w 5381906"/>
              <a:gd name="connsiteY0" fmla="*/ 0 h 2566105"/>
              <a:gd name="connsiteX1" fmla="*/ 5381906 w 5381906"/>
              <a:gd name="connsiteY1" fmla="*/ 0 h 2566105"/>
              <a:gd name="connsiteX2" fmla="*/ 5381906 w 5381906"/>
              <a:gd name="connsiteY2" fmla="*/ 2566105 h 2566105"/>
              <a:gd name="connsiteX3" fmla="*/ 167721 w 5381906"/>
              <a:gd name="connsiteY3" fmla="*/ 2566105 h 2566105"/>
              <a:gd name="connsiteX4" fmla="*/ 0 w 5381906"/>
              <a:gd name="connsiteY4" fmla="*/ 2398384 h 2566105"/>
              <a:gd name="connsiteX5" fmla="*/ 0 w 5381906"/>
              <a:gd name="connsiteY5" fmla="*/ 167721 h 2566105"/>
              <a:gd name="connsiteX6" fmla="*/ 167721 w 5381906"/>
              <a:gd name="connsiteY6" fmla="*/ 0 h 256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81906" h="2566105">
                <a:moveTo>
                  <a:pt x="167721" y="0"/>
                </a:moveTo>
                <a:lnTo>
                  <a:pt x="5381906" y="0"/>
                </a:lnTo>
                <a:lnTo>
                  <a:pt x="5381906" y="2566105"/>
                </a:lnTo>
                <a:lnTo>
                  <a:pt x="167721" y="2566105"/>
                </a:lnTo>
                <a:cubicBezTo>
                  <a:pt x="75091" y="2566105"/>
                  <a:pt x="0" y="2491014"/>
                  <a:pt x="0" y="2398384"/>
                </a:cubicBezTo>
                <a:lnTo>
                  <a:pt x="0" y="167721"/>
                </a:lnTo>
                <a:cubicBezTo>
                  <a:pt x="0" y="75091"/>
                  <a:pt x="75091" y="0"/>
                  <a:pt x="167721" y="0"/>
                </a:cubicBezTo>
                <a:close/>
              </a:path>
            </a:pathLst>
          </a:custGeom>
          <a:solidFill>
            <a:srgbClr val="BC00B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C44CB9CE-E6BB-E144-C071-D01ECD106F68}"/>
              </a:ext>
            </a:extLst>
          </p:cNvPr>
          <p:cNvSpPr/>
          <p:nvPr/>
        </p:nvSpPr>
        <p:spPr>
          <a:xfrm>
            <a:off x="653188" y="1105141"/>
            <a:ext cx="5248654" cy="1326578"/>
          </a:xfrm>
          <a:prstGeom prst="roundRect">
            <a:avLst>
              <a:gd name="adj" fmla="val 1782"/>
            </a:avLst>
          </a:prstGeom>
          <a:solidFill>
            <a:srgbClr val="BC00B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id="{720676F6-7398-27DE-7E92-4BB9FAEDCD93}"/>
              </a:ext>
            </a:extLst>
          </p:cNvPr>
          <p:cNvSpPr/>
          <p:nvPr/>
        </p:nvSpPr>
        <p:spPr>
          <a:xfrm>
            <a:off x="6096001" y="1105141"/>
            <a:ext cx="5320998" cy="1326578"/>
          </a:xfrm>
          <a:prstGeom prst="roundRect">
            <a:avLst>
              <a:gd name="adj" fmla="val 1782"/>
            </a:avLst>
          </a:prstGeom>
          <a:solidFill>
            <a:srgbClr val="BC00B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E929D9F-D1BE-4D88-B72E-37DEAB34CACC}"/>
              </a:ext>
            </a:extLst>
          </p:cNvPr>
          <p:cNvSpPr/>
          <p:nvPr/>
        </p:nvSpPr>
        <p:spPr>
          <a:xfrm>
            <a:off x="973661" y="3063508"/>
            <a:ext cx="2225609" cy="369332"/>
          </a:xfrm>
          <a:prstGeom prst="roundRect">
            <a:avLst/>
          </a:prstGeom>
          <a:solidFill>
            <a:srgbClr val="4E0094"/>
          </a:solidFill>
          <a:ln>
            <a:solidFill>
              <a:srgbClr val="FBC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54260250-FC14-103A-43F2-920D7203A8F7}"/>
              </a:ext>
            </a:extLst>
          </p:cNvPr>
          <p:cNvSpPr/>
          <p:nvPr/>
        </p:nvSpPr>
        <p:spPr>
          <a:xfrm>
            <a:off x="3577890" y="3063508"/>
            <a:ext cx="2225609" cy="369332"/>
          </a:xfrm>
          <a:prstGeom prst="roundRect">
            <a:avLst/>
          </a:prstGeom>
          <a:solidFill>
            <a:srgbClr val="4E0094"/>
          </a:solidFill>
          <a:ln>
            <a:solidFill>
              <a:srgbClr val="FBC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D8E83FED-EAAF-46CD-54BC-BA32E9F536D0}"/>
              </a:ext>
            </a:extLst>
          </p:cNvPr>
          <p:cNvSpPr/>
          <p:nvPr/>
        </p:nvSpPr>
        <p:spPr>
          <a:xfrm>
            <a:off x="6175880" y="3063508"/>
            <a:ext cx="2225609" cy="369332"/>
          </a:xfrm>
          <a:prstGeom prst="roundRect">
            <a:avLst/>
          </a:prstGeom>
          <a:solidFill>
            <a:srgbClr val="4E0094"/>
          </a:solidFill>
          <a:ln>
            <a:solidFill>
              <a:srgbClr val="FBC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36064954-DEC2-894C-91C8-3C3F7F7102CB}"/>
              </a:ext>
            </a:extLst>
          </p:cNvPr>
          <p:cNvSpPr/>
          <p:nvPr/>
        </p:nvSpPr>
        <p:spPr>
          <a:xfrm>
            <a:off x="8825309" y="3063508"/>
            <a:ext cx="2225609" cy="369332"/>
          </a:xfrm>
          <a:prstGeom prst="roundRect">
            <a:avLst/>
          </a:prstGeom>
          <a:gradFill flip="none" rotWithShape="1">
            <a:gsLst>
              <a:gs pos="0">
                <a:srgbClr val="FBC21A"/>
              </a:gs>
              <a:gs pos="100000">
                <a:srgbClr val="FBC21A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84F7250-AE28-0E88-D124-9237E028B04E}"/>
              </a:ext>
            </a:extLst>
          </p:cNvPr>
          <p:cNvSpPr/>
          <p:nvPr/>
        </p:nvSpPr>
        <p:spPr>
          <a:xfrm>
            <a:off x="1442721" y="502347"/>
            <a:ext cx="1561631" cy="42272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2586216-D966-515F-6038-BA5DB6D86CAD}"/>
              </a:ext>
            </a:extLst>
          </p:cNvPr>
          <p:cNvSpPr txBox="1"/>
          <p:nvPr/>
        </p:nvSpPr>
        <p:spPr>
          <a:xfrm>
            <a:off x="1603207" y="529044"/>
            <a:ext cx="1401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E0094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背景与意义</a:t>
            </a:r>
          </a:p>
        </p:txBody>
      </p:sp>
      <p:sp>
        <p:nvSpPr>
          <p:cNvPr id="145" name="矩形: 圆角 144">
            <a:extLst>
              <a:ext uri="{FF2B5EF4-FFF2-40B4-BE49-F238E27FC236}">
                <a16:creationId xmlns:a16="http://schemas.microsoft.com/office/drawing/2014/main" id="{78E7F1C8-2628-4AF3-B1D3-68E4A17B04D8}"/>
              </a:ext>
            </a:extLst>
          </p:cNvPr>
          <p:cNvSpPr/>
          <p:nvPr/>
        </p:nvSpPr>
        <p:spPr>
          <a:xfrm>
            <a:off x="736601" y="502347"/>
            <a:ext cx="599439" cy="422727"/>
          </a:xfrm>
          <a:prstGeom prst="round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D959A2FD-E7FA-437D-AC58-E391FE82D322}"/>
              </a:ext>
            </a:extLst>
          </p:cNvPr>
          <p:cNvSpPr txBox="1"/>
          <p:nvPr/>
        </p:nvSpPr>
        <p:spPr>
          <a:xfrm>
            <a:off x="778743" y="555742"/>
            <a:ext cx="515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02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98D8A30-2F2B-40ED-A96F-FCD6BA9B3DEE}"/>
              </a:ext>
            </a:extLst>
          </p:cNvPr>
          <p:cNvSpPr txBox="1"/>
          <p:nvPr/>
        </p:nvSpPr>
        <p:spPr>
          <a:xfrm>
            <a:off x="10089523" y="663464"/>
            <a:ext cx="15616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ExtraLight" panose="00000300000000000000" pitchFamily="2" charset="-122"/>
                <a:ea typeface="MiSans ExtraLight" panose="00000300000000000000" pitchFamily="2" charset="-122"/>
              </a:rPr>
              <a:t>#Application effect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0116E50-2CAB-D4CE-999D-4BE2FC3968FD}"/>
              </a:ext>
            </a:extLst>
          </p:cNvPr>
          <p:cNvSpPr txBox="1"/>
          <p:nvPr/>
        </p:nvSpPr>
        <p:spPr>
          <a:xfrm>
            <a:off x="1483547" y="1165387"/>
            <a:ext cx="3309781" cy="504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kern="1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物流业的</a:t>
            </a:r>
            <a:r>
              <a:rPr lang="zh-CN" altLang="en-US" sz="2000" kern="1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“</a:t>
            </a:r>
            <a:r>
              <a:rPr lang="zh-CN" altLang="zh-CN" sz="2000" kern="1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供给侧改革</a:t>
            </a:r>
            <a:r>
              <a:rPr lang="zh-CN" altLang="en-US" sz="2000" kern="1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”</a:t>
            </a:r>
            <a:endParaRPr lang="zh-CN" altLang="zh-CN" sz="28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A5DF7F4F-9FE1-B993-07AB-E4BA755058BB}"/>
              </a:ext>
            </a:extLst>
          </p:cNvPr>
          <p:cNvSpPr txBox="1"/>
          <p:nvPr/>
        </p:nvSpPr>
        <p:spPr>
          <a:xfrm>
            <a:off x="2170902" y="3871379"/>
            <a:ext cx="2544359" cy="504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无纸化一般使用场景</a:t>
            </a:r>
            <a:endParaRPr lang="zh-CN" altLang="zh-CN" sz="20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F782AB0-5435-5CBB-4764-6EC54483CC00}"/>
              </a:ext>
            </a:extLst>
          </p:cNvPr>
          <p:cNvSpPr txBox="1"/>
          <p:nvPr/>
        </p:nvSpPr>
        <p:spPr>
          <a:xfrm>
            <a:off x="1036319" y="1670831"/>
            <a:ext cx="5692430" cy="628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sz="1400" kern="100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推动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互联网、大数据、云计算等信息技术与物流深度融合</a:t>
            </a:r>
            <a:endParaRPr lang="en-US" altLang="zh-CN" sz="14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推动物流业乃至中国经济的转型升级</a:t>
            </a:r>
            <a:endParaRPr lang="zh-CN" altLang="zh-CN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6DA1992-73F2-BCF4-CF0E-15E3A1C30F46}"/>
              </a:ext>
            </a:extLst>
          </p:cNvPr>
          <p:cNvSpPr txBox="1"/>
          <p:nvPr/>
        </p:nvSpPr>
        <p:spPr>
          <a:xfrm>
            <a:off x="6973151" y="1165387"/>
            <a:ext cx="3981282" cy="504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kern="1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“无纸化” 概念被更多行业所青睐</a:t>
            </a:r>
            <a:endParaRPr lang="zh-CN" altLang="zh-CN" sz="28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18BADA44-57B1-A697-E361-67F05590CFCC}"/>
              </a:ext>
            </a:extLst>
          </p:cNvPr>
          <p:cNvSpPr txBox="1"/>
          <p:nvPr/>
        </p:nvSpPr>
        <p:spPr>
          <a:xfrm>
            <a:off x="6642101" y="1669436"/>
            <a:ext cx="3160806" cy="34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支付及网购软件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的普及</a:t>
            </a:r>
            <a:endParaRPr lang="zh-CN" altLang="zh-CN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1811B54-6D75-B217-CE32-792B835C7117}"/>
              </a:ext>
            </a:extLst>
          </p:cNvPr>
          <p:cNvSpPr txBox="1"/>
          <p:nvPr/>
        </p:nvSpPr>
        <p:spPr>
          <a:xfrm>
            <a:off x="6643465" y="1964425"/>
            <a:ext cx="2971556" cy="34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互联网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+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物流模式已经形成</a:t>
            </a:r>
            <a:endParaRPr lang="zh-CN" altLang="zh-CN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C48F3B3-1405-091B-654B-7F3EE4B73DA0}"/>
              </a:ext>
            </a:extLst>
          </p:cNvPr>
          <p:cNvSpPr txBox="1"/>
          <p:nvPr/>
        </p:nvSpPr>
        <p:spPr>
          <a:xfrm>
            <a:off x="1453518" y="2564254"/>
            <a:ext cx="1745752" cy="421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“提效</a:t>
            </a:r>
            <a:r>
              <a:rPr lang="en-US" altLang="zh-CN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+</a:t>
            </a:r>
            <a:r>
              <a:rPr lang="zh-CN" altLang="zh-CN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降本”</a:t>
            </a:r>
            <a:endParaRPr lang="zh-CN" altLang="zh-CN" sz="24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A1838811-B2D1-07B0-A3C9-18EEB208DC51}"/>
              </a:ext>
            </a:extLst>
          </p:cNvPr>
          <p:cNvSpPr txBox="1"/>
          <p:nvPr/>
        </p:nvSpPr>
        <p:spPr>
          <a:xfrm>
            <a:off x="2793499" y="2655593"/>
            <a:ext cx="22256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是一个非常重要的课题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7EA657F-D651-041E-2250-1872F12AC58A}"/>
              </a:ext>
            </a:extLst>
          </p:cNvPr>
          <p:cNvSpPr txBox="1"/>
          <p:nvPr/>
        </p:nvSpPr>
        <p:spPr>
          <a:xfrm>
            <a:off x="1123805" y="3074872"/>
            <a:ext cx="19253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优化物流管理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B574647-7FC1-76C4-363F-BB2887A2A15C}"/>
              </a:ext>
            </a:extLst>
          </p:cNvPr>
          <p:cNvSpPr txBox="1"/>
          <p:nvPr/>
        </p:nvSpPr>
        <p:spPr>
          <a:xfrm>
            <a:off x="3668896" y="3074872"/>
            <a:ext cx="2134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降低物流成本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86415C95-1A06-3366-EC57-81A2C4A3A2E1}"/>
              </a:ext>
            </a:extLst>
          </p:cNvPr>
          <p:cNvSpPr txBox="1"/>
          <p:nvPr/>
        </p:nvSpPr>
        <p:spPr>
          <a:xfrm>
            <a:off x="6182119" y="3074872"/>
            <a:ext cx="2134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MiSans ExtraLight" panose="00000300000000000000" pitchFamily="2" charset="-122"/>
                <a:ea typeface="MiSans ExtraLight" panose="00000300000000000000" pitchFamily="2" charset="-122"/>
              </a:rPr>
              <a:t>提高风控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87F49EA-8213-830A-A1F3-D7072BB42AC3}"/>
              </a:ext>
            </a:extLst>
          </p:cNvPr>
          <p:cNvSpPr txBox="1"/>
          <p:nvPr/>
        </p:nvSpPr>
        <p:spPr>
          <a:xfrm>
            <a:off x="8883491" y="3074872"/>
            <a:ext cx="21346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最终全程无纸化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E86AC4-C59D-8E26-04CF-42ACF4728C74}"/>
              </a:ext>
            </a:extLst>
          </p:cNvPr>
          <p:cNvSpPr txBox="1"/>
          <p:nvPr/>
        </p:nvSpPr>
        <p:spPr>
          <a:xfrm>
            <a:off x="987898" y="1265039"/>
            <a:ext cx="4956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F587ECBF-3AB2-0983-507E-0797F7B974F9}"/>
              </a:ext>
            </a:extLst>
          </p:cNvPr>
          <p:cNvSpPr txBox="1"/>
          <p:nvPr/>
        </p:nvSpPr>
        <p:spPr>
          <a:xfrm>
            <a:off x="973661" y="2596842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A9D14E7-7A0C-4C1B-DCD9-F65B18F40C02}"/>
              </a:ext>
            </a:extLst>
          </p:cNvPr>
          <p:cNvSpPr txBox="1"/>
          <p:nvPr/>
        </p:nvSpPr>
        <p:spPr>
          <a:xfrm>
            <a:off x="6585316" y="1265039"/>
            <a:ext cx="5261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1" name="箭头: 下弧形 10">
            <a:extLst>
              <a:ext uri="{FF2B5EF4-FFF2-40B4-BE49-F238E27FC236}">
                <a16:creationId xmlns:a16="http://schemas.microsoft.com/office/drawing/2014/main" id="{C8C2E05E-5A28-A739-E97E-14150791ABEC}"/>
              </a:ext>
            </a:extLst>
          </p:cNvPr>
          <p:cNvSpPr/>
          <p:nvPr/>
        </p:nvSpPr>
        <p:spPr>
          <a:xfrm>
            <a:off x="3199270" y="3474440"/>
            <a:ext cx="453690" cy="140929"/>
          </a:xfrm>
          <a:prstGeom prst="curvedUpArrow">
            <a:avLst>
              <a:gd name="adj1" fmla="val 19961"/>
              <a:gd name="adj2" fmla="val 117343"/>
              <a:gd name="adj3" fmla="val 5203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箭头: 下弧形 59">
            <a:extLst>
              <a:ext uri="{FF2B5EF4-FFF2-40B4-BE49-F238E27FC236}">
                <a16:creationId xmlns:a16="http://schemas.microsoft.com/office/drawing/2014/main" id="{282E1C30-D31E-81EF-7B8E-F1A7DFE2F826}"/>
              </a:ext>
            </a:extLst>
          </p:cNvPr>
          <p:cNvSpPr/>
          <p:nvPr/>
        </p:nvSpPr>
        <p:spPr>
          <a:xfrm>
            <a:off x="3199270" y="3474440"/>
            <a:ext cx="453690" cy="140929"/>
          </a:xfrm>
          <a:prstGeom prst="curvedUpArrow">
            <a:avLst>
              <a:gd name="adj1" fmla="val 19961"/>
              <a:gd name="adj2" fmla="val 117343"/>
              <a:gd name="adj3" fmla="val 5203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箭头: 下弧形 55">
            <a:extLst>
              <a:ext uri="{FF2B5EF4-FFF2-40B4-BE49-F238E27FC236}">
                <a16:creationId xmlns:a16="http://schemas.microsoft.com/office/drawing/2014/main" id="{DB52972A-106F-23F7-6552-EF5F582CFE1C}"/>
              </a:ext>
            </a:extLst>
          </p:cNvPr>
          <p:cNvSpPr/>
          <p:nvPr/>
        </p:nvSpPr>
        <p:spPr>
          <a:xfrm flipV="1">
            <a:off x="5794011" y="2889661"/>
            <a:ext cx="453690" cy="140929"/>
          </a:xfrm>
          <a:prstGeom prst="curvedUpArrow">
            <a:avLst>
              <a:gd name="adj1" fmla="val 19961"/>
              <a:gd name="adj2" fmla="val 117343"/>
              <a:gd name="adj3" fmla="val 5203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箭头: 下弧形 58">
            <a:extLst>
              <a:ext uri="{FF2B5EF4-FFF2-40B4-BE49-F238E27FC236}">
                <a16:creationId xmlns:a16="http://schemas.microsoft.com/office/drawing/2014/main" id="{2439D962-3780-B16E-CA1F-1DAD3AE5CB05}"/>
              </a:ext>
            </a:extLst>
          </p:cNvPr>
          <p:cNvSpPr/>
          <p:nvPr/>
        </p:nvSpPr>
        <p:spPr>
          <a:xfrm flipV="1">
            <a:off x="5794011" y="2889661"/>
            <a:ext cx="453690" cy="140929"/>
          </a:xfrm>
          <a:prstGeom prst="curvedUpArrow">
            <a:avLst>
              <a:gd name="adj1" fmla="val 19961"/>
              <a:gd name="adj2" fmla="val 117343"/>
              <a:gd name="adj3" fmla="val 5203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7" name="箭头: 下弧形 56">
            <a:extLst>
              <a:ext uri="{FF2B5EF4-FFF2-40B4-BE49-F238E27FC236}">
                <a16:creationId xmlns:a16="http://schemas.microsoft.com/office/drawing/2014/main" id="{6BE7F8C6-6C48-2465-ED38-A3527FB7B700}"/>
              </a:ext>
            </a:extLst>
          </p:cNvPr>
          <p:cNvSpPr/>
          <p:nvPr/>
        </p:nvSpPr>
        <p:spPr>
          <a:xfrm>
            <a:off x="8401489" y="3444204"/>
            <a:ext cx="453690" cy="140929"/>
          </a:xfrm>
          <a:prstGeom prst="curvedUpArrow">
            <a:avLst>
              <a:gd name="adj1" fmla="val 19961"/>
              <a:gd name="adj2" fmla="val 117343"/>
              <a:gd name="adj3" fmla="val 5203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箭头: 下弧形 57">
            <a:extLst>
              <a:ext uri="{FF2B5EF4-FFF2-40B4-BE49-F238E27FC236}">
                <a16:creationId xmlns:a16="http://schemas.microsoft.com/office/drawing/2014/main" id="{EDA72DA8-A55F-8A2A-8FCD-C7A4CCC87240}"/>
              </a:ext>
            </a:extLst>
          </p:cNvPr>
          <p:cNvSpPr/>
          <p:nvPr/>
        </p:nvSpPr>
        <p:spPr>
          <a:xfrm>
            <a:off x="8401489" y="3444204"/>
            <a:ext cx="453690" cy="140929"/>
          </a:xfrm>
          <a:prstGeom prst="curvedUpArrow">
            <a:avLst>
              <a:gd name="adj1" fmla="val 19961"/>
              <a:gd name="adj2" fmla="val 117343"/>
              <a:gd name="adj3" fmla="val 52035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ACC90C5-8DA5-11EC-F7CD-2BF510CCFFE1}"/>
              </a:ext>
            </a:extLst>
          </p:cNvPr>
          <p:cNvSpPr txBox="1"/>
          <p:nvPr/>
        </p:nvSpPr>
        <p:spPr>
          <a:xfrm>
            <a:off x="7055096" y="5096590"/>
            <a:ext cx="3899337" cy="79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尝试由“长”到“短”的业务应用</a:t>
            </a:r>
            <a:endParaRPr lang="en-US" altLang="zh-CN" sz="16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使传统模式与新业态相结合</a:t>
            </a:r>
            <a:endParaRPr lang="zh-CN" altLang="zh-CN" sz="20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A2D321BD-0826-2B88-8438-6B665EB5DB67}"/>
              </a:ext>
            </a:extLst>
          </p:cNvPr>
          <p:cNvSpPr txBox="1"/>
          <p:nvPr/>
        </p:nvSpPr>
        <p:spPr>
          <a:xfrm>
            <a:off x="2064737" y="5078320"/>
            <a:ext cx="2838338" cy="79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长链条的业务形态</a:t>
            </a:r>
            <a:endParaRPr lang="en-US" altLang="zh-CN" sz="16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线下业务复杂的工作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533544A5-8FD0-1EC4-2E46-4E10AC09AD95}"/>
              </a:ext>
            </a:extLst>
          </p:cNvPr>
          <p:cNvSpPr>
            <a:spLocks/>
          </p:cNvSpPr>
          <p:nvPr/>
        </p:nvSpPr>
        <p:spPr>
          <a:xfrm>
            <a:off x="1036319" y="4526346"/>
            <a:ext cx="4632962" cy="356496"/>
          </a:xfrm>
          <a:prstGeom prst="roundRect">
            <a:avLst/>
          </a:prstGeom>
          <a:solidFill>
            <a:srgbClr val="4E0094"/>
          </a:solidFill>
          <a:ln>
            <a:solidFill>
              <a:srgbClr val="FBC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5B68EEB-AE21-39AF-62C8-5AED6811EB59}"/>
              </a:ext>
            </a:extLst>
          </p:cNvPr>
          <p:cNvSpPr txBox="1"/>
          <p:nvPr/>
        </p:nvSpPr>
        <p:spPr>
          <a:xfrm>
            <a:off x="1572161" y="4411072"/>
            <a:ext cx="4097120" cy="504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通常不适用于产中物流的使用</a:t>
            </a:r>
            <a:endParaRPr lang="zh-CN" altLang="zh-CN" sz="28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68D78AF5-049A-33BE-2FCC-2EF1D3390B02}"/>
              </a:ext>
            </a:extLst>
          </p:cNvPr>
          <p:cNvSpPr>
            <a:spLocks/>
          </p:cNvSpPr>
          <p:nvPr/>
        </p:nvSpPr>
        <p:spPr>
          <a:xfrm>
            <a:off x="6484321" y="4515809"/>
            <a:ext cx="4632962" cy="356496"/>
          </a:xfrm>
          <a:prstGeom prst="roundRect">
            <a:avLst/>
          </a:prstGeom>
          <a:gradFill>
            <a:gsLst>
              <a:gs pos="0">
                <a:srgbClr val="FBC21A"/>
              </a:gs>
              <a:gs pos="100000">
                <a:srgbClr val="D600CC">
                  <a:alpha val="8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A835B823-F368-0D4D-1526-84D99E332064}"/>
              </a:ext>
            </a:extLst>
          </p:cNvPr>
          <p:cNvSpPr txBox="1"/>
          <p:nvPr/>
        </p:nvSpPr>
        <p:spPr>
          <a:xfrm>
            <a:off x="7093201" y="4419459"/>
            <a:ext cx="3539735" cy="5040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为绿色物流的实现添砖加瓦</a:t>
            </a:r>
            <a:endParaRPr lang="zh-CN" altLang="zh-CN" sz="28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4326C58A-7525-91C5-9BA7-38AB3EEE3FA7}"/>
              </a:ext>
            </a:extLst>
          </p:cNvPr>
          <p:cNvGrpSpPr/>
          <p:nvPr/>
        </p:nvGrpSpPr>
        <p:grpSpPr>
          <a:xfrm flipH="1">
            <a:off x="9829346" y="4061121"/>
            <a:ext cx="295977" cy="208308"/>
            <a:chOff x="1787660" y="4061121"/>
            <a:chExt cx="295977" cy="208308"/>
          </a:xfrm>
          <a:gradFill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1"/>
          </a:gradFill>
        </p:grpSpPr>
        <p:sp>
          <p:nvSpPr>
            <p:cNvPr id="92" name="箭头: V 形 91">
              <a:extLst>
                <a:ext uri="{FF2B5EF4-FFF2-40B4-BE49-F238E27FC236}">
                  <a16:creationId xmlns:a16="http://schemas.microsoft.com/office/drawing/2014/main" id="{20A97E69-7678-2AFA-A95C-5ABEC5056386}"/>
                </a:ext>
              </a:extLst>
            </p:cNvPr>
            <p:cNvSpPr/>
            <p:nvPr/>
          </p:nvSpPr>
          <p:spPr>
            <a:xfrm>
              <a:off x="1962190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箭头: V 形 92">
              <a:extLst>
                <a:ext uri="{FF2B5EF4-FFF2-40B4-BE49-F238E27FC236}">
                  <a16:creationId xmlns:a16="http://schemas.microsoft.com/office/drawing/2014/main" id="{B79AEBE5-6C12-4286-09D0-7A091FC18823}"/>
                </a:ext>
              </a:extLst>
            </p:cNvPr>
            <p:cNvSpPr/>
            <p:nvPr/>
          </p:nvSpPr>
          <p:spPr>
            <a:xfrm>
              <a:off x="1874925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4" name="箭头: V 形 93">
              <a:extLst>
                <a:ext uri="{FF2B5EF4-FFF2-40B4-BE49-F238E27FC236}">
                  <a16:creationId xmlns:a16="http://schemas.microsoft.com/office/drawing/2014/main" id="{DE885D21-0105-E0DF-7ADC-6F0BA80A0E10}"/>
                </a:ext>
              </a:extLst>
            </p:cNvPr>
            <p:cNvSpPr/>
            <p:nvPr/>
          </p:nvSpPr>
          <p:spPr>
            <a:xfrm>
              <a:off x="1787660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7514F153-C2BD-5B10-A5CA-713F2D06274E}"/>
              </a:ext>
            </a:extLst>
          </p:cNvPr>
          <p:cNvGrpSpPr/>
          <p:nvPr/>
        </p:nvGrpSpPr>
        <p:grpSpPr>
          <a:xfrm flipH="1">
            <a:off x="4734347" y="4061121"/>
            <a:ext cx="295977" cy="208308"/>
            <a:chOff x="1787660" y="4061121"/>
            <a:chExt cx="295977" cy="208308"/>
          </a:xfrm>
          <a:gradFill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1"/>
          </a:gradFill>
        </p:grpSpPr>
        <p:sp>
          <p:nvSpPr>
            <p:cNvPr id="88" name="箭头: V 形 87">
              <a:extLst>
                <a:ext uri="{FF2B5EF4-FFF2-40B4-BE49-F238E27FC236}">
                  <a16:creationId xmlns:a16="http://schemas.microsoft.com/office/drawing/2014/main" id="{7AB1B477-17A2-424B-96A8-48E85BD89F35}"/>
                </a:ext>
              </a:extLst>
            </p:cNvPr>
            <p:cNvSpPr/>
            <p:nvPr/>
          </p:nvSpPr>
          <p:spPr>
            <a:xfrm>
              <a:off x="1962190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箭头: V 形 88">
              <a:extLst>
                <a:ext uri="{FF2B5EF4-FFF2-40B4-BE49-F238E27FC236}">
                  <a16:creationId xmlns:a16="http://schemas.microsoft.com/office/drawing/2014/main" id="{57E03CA2-44DE-D888-2C0F-059FC05E5E8C}"/>
                </a:ext>
              </a:extLst>
            </p:cNvPr>
            <p:cNvSpPr/>
            <p:nvPr/>
          </p:nvSpPr>
          <p:spPr>
            <a:xfrm>
              <a:off x="1874925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箭头: V 形 89">
              <a:extLst>
                <a:ext uri="{FF2B5EF4-FFF2-40B4-BE49-F238E27FC236}">
                  <a16:creationId xmlns:a16="http://schemas.microsoft.com/office/drawing/2014/main" id="{DBFAF825-6872-2D38-34D1-BB00F931C36D}"/>
                </a:ext>
              </a:extLst>
            </p:cNvPr>
            <p:cNvSpPr/>
            <p:nvPr/>
          </p:nvSpPr>
          <p:spPr>
            <a:xfrm>
              <a:off x="1787660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3B18D12E-38E5-8737-B7E2-1E204DA26742}"/>
              </a:ext>
            </a:extLst>
          </p:cNvPr>
          <p:cNvGrpSpPr/>
          <p:nvPr/>
        </p:nvGrpSpPr>
        <p:grpSpPr>
          <a:xfrm>
            <a:off x="7318149" y="4061121"/>
            <a:ext cx="295977" cy="208308"/>
            <a:chOff x="1787660" y="4061121"/>
            <a:chExt cx="295977" cy="208308"/>
          </a:xfrm>
          <a:gradFill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1"/>
          </a:gradFill>
        </p:grpSpPr>
        <p:sp>
          <p:nvSpPr>
            <p:cNvPr id="96" name="箭头: V 形 95">
              <a:extLst>
                <a:ext uri="{FF2B5EF4-FFF2-40B4-BE49-F238E27FC236}">
                  <a16:creationId xmlns:a16="http://schemas.microsoft.com/office/drawing/2014/main" id="{20F50612-5D93-E66E-8608-2A2A754BC634}"/>
                </a:ext>
              </a:extLst>
            </p:cNvPr>
            <p:cNvSpPr/>
            <p:nvPr/>
          </p:nvSpPr>
          <p:spPr>
            <a:xfrm>
              <a:off x="1962190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7" name="箭头: V 形 96">
              <a:extLst>
                <a:ext uri="{FF2B5EF4-FFF2-40B4-BE49-F238E27FC236}">
                  <a16:creationId xmlns:a16="http://schemas.microsoft.com/office/drawing/2014/main" id="{6A5C54E4-ABE4-C687-2260-64CC22F63B0A}"/>
                </a:ext>
              </a:extLst>
            </p:cNvPr>
            <p:cNvSpPr/>
            <p:nvPr/>
          </p:nvSpPr>
          <p:spPr>
            <a:xfrm>
              <a:off x="1874925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箭头: V 形 97">
              <a:extLst>
                <a:ext uri="{FF2B5EF4-FFF2-40B4-BE49-F238E27FC236}">
                  <a16:creationId xmlns:a16="http://schemas.microsoft.com/office/drawing/2014/main" id="{83C32415-0E34-7FAF-8F34-0D789792510F}"/>
                </a:ext>
              </a:extLst>
            </p:cNvPr>
            <p:cNvSpPr/>
            <p:nvPr/>
          </p:nvSpPr>
          <p:spPr>
            <a:xfrm>
              <a:off x="1787660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BBF802F-F4BB-A8F9-D213-CAD2833A7B87}"/>
              </a:ext>
            </a:extLst>
          </p:cNvPr>
          <p:cNvGrpSpPr/>
          <p:nvPr/>
        </p:nvGrpSpPr>
        <p:grpSpPr>
          <a:xfrm>
            <a:off x="1787660" y="4061121"/>
            <a:ext cx="295977" cy="208308"/>
            <a:chOff x="1787660" y="4061121"/>
            <a:chExt cx="295977" cy="208308"/>
          </a:xfrm>
          <a:gradFill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0" scaled="1"/>
          </a:gradFill>
        </p:grpSpPr>
        <p:sp>
          <p:nvSpPr>
            <p:cNvPr id="5" name="箭头: V 形 4">
              <a:extLst>
                <a:ext uri="{FF2B5EF4-FFF2-40B4-BE49-F238E27FC236}">
                  <a16:creationId xmlns:a16="http://schemas.microsoft.com/office/drawing/2014/main" id="{D751F65E-9A79-35C6-C2F7-45C4C1355330}"/>
                </a:ext>
              </a:extLst>
            </p:cNvPr>
            <p:cNvSpPr/>
            <p:nvPr/>
          </p:nvSpPr>
          <p:spPr>
            <a:xfrm>
              <a:off x="1962190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箭头: V 形 84">
              <a:extLst>
                <a:ext uri="{FF2B5EF4-FFF2-40B4-BE49-F238E27FC236}">
                  <a16:creationId xmlns:a16="http://schemas.microsoft.com/office/drawing/2014/main" id="{1A241054-1F97-C252-4983-5754434CB759}"/>
                </a:ext>
              </a:extLst>
            </p:cNvPr>
            <p:cNvSpPr/>
            <p:nvPr/>
          </p:nvSpPr>
          <p:spPr>
            <a:xfrm>
              <a:off x="1874925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箭头: V 形 85">
              <a:extLst>
                <a:ext uri="{FF2B5EF4-FFF2-40B4-BE49-F238E27FC236}">
                  <a16:creationId xmlns:a16="http://schemas.microsoft.com/office/drawing/2014/main" id="{63097FB7-1BF0-CA1C-5A3C-B0EDEEE21439}"/>
                </a:ext>
              </a:extLst>
            </p:cNvPr>
            <p:cNvSpPr/>
            <p:nvPr/>
          </p:nvSpPr>
          <p:spPr>
            <a:xfrm>
              <a:off x="1787660" y="4061121"/>
              <a:ext cx="121447" cy="208308"/>
            </a:xfrm>
            <a:prstGeom prst="chevron">
              <a:avLst>
                <a:gd name="adj" fmla="val 7469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4933D9EE-92C1-8A1F-1593-53EF5A12B976}"/>
              </a:ext>
            </a:extLst>
          </p:cNvPr>
          <p:cNvSpPr/>
          <p:nvPr/>
        </p:nvSpPr>
        <p:spPr>
          <a:xfrm rot="19974708">
            <a:off x="5216085" y="5187169"/>
            <a:ext cx="1526205" cy="1526205"/>
          </a:xfrm>
          <a:custGeom>
            <a:avLst/>
            <a:gdLst>
              <a:gd name="connsiteX0" fmla="*/ 1008655 w 2886152"/>
              <a:gd name="connsiteY0" fmla="*/ 2817044 h 2886152"/>
              <a:gd name="connsiteX1" fmla="*/ 1877499 w 2886152"/>
              <a:gd name="connsiteY1" fmla="*/ 2817044 h 2886152"/>
              <a:gd name="connsiteX2" fmla="*/ 1830289 w 2886152"/>
              <a:gd name="connsiteY2" fmla="*/ 2833613 h 2886152"/>
              <a:gd name="connsiteX3" fmla="*/ 1443076 w 2886152"/>
              <a:gd name="connsiteY3" fmla="*/ 2886152 h 2886152"/>
              <a:gd name="connsiteX4" fmla="*/ 1055865 w 2886152"/>
              <a:gd name="connsiteY4" fmla="*/ 2833613 h 2886152"/>
              <a:gd name="connsiteX5" fmla="*/ 678517 w 2886152"/>
              <a:gd name="connsiteY5" fmla="*/ 2665897 h 2886152"/>
              <a:gd name="connsiteX6" fmla="*/ 2207636 w 2886152"/>
              <a:gd name="connsiteY6" fmla="*/ 2665897 h 2886152"/>
              <a:gd name="connsiteX7" fmla="*/ 2177693 w 2886152"/>
              <a:gd name="connsiteY7" fmla="*/ 2685437 h 2886152"/>
              <a:gd name="connsiteX8" fmla="*/ 2098233 w 2886152"/>
              <a:gd name="connsiteY8" fmla="*/ 2725752 h 2886152"/>
              <a:gd name="connsiteX9" fmla="*/ 787920 w 2886152"/>
              <a:gd name="connsiteY9" fmla="*/ 2725752 h 2886152"/>
              <a:gd name="connsiteX10" fmla="*/ 708460 w 2886152"/>
              <a:gd name="connsiteY10" fmla="*/ 2685437 h 2886152"/>
              <a:gd name="connsiteX11" fmla="*/ 478650 w 2886152"/>
              <a:gd name="connsiteY11" fmla="*/ 2514750 h 2886152"/>
              <a:gd name="connsiteX12" fmla="*/ 2407503 w 2886152"/>
              <a:gd name="connsiteY12" fmla="*/ 2514750 h 2886152"/>
              <a:gd name="connsiteX13" fmla="*/ 2380186 w 2886152"/>
              <a:gd name="connsiteY13" fmla="*/ 2540515 h 2886152"/>
              <a:gd name="connsiteX14" fmla="*/ 2336649 w 2886152"/>
              <a:gd name="connsiteY14" fmla="*/ 2574605 h 2886152"/>
              <a:gd name="connsiteX15" fmla="*/ 549504 w 2886152"/>
              <a:gd name="connsiteY15" fmla="*/ 2574605 h 2886152"/>
              <a:gd name="connsiteX16" fmla="*/ 505967 w 2886152"/>
              <a:gd name="connsiteY16" fmla="*/ 2540515 h 2886152"/>
              <a:gd name="connsiteX17" fmla="*/ 334383 w 2886152"/>
              <a:gd name="connsiteY17" fmla="*/ 2363603 h 2886152"/>
              <a:gd name="connsiteX18" fmla="*/ 2551770 w 2886152"/>
              <a:gd name="connsiteY18" fmla="*/ 2363603 h 2886152"/>
              <a:gd name="connsiteX19" fmla="*/ 2500351 w 2886152"/>
              <a:gd name="connsiteY19" fmla="*/ 2423458 h 2886152"/>
              <a:gd name="connsiteX20" fmla="*/ 385802 w 2886152"/>
              <a:gd name="connsiteY20" fmla="*/ 2423458 h 2886152"/>
              <a:gd name="connsiteX21" fmla="*/ 224998 w 2886152"/>
              <a:gd name="connsiteY21" fmla="*/ 2212456 h 2886152"/>
              <a:gd name="connsiteX22" fmla="*/ 2661155 w 2886152"/>
              <a:gd name="connsiteY22" fmla="*/ 2212456 h 2886152"/>
              <a:gd name="connsiteX23" fmla="*/ 2621135 w 2886152"/>
              <a:gd name="connsiteY23" fmla="*/ 2272311 h 2886152"/>
              <a:gd name="connsiteX24" fmla="*/ 265018 w 2886152"/>
              <a:gd name="connsiteY24" fmla="*/ 2272311 h 2886152"/>
              <a:gd name="connsiteX25" fmla="*/ 143168 w 2886152"/>
              <a:gd name="connsiteY25" fmla="*/ 2061309 h 2886152"/>
              <a:gd name="connsiteX26" fmla="*/ 2742985 w 2886152"/>
              <a:gd name="connsiteY26" fmla="*/ 2061309 h 2886152"/>
              <a:gd name="connsiteX27" fmla="*/ 2714049 w 2886152"/>
              <a:gd name="connsiteY27" fmla="*/ 2121164 h 2886152"/>
              <a:gd name="connsiteX28" fmla="*/ 172105 w 2886152"/>
              <a:gd name="connsiteY28" fmla="*/ 2121164 h 2886152"/>
              <a:gd name="connsiteX29" fmla="*/ 81667 w 2886152"/>
              <a:gd name="connsiteY29" fmla="*/ 1910162 h 2886152"/>
              <a:gd name="connsiteX30" fmla="*/ 2804486 w 2886152"/>
              <a:gd name="connsiteY30" fmla="*/ 1910162 h 2886152"/>
              <a:gd name="connsiteX31" fmla="*/ 2786709 w 2886152"/>
              <a:gd name="connsiteY31" fmla="*/ 1970017 h 2886152"/>
              <a:gd name="connsiteX32" fmla="*/ 99444 w 2886152"/>
              <a:gd name="connsiteY32" fmla="*/ 1970017 h 2886152"/>
              <a:gd name="connsiteX33" fmla="*/ 36776 w 2886152"/>
              <a:gd name="connsiteY33" fmla="*/ 1759015 h 2886152"/>
              <a:gd name="connsiteX34" fmla="*/ 2849377 w 2886152"/>
              <a:gd name="connsiteY34" fmla="*/ 1759015 h 2886152"/>
              <a:gd name="connsiteX35" fmla="*/ 2831600 w 2886152"/>
              <a:gd name="connsiteY35" fmla="*/ 1818870 h 2886152"/>
              <a:gd name="connsiteX36" fmla="*/ 54553 w 2886152"/>
              <a:gd name="connsiteY36" fmla="*/ 1818870 h 2886152"/>
              <a:gd name="connsiteX37" fmla="*/ 16613 w 2886152"/>
              <a:gd name="connsiteY37" fmla="*/ 1607868 h 2886152"/>
              <a:gd name="connsiteX38" fmla="*/ 2869540 w 2886152"/>
              <a:gd name="connsiteY38" fmla="*/ 1607868 h 2886152"/>
              <a:gd name="connsiteX39" fmla="*/ 2863506 w 2886152"/>
              <a:gd name="connsiteY39" fmla="*/ 1667723 h 2886152"/>
              <a:gd name="connsiteX40" fmla="*/ 22647 w 2886152"/>
              <a:gd name="connsiteY40" fmla="*/ 1667723 h 2886152"/>
              <a:gd name="connsiteX41" fmla="*/ 1443076 w 2886152"/>
              <a:gd name="connsiteY41" fmla="*/ 0 h 2886152"/>
              <a:gd name="connsiteX42" fmla="*/ 2886152 w 2886152"/>
              <a:gd name="connsiteY42" fmla="*/ 1443076 h 2886152"/>
              <a:gd name="connsiteX43" fmla="*/ 2878743 w 2886152"/>
              <a:gd name="connsiteY43" fmla="*/ 1516576 h 2886152"/>
              <a:gd name="connsiteX44" fmla="*/ 7410 w 2886152"/>
              <a:gd name="connsiteY44" fmla="*/ 1516576 h 2886152"/>
              <a:gd name="connsiteX45" fmla="*/ 0 w 2886152"/>
              <a:gd name="connsiteY45" fmla="*/ 1443076 h 2886152"/>
              <a:gd name="connsiteX46" fmla="*/ 1443076 w 2886152"/>
              <a:gd name="connsiteY46" fmla="*/ 0 h 288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886152" h="2886152">
                <a:moveTo>
                  <a:pt x="1008655" y="2817044"/>
                </a:moveTo>
                <a:lnTo>
                  <a:pt x="1877499" y="2817044"/>
                </a:lnTo>
                <a:lnTo>
                  <a:pt x="1830289" y="2833613"/>
                </a:lnTo>
                <a:cubicBezTo>
                  <a:pt x="1707066" y="2867852"/>
                  <a:pt x="1577208" y="2886152"/>
                  <a:pt x="1443076" y="2886152"/>
                </a:cubicBezTo>
                <a:cubicBezTo>
                  <a:pt x="1308945" y="2886152"/>
                  <a:pt x="1179087" y="2867852"/>
                  <a:pt x="1055865" y="2833613"/>
                </a:cubicBezTo>
                <a:close/>
                <a:moveTo>
                  <a:pt x="678517" y="2665897"/>
                </a:moveTo>
                <a:lnTo>
                  <a:pt x="2207636" y="2665897"/>
                </a:lnTo>
                <a:lnTo>
                  <a:pt x="2177693" y="2685437"/>
                </a:lnTo>
                <a:lnTo>
                  <a:pt x="2098233" y="2725752"/>
                </a:lnTo>
                <a:lnTo>
                  <a:pt x="787920" y="2725752"/>
                </a:lnTo>
                <a:lnTo>
                  <a:pt x="708460" y="2685437"/>
                </a:lnTo>
                <a:close/>
                <a:moveTo>
                  <a:pt x="478650" y="2514750"/>
                </a:moveTo>
                <a:lnTo>
                  <a:pt x="2407503" y="2514750"/>
                </a:lnTo>
                <a:lnTo>
                  <a:pt x="2380186" y="2540515"/>
                </a:lnTo>
                <a:lnTo>
                  <a:pt x="2336649" y="2574605"/>
                </a:lnTo>
                <a:lnTo>
                  <a:pt x="549504" y="2574605"/>
                </a:lnTo>
                <a:lnTo>
                  <a:pt x="505967" y="2540515"/>
                </a:lnTo>
                <a:close/>
                <a:moveTo>
                  <a:pt x="334383" y="2363603"/>
                </a:moveTo>
                <a:lnTo>
                  <a:pt x="2551770" y="2363603"/>
                </a:lnTo>
                <a:lnTo>
                  <a:pt x="2500351" y="2423458"/>
                </a:lnTo>
                <a:lnTo>
                  <a:pt x="385802" y="2423458"/>
                </a:lnTo>
                <a:close/>
                <a:moveTo>
                  <a:pt x="224998" y="2212456"/>
                </a:moveTo>
                <a:lnTo>
                  <a:pt x="2661155" y="2212456"/>
                </a:lnTo>
                <a:lnTo>
                  <a:pt x="2621135" y="2272311"/>
                </a:lnTo>
                <a:lnTo>
                  <a:pt x="265018" y="2272311"/>
                </a:lnTo>
                <a:close/>
                <a:moveTo>
                  <a:pt x="143168" y="2061309"/>
                </a:moveTo>
                <a:lnTo>
                  <a:pt x="2742985" y="2061309"/>
                </a:lnTo>
                <a:lnTo>
                  <a:pt x="2714049" y="2121164"/>
                </a:lnTo>
                <a:lnTo>
                  <a:pt x="172105" y="2121164"/>
                </a:lnTo>
                <a:close/>
                <a:moveTo>
                  <a:pt x="81667" y="1910162"/>
                </a:moveTo>
                <a:lnTo>
                  <a:pt x="2804486" y="1910162"/>
                </a:lnTo>
                <a:lnTo>
                  <a:pt x="2786709" y="1970017"/>
                </a:lnTo>
                <a:lnTo>
                  <a:pt x="99444" y="1970017"/>
                </a:lnTo>
                <a:close/>
                <a:moveTo>
                  <a:pt x="36776" y="1759015"/>
                </a:moveTo>
                <a:lnTo>
                  <a:pt x="2849377" y="1759015"/>
                </a:lnTo>
                <a:lnTo>
                  <a:pt x="2831600" y="1818870"/>
                </a:lnTo>
                <a:lnTo>
                  <a:pt x="54553" y="1818870"/>
                </a:lnTo>
                <a:close/>
                <a:moveTo>
                  <a:pt x="16613" y="1607868"/>
                </a:moveTo>
                <a:lnTo>
                  <a:pt x="2869540" y="1607868"/>
                </a:lnTo>
                <a:lnTo>
                  <a:pt x="2863506" y="1667723"/>
                </a:lnTo>
                <a:lnTo>
                  <a:pt x="22647" y="1667723"/>
                </a:lnTo>
                <a:close/>
                <a:moveTo>
                  <a:pt x="1443076" y="0"/>
                </a:moveTo>
                <a:cubicBezTo>
                  <a:pt x="2240065" y="0"/>
                  <a:pt x="2886152" y="646087"/>
                  <a:pt x="2886152" y="1443076"/>
                </a:cubicBezTo>
                <a:lnTo>
                  <a:pt x="2878743" y="1516576"/>
                </a:lnTo>
                <a:lnTo>
                  <a:pt x="7410" y="1516576"/>
                </a:lnTo>
                <a:lnTo>
                  <a:pt x="0" y="1443076"/>
                </a:lnTo>
                <a:cubicBezTo>
                  <a:pt x="0" y="646087"/>
                  <a:pt x="646087" y="0"/>
                  <a:pt x="1443076" y="0"/>
                </a:cubicBezTo>
                <a:close/>
              </a:path>
            </a:pathLst>
          </a:cu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F9856E33-5FB3-81B2-8E7C-6B9F5889E2D7}"/>
              </a:ext>
            </a:extLst>
          </p:cNvPr>
          <p:cNvSpPr txBox="1"/>
          <p:nvPr/>
        </p:nvSpPr>
        <p:spPr>
          <a:xfrm rot="19974708">
            <a:off x="4591263" y="5402391"/>
            <a:ext cx="254435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伟大目标</a:t>
            </a:r>
            <a:endParaRPr lang="en-US" altLang="zh-CN" sz="16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  <a:p>
            <a:pPr algn="ctr"/>
            <a:r>
              <a:rPr lang="zh-CN" altLang="en-US" sz="1600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第一步</a:t>
            </a:r>
            <a:endParaRPr lang="zh-CN" altLang="zh-CN" sz="16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532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00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04A29629-C26C-387B-2251-8C7CA9169465}"/>
              </a:ext>
            </a:extLst>
          </p:cNvPr>
          <p:cNvGrpSpPr/>
          <p:nvPr/>
        </p:nvGrpSpPr>
        <p:grpSpPr>
          <a:xfrm rot="20446995">
            <a:off x="-2946573" y="5710739"/>
            <a:ext cx="19338646" cy="4187473"/>
            <a:chOff x="-1188720" y="1335264"/>
            <a:chExt cx="15361920" cy="4187473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5A7FE62-75FC-8DFA-F4E8-9F3AFD4C8AF5}"/>
                </a:ext>
              </a:extLst>
            </p:cNvPr>
            <p:cNvSpPr/>
            <p:nvPr/>
          </p:nvSpPr>
          <p:spPr>
            <a:xfrm>
              <a:off x="-1188720" y="3611881"/>
              <a:ext cx="15361920" cy="1910856"/>
            </a:xfrm>
            <a:custGeom>
              <a:avLst/>
              <a:gdLst>
                <a:gd name="connsiteX0" fmla="*/ 0 w 15361920"/>
                <a:gd name="connsiteY0" fmla="*/ 1910856 h 1910856"/>
                <a:gd name="connsiteX1" fmla="*/ 4038600 w 15361920"/>
                <a:gd name="connsiteY1" fmla="*/ 5856 h 1910856"/>
                <a:gd name="connsiteX2" fmla="*/ 9936480 w 15361920"/>
                <a:gd name="connsiteY2" fmla="*/ 1286016 h 1910856"/>
                <a:gd name="connsiteX3" fmla="*/ 15361920 w 15361920"/>
                <a:gd name="connsiteY3" fmla="*/ 402096 h 191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6">
                  <a:moveTo>
                    <a:pt x="0" y="1910856"/>
                  </a:moveTo>
                  <a:cubicBezTo>
                    <a:pt x="1191260" y="1010426"/>
                    <a:pt x="2382520" y="109996"/>
                    <a:pt x="4038600" y="5856"/>
                  </a:cubicBezTo>
                  <a:cubicBezTo>
                    <a:pt x="5694680" y="-98284"/>
                    <a:pt x="8049260" y="1219976"/>
                    <a:pt x="9936480" y="1286016"/>
                  </a:cubicBezTo>
                  <a:cubicBezTo>
                    <a:pt x="11823700" y="1352056"/>
                    <a:pt x="13592810" y="877076"/>
                    <a:pt x="15361920" y="402096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759EE040-355E-77FF-B42C-E4991C3D08EE}"/>
                </a:ext>
              </a:extLst>
            </p:cNvPr>
            <p:cNvSpPr/>
            <p:nvPr/>
          </p:nvSpPr>
          <p:spPr>
            <a:xfrm>
              <a:off x="-1188720" y="350346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8 h 1910857"/>
                <a:gd name="connsiteX3" fmla="*/ 15361920 w 15361920"/>
                <a:gd name="connsiteY3" fmla="*/ 402098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8"/>
                    <a:pt x="2382520" y="109998"/>
                    <a:pt x="4038600" y="5857"/>
                  </a:cubicBezTo>
                  <a:cubicBezTo>
                    <a:pt x="5694680" y="-98282"/>
                    <a:pt x="8049260" y="1219978"/>
                    <a:pt x="9936480" y="1286018"/>
                  </a:cubicBezTo>
                  <a:cubicBezTo>
                    <a:pt x="11823700" y="1352057"/>
                    <a:pt x="13592810" y="877078"/>
                    <a:pt x="15361920" y="402098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24A6D04-A593-DF9A-868A-6442D37A6BDD}"/>
                </a:ext>
              </a:extLst>
            </p:cNvPr>
            <p:cNvSpPr/>
            <p:nvPr/>
          </p:nvSpPr>
          <p:spPr>
            <a:xfrm>
              <a:off x="-1188720" y="3395059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8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8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8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EACD1880-92F9-1599-4BAA-C5492649C1FE}"/>
                </a:ext>
              </a:extLst>
            </p:cNvPr>
            <p:cNvSpPr/>
            <p:nvPr/>
          </p:nvSpPr>
          <p:spPr>
            <a:xfrm>
              <a:off x="-1188720" y="3286649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755E40BC-AC90-C2C4-68EC-EC110B90E4F0}"/>
                </a:ext>
              </a:extLst>
            </p:cNvPr>
            <p:cNvSpPr/>
            <p:nvPr/>
          </p:nvSpPr>
          <p:spPr>
            <a:xfrm>
              <a:off x="-1188720" y="3178239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2DCD9764-C1D8-3773-0A41-6A1B9E881989}"/>
                </a:ext>
              </a:extLst>
            </p:cNvPr>
            <p:cNvSpPr/>
            <p:nvPr/>
          </p:nvSpPr>
          <p:spPr>
            <a:xfrm>
              <a:off x="-1188720" y="306982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7A17C53E-DAD5-79D7-2314-73E19B65893B}"/>
                </a:ext>
              </a:extLst>
            </p:cNvPr>
            <p:cNvSpPr/>
            <p:nvPr/>
          </p:nvSpPr>
          <p:spPr>
            <a:xfrm>
              <a:off x="-1188720" y="296141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72BEFE55-A6D9-7C16-BBB3-FD8296396D2E}"/>
                </a:ext>
              </a:extLst>
            </p:cNvPr>
            <p:cNvSpPr/>
            <p:nvPr/>
          </p:nvSpPr>
          <p:spPr>
            <a:xfrm>
              <a:off x="-1188720" y="285300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9BD657E-D36A-E1BB-DE29-A660B1F0B9E9}"/>
                </a:ext>
              </a:extLst>
            </p:cNvPr>
            <p:cNvSpPr/>
            <p:nvPr/>
          </p:nvSpPr>
          <p:spPr>
            <a:xfrm>
              <a:off x="-1188720" y="2744597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0BDA9D1-CA7C-DDD9-F3E0-5878D94E8438}"/>
                </a:ext>
              </a:extLst>
            </p:cNvPr>
            <p:cNvSpPr/>
            <p:nvPr/>
          </p:nvSpPr>
          <p:spPr>
            <a:xfrm>
              <a:off x="-1188720" y="2636187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D331627-071A-C97B-3F01-0ED280909182}"/>
                </a:ext>
              </a:extLst>
            </p:cNvPr>
            <p:cNvSpPr/>
            <p:nvPr/>
          </p:nvSpPr>
          <p:spPr>
            <a:xfrm>
              <a:off x="-1188720" y="2527777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6"/>
                    <a:pt x="2382520" y="109997"/>
                    <a:pt x="4038600" y="5857"/>
                  </a:cubicBezTo>
                  <a:cubicBezTo>
                    <a:pt x="5694680" y="-98283"/>
                    <a:pt x="8049260" y="1219976"/>
                    <a:pt x="9936480" y="1286017"/>
                  </a:cubicBezTo>
                  <a:cubicBezTo>
                    <a:pt x="11823700" y="1352057"/>
                    <a:pt x="13592810" y="877076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3F23E6F7-7075-44E3-DE4E-01509DF37A62}"/>
                </a:ext>
              </a:extLst>
            </p:cNvPr>
            <p:cNvSpPr/>
            <p:nvPr/>
          </p:nvSpPr>
          <p:spPr>
            <a:xfrm>
              <a:off x="-1188720" y="241936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8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2"/>
                    <a:pt x="8049260" y="1219977"/>
                    <a:pt x="9936480" y="1286018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75F03B9-B8E5-A309-86C9-1FBFAD1003AD}"/>
                </a:ext>
              </a:extLst>
            </p:cNvPr>
            <p:cNvSpPr/>
            <p:nvPr/>
          </p:nvSpPr>
          <p:spPr>
            <a:xfrm>
              <a:off x="-1188720" y="2310956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5FF066A-C2DE-A70A-A91D-27B3BDCB5FE5}"/>
                </a:ext>
              </a:extLst>
            </p:cNvPr>
            <p:cNvSpPr/>
            <p:nvPr/>
          </p:nvSpPr>
          <p:spPr>
            <a:xfrm>
              <a:off x="-1188720" y="2202546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6"/>
                    <a:pt x="2382520" y="109997"/>
                    <a:pt x="4038600" y="5857"/>
                  </a:cubicBezTo>
                  <a:cubicBezTo>
                    <a:pt x="5694680" y="-98283"/>
                    <a:pt x="8049260" y="1219976"/>
                    <a:pt x="9936480" y="1286017"/>
                  </a:cubicBezTo>
                  <a:cubicBezTo>
                    <a:pt x="11823700" y="1352057"/>
                    <a:pt x="13592810" y="877076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291988BF-C896-833B-0853-8A488932FF89}"/>
                </a:ext>
              </a:extLst>
            </p:cNvPr>
            <p:cNvSpPr/>
            <p:nvPr/>
          </p:nvSpPr>
          <p:spPr>
            <a:xfrm>
              <a:off x="-1188720" y="209413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8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8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23CECDFB-7A63-3186-CE99-4C98560BDF75}"/>
                </a:ext>
              </a:extLst>
            </p:cNvPr>
            <p:cNvSpPr/>
            <p:nvPr/>
          </p:nvSpPr>
          <p:spPr>
            <a:xfrm>
              <a:off x="-1188720" y="198572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AC066FD-C908-C7E4-CB66-8C1B9DBDE140}"/>
                </a:ext>
              </a:extLst>
            </p:cNvPr>
            <p:cNvSpPr/>
            <p:nvPr/>
          </p:nvSpPr>
          <p:spPr>
            <a:xfrm>
              <a:off x="-1188720" y="187731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D94E88CB-6ED2-09F5-EC51-ACD7038DA935}"/>
                </a:ext>
              </a:extLst>
            </p:cNvPr>
            <p:cNvSpPr/>
            <p:nvPr/>
          </p:nvSpPr>
          <p:spPr>
            <a:xfrm>
              <a:off x="-1188720" y="1768904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88F6C71D-4691-E419-A9DA-881F3BD51FA2}"/>
                </a:ext>
              </a:extLst>
            </p:cNvPr>
            <p:cNvSpPr/>
            <p:nvPr/>
          </p:nvSpPr>
          <p:spPr>
            <a:xfrm>
              <a:off x="-1188720" y="1660494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2BED2035-35AA-638E-BD17-32C2A62A7003}"/>
                </a:ext>
              </a:extLst>
            </p:cNvPr>
            <p:cNvSpPr/>
            <p:nvPr/>
          </p:nvSpPr>
          <p:spPr>
            <a:xfrm>
              <a:off x="-1188720" y="1552084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FF855F90-7181-77E5-AB98-2DD165709291}"/>
                </a:ext>
              </a:extLst>
            </p:cNvPr>
            <p:cNvSpPr/>
            <p:nvPr/>
          </p:nvSpPr>
          <p:spPr>
            <a:xfrm>
              <a:off x="-1188720" y="1443673"/>
              <a:ext cx="15361920" cy="1910858"/>
            </a:xfrm>
            <a:custGeom>
              <a:avLst/>
              <a:gdLst>
                <a:gd name="connsiteX0" fmla="*/ 0 w 15361920"/>
                <a:gd name="connsiteY0" fmla="*/ 1910858 h 1910858"/>
                <a:gd name="connsiteX1" fmla="*/ 4038600 w 15361920"/>
                <a:gd name="connsiteY1" fmla="*/ 5857 h 1910858"/>
                <a:gd name="connsiteX2" fmla="*/ 9936480 w 15361920"/>
                <a:gd name="connsiteY2" fmla="*/ 1286017 h 1910858"/>
                <a:gd name="connsiteX3" fmla="*/ 15361920 w 15361920"/>
                <a:gd name="connsiteY3" fmla="*/ 402097 h 19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8">
                  <a:moveTo>
                    <a:pt x="0" y="1910858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AE9237E-C663-6D9A-9BB9-5454E7B26C52}"/>
                </a:ext>
              </a:extLst>
            </p:cNvPr>
            <p:cNvSpPr/>
            <p:nvPr/>
          </p:nvSpPr>
          <p:spPr>
            <a:xfrm>
              <a:off x="-1188720" y="1335264"/>
              <a:ext cx="15361920" cy="1910856"/>
            </a:xfrm>
            <a:custGeom>
              <a:avLst/>
              <a:gdLst>
                <a:gd name="connsiteX0" fmla="*/ 0 w 15361920"/>
                <a:gd name="connsiteY0" fmla="*/ 1910856 h 1910856"/>
                <a:gd name="connsiteX1" fmla="*/ 4038600 w 15361920"/>
                <a:gd name="connsiteY1" fmla="*/ 5856 h 1910856"/>
                <a:gd name="connsiteX2" fmla="*/ 9936480 w 15361920"/>
                <a:gd name="connsiteY2" fmla="*/ 1286016 h 1910856"/>
                <a:gd name="connsiteX3" fmla="*/ 15361920 w 15361920"/>
                <a:gd name="connsiteY3" fmla="*/ 402096 h 191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6">
                  <a:moveTo>
                    <a:pt x="0" y="1910856"/>
                  </a:moveTo>
                  <a:cubicBezTo>
                    <a:pt x="1191260" y="1010426"/>
                    <a:pt x="2382520" y="109996"/>
                    <a:pt x="4038600" y="5856"/>
                  </a:cubicBezTo>
                  <a:cubicBezTo>
                    <a:pt x="5694680" y="-98284"/>
                    <a:pt x="8049260" y="1219976"/>
                    <a:pt x="9936480" y="1286016"/>
                  </a:cubicBezTo>
                  <a:cubicBezTo>
                    <a:pt x="11823700" y="1352056"/>
                    <a:pt x="13592810" y="877076"/>
                    <a:pt x="15361920" y="402096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4" name="矩形 103">
            <a:extLst>
              <a:ext uri="{FF2B5EF4-FFF2-40B4-BE49-F238E27FC236}">
                <a16:creationId xmlns:a16="http://schemas.microsoft.com/office/drawing/2014/main" id="{1E283970-21C5-755F-1371-19DE1F0618A2}"/>
              </a:ext>
            </a:extLst>
          </p:cNvPr>
          <p:cNvSpPr/>
          <p:nvPr/>
        </p:nvSpPr>
        <p:spPr>
          <a:xfrm>
            <a:off x="736601" y="3368844"/>
            <a:ext cx="10847699" cy="2933414"/>
          </a:xfrm>
          <a:prstGeom prst="rect">
            <a:avLst/>
          </a:prstGeom>
          <a:solidFill>
            <a:srgbClr val="D600C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0FC98EF-4BBC-F402-BA16-175D0D69B273}"/>
              </a:ext>
            </a:extLst>
          </p:cNvPr>
          <p:cNvSpPr/>
          <p:nvPr/>
        </p:nvSpPr>
        <p:spPr>
          <a:xfrm>
            <a:off x="736601" y="1198872"/>
            <a:ext cx="10847699" cy="947789"/>
          </a:xfrm>
          <a:prstGeom prst="rect">
            <a:avLst/>
          </a:prstGeom>
          <a:solidFill>
            <a:srgbClr val="BC00B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id="{8813CF26-D02D-0465-6AA0-6F2C2394B49B}"/>
              </a:ext>
            </a:extLst>
          </p:cNvPr>
          <p:cNvSpPr/>
          <p:nvPr/>
        </p:nvSpPr>
        <p:spPr>
          <a:xfrm>
            <a:off x="736601" y="2275870"/>
            <a:ext cx="10847699" cy="947789"/>
          </a:xfrm>
          <a:prstGeom prst="rect">
            <a:avLst/>
          </a:prstGeom>
          <a:solidFill>
            <a:srgbClr val="BC00B3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矩形: 圆角 144">
            <a:extLst>
              <a:ext uri="{FF2B5EF4-FFF2-40B4-BE49-F238E27FC236}">
                <a16:creationId xmlns:a16="http://schemas.microsoft.com/office/drawing/2014/main" id="{78E7F1C8-2628-4AF3-B1D3-68E4A17B04D8}"/>
              </a:ext>
            </a:extLst>
          </p:cNvPr>
          <p:cNvSpPr/>
          <p:nvPr/>
        </p:nvSpPr>
        <p:spPr>
          <a:xfrm>
            <a:off x="736601" y="502347"/>
            <a:ext cx="599439" cy="422727"/>
          </a:xfrm>
          <a:prstGeom prst="round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D959A2FD-E7FA-437D-AC58-E391FE82D322}"/>
              </a:ext>
            </a:extLst>
          </p:cNvPr>
          <p:cNvSpPr txBox="1"/>
          <p:nvPr/>
        </p:nvSpPr>
        <p:spPr>
          <a:xfrm>
            <a:off x="778743" y="555742"/>
            <a:ext cx="515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03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98D8A30-2F2B-40ED-A96F-FCD6BA9B3DEE}"/>
              </a:ext>
            </a:extLst>
          </p:cNvPr>
          <p:cNvSpPr txBox="1"/>
          <p:nvPr/>
        </p:nvSpPr>
        <p:spPr>
          <a:xfrm>
            <a:off x="9305410" y="663464"/>
            <a:ext cx="22788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ExtraLight" panose="00000300000000000000" pitchFamily="2" charset="-122"/>
                <a:ea typeface="MiSans ExtraLight" panose="00000300000000000000" pitchFamily="2" charset="-122"/>
              </a:rPr>
              <a:t>#The background and meaning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FBDB89A-19E6-4640-61D5-DA6B1BAB0054}"/>
              </a:ext>
            </a:extLst>
          </p:cNvPr>
          <p:cNvSpPr txBox="1"/>
          <p:nvPr/>
        </p:nvSpPr>
        <p:spPr>
          <a:xfrm>
            <a:off x="776935" y="4451473"/>
            <a:ext cx="441146" cy="106490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lvl="0">
              <a:lnSpc>
                <a:spcPts val="20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优化工时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64E7698-E062-6E50-BDB5-0BE77F142484}"/>
              </a:ext>
            </a:extLst>
          </p:cNvPr>
          <p:cNvSpPr txBox="1"/>
          <p:nvPr/>
        </p:nvSpPr>
        <p:spPr>
          <a:xfrm>
            <a:off x="776935" y="2303941"/>
            <a:ext cx="441146" cy="106490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lvl="0">
              <a:lnSpc>
                <a:spcPts val="20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提升质量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D6076202-9EE2-CC13-BAC7-DB9E3D245120}"/>
              </a:ext>
            </a:extLst>
          </p:cNvPr>
          <p:cNvSpPr txBox="1"/>
          <p:nvPr/>
        </p:nvSpPr>
        <p:spPr>
          <a:xfrm>
            <a:off x="776935" y="1211055"/>
            <a:ext cx="441146" cy="1010763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lvl="0">
              <a:lnSpc>
                <a:spcPts val="20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降低成本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D77D9036-3DC6-B5F8-DFDE-B16BBA8B4D11}"/>
              </a:ext>
            </a:extLst>
          </p:cNvPr>
          <p:cNvCxnSpPr>
            <a:cxnSpLocks/>
          </p:cNvCxnSpPr>
          <p:nvPr/>
        </p:nvCxnSpPr>
        <p:spPr>
          <a:xfrm flipV="1">
            <a:off x="1237255" y="1198872"/>
            <a:ext cx="9227" cy="5103386"/>
          </a:xfrm>
          <a:prstGeom prst="line">
            <a:avLst/>
          </a:prstGeom>
          <a:ln>
            <a:solidFill>
              <a:srgbClr val="FBC2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118647EE-FFC0-7E36-8804-43DC668845D2}"/>
              </a:ext>
            </a:extLst>
          </p:cNvPr>
          <p:cNvSpPr txBox="1"/>
          <p:nvPr/>
        </p:nvSpPr>
        <p:spPr>
          <a:xfrm>
            <a:off x="1263585" y="2403846"/>
            <a:ext cx="7826950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</a:pPr>
            <a:r>
              <a:rPr lang="zh-CN" altLang="zh-CN" sz="1400" kern="100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利用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Light" panose="00000400000000000000" pitchFamily="2" charset="-122"/>
                <a:ea typeface="MiSans Light" panose="00000400000000000000" pitchFamily="2" charset="-122"/>
              </a:rPr>
              <a:t>电子纸</a:t>
            </a:r>
            <a:r>
              <a:rPr lang="zh-CN" altLang="zh-CN" sz="1400" kern="100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的直观颜色区分零件，指导员工备货，提高备货相符率，降低错漏备发生比例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Light" panose="00000400000000000000" pitchFamily="2" charset="-122"/>
              <a:ea typeface="MiSans Light" panose="00000400000000000000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8F5A69F4-C54C-5E10-AE1D-117577D33299}"/>
              </a:ext>
            </a:extLst>
          </p:cNvPr>
          <p:cNvSpPr txBox="1"/>
          <p:nvPr/>
        </p:nvSpPr>
        <p:spPr>
          <a:xfrm>
            <a:off x="1263585" y="1327797"/>
            <a:ext cx="6374094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Light" panose="00000400000000000000" pitchFamily="2" charset="-122"/>
                <a:ea typeface="MiSans Light" panose="00000400000000000000" pitchFamily="2" charset="-122"/>
              </a:rPr>
              <a:t>通过</a:t>
            </a:r>
            <a:r>
              <a:rPr lang="zh-CN" altLang="en-US" sz="1400" kern="100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</a:rPr>
              <a:t>电子纸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Light" panose="00000400000000000000" pitchFamily="2" charset="-122"/>
                <a:ea typeface="MiSans Light" panose="00000400000000000000" pitchFamily="2" charset="-122"/>
              </a:rPr>
              <a:t>显示方式，代替纸张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Light" panose="00000400000000000000" pitchFamily="2" charset="-122"/>
                <a:ea typeface="MiSans Light" panose="00000400000000000000" pitchFamily="2" charset="-122"/>
              </a:rPr>
              <a:t>，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Light" panose="00000400000000000000" pitchFamily="2" charset="-122"/>
                <a:ea typeface="MiSans Light" panose="00000400000000000000" pitchFamily="2" charset="-122"/>
              </a:rPr>
              <a:t>指导排序作业，降低纸张及耗材成本投入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9C0270C-15C8-16E2-6E25-BA7863B0EC45}"/>
              </a:ext>
            </a:extLst>
          </p:cNvPr>
          <p:cNvSpPr/>
          <p:nvPr/>
        </p:nvSpPr>
        <p:spPr>
          <a:xfrm>
            <a:off x="1237255" y="1765449"/>
            <a:ext cx="8258807" cy="15658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43EBC1A3-2A21-B5D3-CB8B-F47705633C3E}"/>
              </a:ext>
            </a:extLst>
          </p:cNvPr>
          <p:cNvSpPr txBox="1"/>
          <p:nvPr/>
        </p:nvSpPr>
        <p:spPr>
          <a:xfrm>
            <a:off x="9730956" y="1711016"/>
            <a:ext cx="1195387" cy="42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优化比例</a:t>
            </a:r>
            <a:endParaRPr lang="zh-CN" altLang="zh-CN" sz="16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9832E5C-6A30-3B8C-2170-8D7BF66E5C7B}"/>
              </a:ext>
            </a:extLst>
          </p:cNvPr>
          <p:cNvSpPr txBox="1"/>
          <p:nvPr/>
        </p:nvSpPr>
        <p:spPr>
          <a:xfrm>
            <a:off x="9661649" y="1110742"/>
            <a:ext cx="2145495" cy="833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100%</a:t>
            </a:r>
            <a:endParaRPr lang="zh-CN" altLang="zh-CN" sz="12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8725225E-425C-1E9C-FAB8-B2E41B5A8C3C}"/>
              </a:ext>
            </a:extLst>
          </p:cNvPr>
          <p:cNvSpPr/>
          <p:nvPr/>
        </p:nvSpPr>
        <p:spPr>
          <a:xfrm>
            <a:off x="1237255" y="2812546"/>
            <a:ext cx="7403387" cy="14868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1B444AEC-47C6-A8B8-CB36-BD912EE83BEF}"/>
              </a:ext>
            </a:extLst>
          </p:cNvPr>
          <p:cNvSpPr/>
          <p:nvPr/>
        </p:nvSpPr>
        <p:spPr>
          <a:xfrm>
            <a:off x="1239101" y="5398705"/>
            <a:ext cx="7659604" cy="14868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223467FF-852A-0354-DC69-01139255B23F}"/>
              </a:ext>
            </a:extLst>
          </p:cNvPr>
          <p:cNvSpPr txBox="1"/>
          <p:nvPr/>
        </p:nvSpPr>
        <p:spPr>
          <a:xfrm>
            <a:off x="8754670" y="2812546"/>
            <a:ext cx="2278890" cy="42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6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优化比例</a:t>
            </a:r>
            <a:endParaRPr lang="zh-CN" altLang="zh-CN" sz="16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2259F386-E9C1-7C18-8DD2-CCF54B486EBC}"/>
              </a:ext>
            </a:extLst>
          </p:cNvPr>
          <p:cNvSpPr txBox="1"/>
          <p:nvPr/>
        </p:nvSpPr>
        <p:spPr>
          <a:xfrm>
            <a:off x="8740445" y="2217910"/>
            <a:ext cx="2278890" cy="833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90%</a:t>
            </a:r>
            <a:endParaRPr lang="zh-CN" altLang="zh-CN" sz="12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F99D2787-5646-FFEC-651C-693A1D71C907}"/>
              </a:ext>
            </a:extLst>
          </p:cNvPr>
          <p:cNvSpPr/>
          <p:nvPr/>
        </p:nvSpPr>
        <p:spPr>
          <a:xfrm>
            <a:off x="1237255" y="4569080"/>
            <a:ext cx="3957045" cy="14868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54EA9333-CDAD-E8A1-8FAB-27CBB7295810}"/>
              </a:ext>
            </a:extLst>
          </p:cNvPr>
          <p:cNvSpPr txBox="1"/>
          <p:nvPr/>
        </p:nvSpPr>
        <p:spPr>
          <a:xfrm>
            <a:off x="9496062" y="4369948"/>
            <a:ext cx="1242658" cy="380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优化比例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FF1E003B-ACD5-3991-5D81-E4FE55E6838C}"/>
              </a:ext>
            </a:extLst>
          </p:cNvPr>
          <p:cNvSpPr txBox="1"/>
          <p:nvPr/>
        </p:nvSpPr>
        <p:spPr>
          <a:xfrm>
            <a:off x="10252882" y="4362997"/>
            <a:ext cx="1711195" cy="380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56.89%</a:t>
            </a:r>
            <a:endParaRPr lang="zh-CN" altLang="zh-CN" sz="6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BC1F8EDD-1C6D-8360-5A92-6D8069E0A565}"/>
              </a:ext>
            </a:extLst>
          </p:cNvPr>
          <p:cNvSpPr txBox="1"/>
          <p:nvPr/>
        </p:nvSpPr>
        <p:spPr>
          <a:xfrm>
            <a:off x="9508187" y="5175529"/>
            <a:ext cx="943495" cy="380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优化比例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3C7D93B9-8C1F-0EFD-2DC8-E7777DF01F9A}"/>
              </a:ext>
            </a:extLst>
          </p:cNvPr>
          <p:cNvSpPr txBox="1"/>
          <p:nvPr/>
        </p:nvSpPr>
        <p:spPr>
          <a:xfrm>
            <a:off x="10262648" y="5173650"/>
            <a:ext cx="943495" cy="380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91%</a:t>
            </a:r>
            <a:endParaRPr lang="zh-CN" altLang="zh-CN" sz="6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41155632-D9DE-15DD-F6C3-B65E885A21DC}"/>
              </a:ext>
            </a:extLst>
          </p:cNvPr>
          <p:cNvSpPr txBox="1"/>
          <p:nvPr/>
        </p:nvSpPr>
        <p:spPr>
          <a:xfrm>
            <a:off x="4870303" y="3498296"/>
            <a:ext cx="9385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全年</a:t>
            </a:r>
            <a:endParaRPr lang="en-US" altLang="zh-CN" sz="14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  <a:p>
            <a:pPr lvl="0" algn="ctr"/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优化工时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299A0493-982A-A15E-9BE3-A40F1FF8A9AD}"/>
              </a:ext>
            </a:extLst>
          </p:cNvPr>
          <p:cNvSpPr txBox="1"/>
          <p:nvPr/>
        </p:nvSpPr>
        <p:spPr>
          <a:xfrm>
            <a:off x="5699221" y="3213013"/>
            <a:ext cx="2278890" cy="8333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b="1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2202.4</a:t>
            </a:r>
            <a:endParaRPr lang="zh-CN" altLang="zh-CN" sz="1200" b="1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D6BAFEEA-0739-D2F7-664C-83E3DD3AB3A6}"/>
              </a:ext>
            </a:extLst>
          </p:cNvPr>
          <p:cNvCxnSpPr>
            <a:cxnSpLocks/>
          </p:cNvCxnSpPr>
          <p:nvPr/>
        </p:nvCxnSpPr>
        <p:spPr>
          <a:xfrm>
            <a:off x="1236012" y="4074546"/>
            <a:ext cx="10348288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id="{F8F164BD-2609-F8DB-02B2-70FB6F2830B2}"/>
              </a:ext>
            </a:extLst>
          </p:cNvPr>
          <p:cNvCxnSpPr>
            <a:cxnSpLocks/>
          </p:cNvCxnSpPr>
          <p:nvPr/>
        </p:nvCxnSpPr>
        <p:spPr>
          <a:xfrm>
            <a:off x="1236012" y="4938146"/>
            <a:ext cx="10348288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96E039E0-99FB-1A14-BA6A-1C78275652B2}"/>
              </a:ext>
            </a:extLst>
          </p:cNvPr>
          <p:cNvCxnSpPr>
            <a:cxnSpLocks/>
          </p:cNvCxnSpPr>
          <p:nvPr/>
        </p:nvCxnSpPr>
        <p:spPr>
          <a:xfrm>
            <a:off x="1236012" y="5791586"/>
            <a:ext cx="10348288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>
            <a:extLst>
              <a:ext uri="{FF2B5EF4-FFF2-40B4-BE49-F238E27FC236}">
                <a16:creationId xmlns:a16="http://schemas.microsoft.com/office/drawing/2014/main" id="{D6AE7027-1787-269F-4197-96E852819A5E}"/>
              </a:ext>
            </a:extLst>
          </p:cNvPr>
          <p:cNvSpPr txBox="1"/>
          <p:nvPr/>
        </p:nvSpPr>
        <p:spPr>
          <a:xfrm>
            <a:off x="1218081" y="4226111"/>
            <a:ext cx="1303698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培训时间优化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61368A13-60CF-B57B-3AD3-383F0F8C5D84}"/>
              </a:ext>
            </a:extLst>
          </p:cNvPr>
          <p:cNvSpPr txBox="1"/>
          <p:nvPr/>
        </p:nvSpPr>
        <p:spPr>
          <a:xfrm>
            <a:off x="1204621" y="5044331"/>
            <a:ext cx="1325257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补件工时优化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FD03D558-8CA4-0174-B05A-80ADFC9B4DEF}"/>
              </a:ext>
            </a:extLst>
          </p:cNvPr>
          <p:cNvSpPr txBox="1"/>
          <p:nvPr/>
        </p:nvSpPr>
        <p:spPr>
          <a:xfrm>
            <a:off x="2410152" y="5046960"/>
            <a:ext cx="2318655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减少员工应急补件时间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25E5C35C-A74B-86EE-BA5F-34E42B2C88FB}"/>
              </a:ext>
            </a:extLst>
          </p:cNvPr>
          <p:cNvSpPr txBox="1"/>
          <p:nvPr/>
        </p:nvSpPr>
        <p:spPr>
          <a:xfrm>
            <a:off x="1200978" y="5864930"/>
            <a:ext cx="1320801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操作工时优化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BD5DEEBF-73DE-B9DB-0539-813FCD780B7F}"/>
              </a:ext>
            </a:extLst>
          </p:cNvPr>
          <p:cNvSpPr txBox="1"/>
          <p:nvPr/>
        </p:nvSpPr>
        <p:spPr>
          <a:xfrm>
            <a:off x="2395441" y="5861053"/>
            <a:ext cx="4019950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电子纸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方式减少了操作环节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（打印拿取等步骤）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E54DB217-E3DD-54DE-69F0-43FC8FDC1ECF}"/>
              </a:ext>
            </a:extLst>
          </p:cNvPr>
          <p:cNvSpPr txBox="1"/>
          <p:nvPr/>
        </p:nvSpPr>
        <p:spPr>
          <a:xfrm>
            <a:off x="7422367" y="3588042"/>
            <a:ext cx="1064837" cy="380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小时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/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年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32F524C-8F4E-D4F8-CD33-39DD8A3FAB8C}"/>
              </a:ext>
            </a:extLst>
          </p:cNvPr>
          <p:cNvSpPr txBox="1"/>
          <p:nvPr/>
        </p:nvSpPr>
        <p:spPr>
          <a:xfrm>
            <a:off x="2450868" y="4229375"/>
            <a:ext cx="2930555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通过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电子纸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方式，操作简单易懂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BAFFD90-631D-28D9-C804-FDA71B6C7800}"/>
              </a:ext>
            </a:extLst>
          </p:cNvPr>
          <p:cNvSpPr txBox="1"/>
          <p:nvPr/>
        </p:nvSpPr>
        <p:spPr>
          <a:xfrm>
            <a:off x="6722750" y="4427808"/>
            <a:ext cx="2278890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优化工时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660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小时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/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年</a:t>
            </a:r>
            <a:endParaRPr lang="zh-CN" altLang="zh-CN" sz="6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F7FFE2BC-8E6A-8442-016A-7ED151D39F40}"/>
              </a:ext>
            </a:extLst>
          </p:cNvPr>
          <p:cNvSpPr/>
          <p:nvPr/>
        </p:nvSpPr>
        <p:spPr>
          <a:xfrm>
            <a:off x="1442721" y="502347"/>
            <a:ext cx="1561631" cy="42272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55C6051-16B2-B63D-478D-4B491EF5B0CC}"/>
              </a:ext>
            </a:extLst>
          </p:cNvPr>
          <p:cNvSpPr txBox="1"/>
          <p:nvPr/>
        </p:nvSpPr>
        <p:spPr>
          <a:xfrm>
            <a:off x="1689001" y="551622"/>
            <a:ext cx="1150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E0094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应用效果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C022970-AA66-5151-E39F-A067B8FFE2D0}"/>
              </a:ext>
            </a:extLst>
          </p:cNvPr>
          <p:cNvSpPr txBox="1"/>
          <p:nvPr/>
        </p:nvSpPr>
        <p:spPr>
          <a:xfrm>
            <a:off x="6722750" y="5008244"/>
            <a:ext cx="2278890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优化工时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83.8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小时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/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年</a:t>
            </a:r>
            <a:endParaRPr lang="zh-CN" altLang="zh-CN" sz="6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B095229-24E8-E854-0C08-CE7228528076}"/>
              </a:ext>
            </a:extLst>
          </p:cNvPr>
          <p:cNvSpPr txBox="1"/>
          <p:nvPr/>
        </p:nvSpPr>
        <p:spPr>
          <a:xfrm>
            <a:off x="6722750" y="5871355"/>
            <a:ext cx="2278890" cy="330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优化工时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Heavy" panose="00000A00000000000000" pitchFamily="2" charset="-122"/>
                <a:ea typeface="MiSans Heavy" panose="00000A00000000000000" pitchFamily="2" charset="-122"/>
              </a:rPr>
              <a:t>1458.6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小时</a:t>
            </a:r>
            <a:r>
              <a:rPr lang="en-US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/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年</a:t>
            </a:r>
            <a:endParaRPr lang="zh-CN" altLang="zh-CN" sz="600" kern="100" dirty="0">
              <a:solidFill>
                <a:schemeClr val="bg1"/>
              </a:solidFill>
              <a:effectLst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9939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E00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顶角 9">
            <a:extLst>
              <a:ext uri="{FF2B5EF4-FFF2-40B4-BE49-F238E27FC236}">
                <a16:creationId xmlns:a16="http://schemas.microsoft.com/office/drawing/2014/main" id="{84C08660-0BDC-E3A8-00FE-F9E46504A403}"/>
              </a:ext>
            </a:extLst>
          </p:cNvPr>
          <p:cNvSpPr/>
          <p:nvPr/>
        </p:nvSpPr>
        <p:spPr>
          <a:xfrm rot="10800000">
            <a:off x="832838" y="3166642"/>
            <a:ext cx="10665937" cy="3081584"/>
          </a:xfrm>
          <a:prstGeom prst="round2SameRect">
            <a:avLst>
              <a:gd name="adj1" fmla="val 7747"/>
              <a:gd name="adj2" fmla="val 0"/>
            </a:avLst>
          </a:prstGeom>
          <a:noFill/>
          <a:ln>
            <a:gradFill>
              <a:gsLst>
                <a:gs pos="0">
                  <a:srgbClr val="FBC21A"/>
                </a:gs>
                <a:gs pos="100000">
                  <a:srgbClr val="D600CC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DDB57F4-3C50-35D9-2123-712AAF0F79ED}"/>
              </a:ext>
            </a:extLst>
          </p:cNvPr>
          <p:cNvSpPr/>
          <p:nvPr/>
        </p:nvSpPr>
        <p:spPr>
          <a:xfrm>
            <a:off x="713144" y="2843082"/>
            <a:ext cx="10905324" cy="357102"/>
          </a:xfrm>
          <a:prstGeom prst="roundRect">
            <a:avLst>
              <a:gd name="adj" fmla="val 50000"/>
            </a:avLst>
          </a:prstGeom>
          <a:gradFill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矩形: 圆角 148">
            <a:extLst>
              <a:ext uri="{FF2B5EF4-FFF2-40B4-BE49-F238E27FC236}">
                <a16:creationId xmlns:a16="http://schemas.microsoft.com/office/drawing/2014/main" id="{3085F7E3-5396-4917-92A8-E8564C84ACD6}"/>
              </a:ext>
            </a:extLst>
          </p:cNvPr>
          <p:cNvSpPr/>
          <p:nvPr/>
        </p:nvSpPr>
        <p:spPr>
          <a:xfrm>
            <a:off x="1442721" y="502347"/>
            <a:ext cx="2805188" cy="422727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F0A14586-395A-4C25-9797-955716005372}"/>
              </a:ext>
            </a:extLst>
          </p:cNvPr>
          <p:cNvSpPr txBox="1"/>
          <p:nvPr/>
        </p:nvSpPr>
        <p:spPr>
          <a:xfrm>
            <a:off x="1603207" y="529044"/>
            <a:ext cx="2552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E0094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下一步应用及完善策划</a:t>
            </a:r>
          </a:p>
        </p:txBody>
      </p:sp>
      <p:sp>
        <p:nvSpPr>
          <p:cNvPr id="145" name="矩形: 圆角 144">
            <a:extLst>
              <a:ext uri="{FF2B5EF4-FFF2-40B4-BE49-F238E27FC236}">
                <a16:creationId xmlns:a16="http://schemas.microsoft.com/office/drawing/2014/main" id="{78E7F1C8-2628-4AF3-B1D3-68E4A17B04D8}"/>
              </a:ext>
            </a:extLst>
          </p:cNvPr>
          <p:cNvSpPr/>
          <p:nvPr/>
        </p:nvSpPr>
        <p:spPr>
          <a:xfrm>
            <a:off x="736601" y="502347"/>
            <a:ext cx="599439" cy="422727"/>
          </a:xfrm>
          <a:prstGeom prst="roundRect">
            <a:avLst/>
          </a:prstGeom>
          <a:noFill/>
          <a:ln w="63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D959A2FD-E7FA-437D-AC58-E391FE82D322}"/>
              </a:ext>
            </a:extLst>
          </p:cNvPr>
          <p:cNvSpPr txBox="1"/>
          <p:nvPr/>
        </p:nvSpPr>
        <p:spPr>
          <a:xfrm>
            <a:off x="778743" y="555742"/>
            <a:ext cx="515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04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98D8A30-2F2B-40ED-A96F-FCD6BA9B3DEE}"/>
              </a:ext>
            </a:extLst>
          </p:cNvPr>
          <p:cNvSpPr txBox="1"/>
          <p:nvPr/>
        </p:nvSpPr>
        <p:spPr>
          <a:xfrm>
            <a:off x="8229600" y="663464"/>
            <a:ext cx="3530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 w="3175"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ExtraLight" panose="00000300000000000000" pitchFamily="2" charset="-122"/>
                <a:ea typeface="MiSans ExtraLight" panose="00000300000000000000" pitchFamily="2" charset="-122"/>
              </a:rPr>
              <a:t>#Next step application and improvement planning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CB6DABB-C63E-5C25-9E67-FAABEA9EC54A}"/>
              </a:ext>
            </a:extLst>
          </p:cNvPr>
          <p:cNvSpPr txBox="1"/>
          <p:nvPr/>
        </p:nvSpPr>
        <p:spPr>
          <a:xfrm>
            <a:off x="693221" y="1000167"/>
            <a:ext cx="10805558" cy="380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应用智能设备对备货方式进行改进，实现了降低成本、提升质量及优化工时的目的。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在推广应用方面考虑如下：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3DED4A1-A03E-257D-8367-7866CA861A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735" y="1633511"/>
            <a:ext cx="348237" cy="34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165DB05-5AAB-EB00-90C6-381EC4495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734" y="2206267"/>
            <a:ext cx="348237" cy="348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矩形: 圆角 59">
            <a:extLst>
              <a:ext uri="{FF2B5EF4-FFF2-40B4-BE49-F238E27FC236}">
                <a16:creationId xmlns:a16="http://schemas.microsoft.com/office/drawing/2014/main" id="{208A645C-8276-F8B1-BB10-B4F9F2753230}"/>
              </a:ext>
            </a:extLst>
          </p:cNvPr>
          <p:cNvSpPr/>
          <p:nvPr/>
        </p:nvSpPr>
        <p:spPr>
          <a:xfrm>
            <a:off x="778742" y="1486409"/>
            <a:ext cx="4368378" cy="1199293"/>
          </a:xfrm>
          <a:prstGeom prst="roundRect">
            <a:avLst>
              <a:gd name="adj" fmla="val 3222"/>
            </a:avLst>
          </a:prstGeom>
          <a:noFill/>
          <a:ln>
            <a:gradFill flip="none" rotWithShape="1">
              <a:gsLst>
                <a:gs pos="0">
                  <a:srgbClr val="FBC21A"/>
                </a:gs>
                <a:gs pos="60500">
                  <a:srgbClr val="FBC21A"/>
                </a:gs>
                <a:gs pos="100000">
                  <a:srgbClr val="FBC21A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B2AEE40E-EA21-2936-0594-08321CE4615F}"/>
              </a:ext>
            </a:extLst>
          </p:cNvPr>
          <p:cNvSpPr/>
          <p:nvPr/>
        </p:nvSpPr>
        <p:spPr>
          <a:xfrm>
            <a:off x="5687710" y="1486409"/>
            <a:ext cx="5811066" cy="1199293"/>
          </a:xfrm>
          <a:prstGeom prst="roundRect">
            <a:avLst>
              <a:gd name="adj" fmla="val 3222"/>
            </a:avLst>
          </a:prstGeom>
          <a:noFill/>
          <a:ln>
            <a:gradFill flip="none" rotWithShape="1">
              <a:gsLst>
                <a:gs pos="0">
                  <a:srgbClr val="FBC21A"/>
                </a:gs>
                <a:gs pos="60500">
                  <a:srgbClr val="FBC21A"/>
                </a:gs>
                <a:gs pos="100000">
                  <a:srgbClr val="FBC21A">
                    <a:alpha val="0"/>
                  </a:srgb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796894CF-0FDC-56E6-034A-97AE610FF94F}"/>
              </a:ext>
            </a:extLst>
          </p:cNvPr>
          <p:cNvSpPr txBox="1"/>
          <p:nvPr/>
        </p:nvSpPr>
        <p:spPr>
          <a:xfrm>
            <a:off x="6474146" y="2227497"/>
            <a:ext cx="48339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  <a:cs typeface="Times New Roman" panose="02020603050405020304" pitchFamily="18" charset="0"/>
              </a:rPr>
              <a:t>使绿色物流、智慧物流的管理理念深入基层，融入基层</a:t>
            </a:r>
            <a:endParaRPr lang="en-US" altLang="zh-CN" sz="1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  <a:cs typeface="Times New Roman" panose="02020603050405020304" pitchFamily="18" charset="0"/>
            </a:endParaRPr>
          </a:p>
          <a:p>
            <a:r>
              <a:rPr lang="zh-CN" altLang="zh-CN" sz="1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  <a:cs typeface="Times New Roman" panose="02020603050405020304" pitchFamily="18" charset="0"/>
              </a:rPr>
              <a:t>让全员参与到降本增效，节能减排的工作中来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graphicFrame>
        <p:nvGraphicFramePr>
          <p:cNvPr id="85" name="表格 84">
            <a:extLst>
              <a:ext uri="{FF2B5EF4-FFF2-40B4-BE49-F238E27FC236}">
                <a16:creationId xmlns:a16="http://schemas.microsoft.com/office/drawing/2014/main" id="{3EC35518-4C4E-B429-854D-DBC1B7C9AE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047561"/>
              </p:ext>
            </p:extLst>
          </p:nvPr>
        </p:nvGraphicFramePr>
        <p:xfrm>
          <a:off x="693222" y="3257749"/>
          <a:ext cx="10805557" cy="29434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0448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3108254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1001588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552297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28808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>
                          <a:solidFill>
                            <a:schemeClr val="bg1"/>
                          </a:solidFill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序号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50" dirty="0">
                          <a:solidFill>
                            <a:schemeClr val="bg1"/>
                          </a:solidFill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工作任务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负责人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2</a:t>
                      </a:r>
                      <a:r>
                        <a:rPr lang="zh-CN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3</a:t>
                      </a:r>
                      <a:r>
                        <a:rPr lang="zh-CN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4</a:t>
                      </a:r>
                      <a:r>
                        <a:rPr lang="zh-CN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5</a:t>
                      </a:r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6</a:t>
                      </a:r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7</a:t>
                      </a:r>
                      <a:r>
                        <a:rPr lang="zh-CN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8</a:t>
                      </a:r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9</a:t>
                      </a:r>
                      <a:r>
                        <a:rPr lang="zh-CN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10</a:t>
                      </a:r>
                      <a:r>
                        <a:rPr lang="zh-CN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11</a:t>
                      </a:r>
                      <a:r>
                        <a:rPr lang="zh-CN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12</a:t>
                      </a:r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月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1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二期方案研讨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李顺</a:t>
                      </a:r>
                      <a:endParaRPr lang="en-US" alt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2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实地考察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刘大峰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3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修改方案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马自强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4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提报系统升级并跟踪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李顺、刘大峰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5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设备采购、安装及权限准备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刘大峰、马自强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6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单点测试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张蔷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7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问题收集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孙有，陶白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8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数据准备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马自强、孙有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9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操作培训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陶白、李顺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10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测试数据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张蔷、孙有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11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局部点位试运行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马自强、孙有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12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全面推进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李顺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04257"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13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协调问题解决及跟踪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kern="10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马自强、刘大峰</a:t>
                      </a:r>
                      <a:endParaRPr lang="zh-CN" sz="90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kern="0" dirty="0">
                          <a:solidFill>
                            <a:schemeClr val="bg1"/>
                          </a:solidFill>
                          <a:effectLst/>
                          <a:latin typeface="MiSans ExtraLight" panose="00000300000000000000" pitchFamily="2" charset="-122"/>
                          <a:ea typeface="MiSans ExtraLight" panose="00000300000000000000" pitchFamily="2" charset="-122"/>
                        </a:rPr>
                        <a:t> </a:t>
                      </a:r>
                      <a:endParaRPr lang="zh-CN" sz="1050" kern="100" dirty="0">
                        <a:solidFill>
                          <a:schemeClr val="bg1"/>
                        </a:solidFill>
                        <a:effectLst/>
                        <a:latin typeface="MiSans ExtraLight" panose="00000300000000000000" pitchFamily="2" charset="-122"/>
                        <a:ea typeface="MiSans ExtraLight" panose="00000300000000000000" pitchFamily="2" charset="-122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sp>
        <p:nvSpPr>
          <p:cNvPr id="86" name="矩形 85">
            <a:extLst>
              <a:ext uri="{FF2B5EF4-FFF2-40B4-BE49-F238E27FC236}">
                <a16:creationId xmlns:a16="http://schemas.microsoft.com/office/drawing/2014/main" id="{483F6AEA-7B5A-5E30-D6AF-DAB468EA4FE2}"/>
              </a:ext>
            </a:extLst>
          </p:cNvPr>
          <p:cNvSpPr/>
          <p:nvPr/>
        </p:nvSpPr>
        <p:spPr>
          <a:xfrm>
            <a:off x="5687710" y="3611717"/>
            <a:ext cx="2234436" cy="45719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BE1E5E9E-D7E4-DDC5-15EF-2BF83C980EB7}"/>
              </a:ext>
            </a:extLst>
          </p:cNvPr>
          <p:cNvSpPr/>
          <p:nvPr/>
        </p:nvSpPr>
        <p:spPr>
          <a:xfrm>
            <a:off x="5872748" y="3802619"/>
            <a:ext cx="528052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110CE0AB-AEB4-BF6A-DB37-62A8848BA220}"/>
              </a:ext>
            </a:extLst>
          </p:cNvPr>
          <p:cNvSpPr/>
          <p:nvPr/>
        </p:nvSpPr>
        <p:spPr>
          <a:xfrm>
            <a:off x="6317134" y="3991917"/>
            <a:ext cx="1605012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48ABF7E4-FD3C-6168-3576-048B69ACAECE}"/>
              </a:ext>
            </a:extLst>
          </p:cNvPr>
          <p:cNvSpPr/>
          <p:nvPr/>
        </p:nvSpPr>
        <p:spPr>
          <a:xfrm>
            <a:off x="6804928" y="4232281"/>
            <a:ext cx="1605012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6D0CA2CE-5253-DA5B-D0C1-9D0A7586DC78}"/>
              </a:ext>
            </a:extLst>
          </p:cNvPr>
          <p:cNvSpPr/>
          <p:nvPr/>
        </p:nvSpPr>
        <p:spPr>
          <a:xfrm>
            <a:off x="5873764" y="4641229"/>
            <a:ext cx="1605012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id="{D784FAB0-1B78-2E93-871E-9D29B5CCA87C}"/>
              </a:ext>
            </a:extLst>
          </p:cNvPr>
          <p:cNvSpPr/>
          <p:nvPr/>
        </p:nvSpPr>
        <p:spPr>
          <a:xfrm>
            <a:off x="5837675" y="4434540"/>
            <a:ext cx="967253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CF7ADDF2-1025-4C4C-20B2-774E428EAC86}"/>
              </a:ext>
            </a:extLst>
          </p:cNvPr>
          <p:cNvSpPr/>
          <p:nvPr/>
        </p:nvSpPr>
        <p:spPr>
          <a:xfrm>
            <a:off x="5915658" y="4832136"/>
            <a:ext cx="4925061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>
            <a:extLst>
              <a:ext uri="{FF2B5EF4-FFF2-40B4-BE49-F238E27FC236}">
                <a16:creationId xmlns:a16="http://schemas.microsoft.com/office/drawing/2014/main" id="{65D5E032-01CD-FF73-265D-CB42F39A4F71}"/>
              </a:ext>
            </a:extLst>
          </p:cNvPr>
          <p:cNvSpPr/>
          <p:nvPr/>
        </p:nvSpPr>
        <p:spPr>
          <a:xfrm>
            <a:off x="7374248" y="5090316"/>
            <a:ext cx="1605012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9586B193-C21F-F651-A458-1160C5B5EEE0}"/>
              </a:ext>
            </a:extLst>
          </p:cNvPr>
          <p:cNvSpPr/>
          <p:nvPr/>
        </p:nvSpPr>
        <p:spPr>
          <a:xfrm>
            <a:off x="7178040" y="5255187"/>
            <a:ext cx="2292096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>
            <a:extLst>
              <a:ext uri="{FF2B5EF4-FFF2-40B4-BE49-F238E27FC236}">
                <a16:creationId xmlns:a16="http://schemas.microsoft.com/office/drawing/2014/main" id="{919F857D-4914-DAF8-5FF6-DA5899FEACA6}"/>
              </a:ext>
            </a:extLst>
          </p:cNvPr>
          <p:cNvSpPr/>
          <p:nvPr/>
        </p:nvSpPr>
        <p:spPr>
          <a:xfrm>
            <a:off x="7374248" y="5548803"/>
            <a:ext cx="1561846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矩形 101">
            <a:extLst>
              <a:ext uri="{FF2B5EF4-FFF2-40B4-BE49-F238E27FC236}">
                <a16:creationId xmlns:a16="http://schemas.microsoft.com/office/drawing/2014/main" id="{DDB2BD94-A887-018C-9DA8-D8154A6E73EC}"/>
              </a:ext>
            </a:extLst>
          </p:cNvPr>
          <p:cNvSpPr/>
          <p:nvPr/>
        </p:nvSpPr>
        <p:spPr>
          <a:xfrm>
            <a:off x="7890510" y="5703010"/>
            <a:ext cx="1960245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5C82FB1A-010D-D541-B161-CBB16BEC7790}"/>
              </a:ext>
            </a:extLst>
          </p:cNvPr>
          <p:cNvSpPr/>
          <p:nvPr/>
        </p:nvSpPr>
        <p:spPr>
          <a:xfrm>
            <a:off x="8204828" y="5926103"/>
            <a:ext cx="2292096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id="{26974BEE-20E4-00C4-5350-3B11E8684348}"/>
              </a:ext>
            </a:extLst>
          </p:cNvPr>
          <p:cNvSpPr/>
          <p:nvPr/>
        </p:nvSpPr>
        <p:spPr>
          <a:xfrm>
            <a:off x="10411460" y="6142950"/>
            <a:ext cx="706374" cy="46800"/>
          </a:xfrm>
          <a:prstGeom prst="rect">
            <a:avLst/>
          </a:prstGeom>
          <a:gradFill flip="none" rotWithShape="1">
            <a:gsLst>
              <a:gs pos="22000">
                <a:srgbClr val="FBC21A"/>
              </a:gs>
              <a:gs pos="80000">
                <a:srgbClr val="D600C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D6E43E54-8F0D-C36F-4A05-30922E3C216B}"/>
              </a:ext>
            </a:extLst>
          </p:cNvPr>
          <p:cNvSpPr txBox="1"/>
          <p:nvPr/>
        </p:nvSpPr>
        <p:spPr>
          <a:xfrm>
            <a:off x="2962931" y="2836657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</a:rPr>
              <a:t>无纸化系统二期推广计划</a:t>
            </a:r>
            <a:endParaRPr kumimoji="0" lang="zh-CN" altLang="en-US" b="1" i="0" u="none" strike="noStrike" kern="1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AA0C8D62-BFCA-CCA1-1199-66AB8424CA57}"/>
              </a:ext>
            </a:extLst>
          </p:cNvPr>
          <p:cNvSpPr txBox="1"/>
          <p:nvPr/>
        </p:nvSpPr>
        <p:spPr>
          <a:xfrm>
            <a:off x="1561268" y="1591516"/>
            <a:ext cx="3356772" cy="293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100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将电子纸防护材质全面升级（聚氨酯）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7146A4A2-199F-4CFA-1F52-426106063160}"/>
              </a:ext>
            </a:extLst>
          </p:cNvPr>
          <p:cNvSpPr txBox="1"/>
          <p:nvPr/>
        </p:nvSpPr>
        <p:spPr>
          <a:xfrm>
            <a:off x="1561267" y="1830017"/>
            <a:ext cx="1163061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sz="10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有效保护设备</a:t>
            </a:r>
            <a:endParaRPr lang="zh-CN" altLang="zh-CN" sz="11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83BC6AD-C0DF-C574-DF73-DCA3A80A7A4A}"/>
              </a:ext>
            </a:extLst>
          </p:cNvPr>
          <p:cNvSpPr txBox="1"/>
          <p:nvPr/>
        </p:nvSpPr>
        <p:spPr>
          <a:xfrm>
            <a:off x="2658122" y="1832235"/>
            <a:ext cx="1163061" cy="275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sz="100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减少器具损伤</a:t>
            </a:r>
            <a:endParaRPr lang="zh-CN" altLang="zh-CN" sz="11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7DA784D-8960-D51B-82E0-8D7331F1BD79}"/>
              </a:ext>
            </a:extLst>
          </p:cNvPr>
          <p:cNvSpPr txBox="1"/>
          <p:nvPr/>
        </p:nvSpPr>
        <p:spPr>
          <a:xfrm>
            <a:off x="1542028" y="2091140"/>
            <a:ext cx="3605092" cy="318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1100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对排序方案进行论证，将</a:t>
            </a:r>
            <a:r>
              <a:rPr lang="zh-CN" altLang="en-US" sz="1100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电子纸</a:t>
            </a:r>
            <a:r>
              <a:rPr lang="zh-CN" altLang="zh-CN" sz="1100" kern="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</a:rPr>
              <a:t>显示界面进一步优化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59D029B-AA1F-038D-3D72-99385D7BDE1C}"/>
              </a:ext>
            </a:extLst>
          </p:cNvPr>
          <p:cNvSpPr txBox="1"/>
          <p:nvPr/>
        </p:nvSpPr>
        <p:spPr>
          <a:xfrm>
            <a:off x="1542027" y="2329617"/>
            <a:ext cx="1891775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05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单个</a:t>
            </a:r>
            <a:r>
              <a:rPr lang="zh-CN" altLang="en-US" sz="105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器具</a:t>
            </a:r>
            <a:r>
              <a:rPr lang="zh-CN" altLang="zh-CN" sz="105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显示全部零件</a:t>
            </a:r>
            <a:endParaRPr lang="zh-CN" altLang="zh-CN" sz="12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4151399-D77D-C5AC-8598-B3A0FE469027}"/>
              </a:ext>
            </a:extLst>
          </p:cNvPr>
          <p:cNvSpPr txBox="1"/>
          <p:nvPr/>
        </p:nvSpPr>
        <p:spPr>
          <a:xfrm>
            <a:off x="3197254" y="2322323"/>
            <a:ext cx="1802545" cy="308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05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多个</a:t>
            </a:r>
            <a:r>
              <a:rPr lang="zh-CN" altLang="en-US" sz="105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器具</a:t>
            </a:r>
            <a:r>
              <a:rPr lang="zh-CN" altLang="zh-CN" sz="1050" kern="10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</a:rPr>
              <a:t>显示单个零件</a:t>
            </a:r>
            <a:endParaRPr lang="zh-CN" altLang="zh-CN" sz="12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5B7BE99-0A38-BE3C-1C6B-7911867B58CE}"/>
              </a:ext>
            </a:extLst>
          </p:cNvPr>
          <p:cNvSpPr txBox="1"/>
          <p:nvPr/>
        </p:nvSpPr>
        <p:spPr>
          <a:xfrm>
            <a:off x="6474146" y="1788219"/>
            <a:ext cx="4939111" cy="293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5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  <a:cs typeface="Times New Roman" panose="02020603050405020304" pitchFamily="18" charset="0"/>
              </a:rPr>
              <a:t>针对</a:t>
            </a:r>
            <a:r>
              <a:rPr lang="zh-CN" altLang="en-US" sz="105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  <a:cs typeface="Times New Roman" panose="02020603050405020304" pitchFamily="18" charset="0"/>
              </a:rPr>
              <a:t>现场</a:t>
            </a:r>
            <a:r>
              <a:rPr lang="zh-CN" altLang="zh-CN" sz="1050" dirty="0">
                <a:solidFill>
                  <a:schemeClr val="bg1"/>
                </a:solidFill>
                <a:effectLst/>
                <a:latin typeface="MiSans ExtraLight" panose="00000300000000000000" pitchFamily="2" charset="-122"/>
                <a:ea typeface="MiSans ExtraLight" panose="00000300000000000000" pitchFamily="2" charset="-122"/>
                <a:cs typeface="Times New Roman" panose="02020603050405020304" pitchFamily="18" charset="0"/>
              </a:rPr>
              <a:t>的复杂形势进行模拟实验，在满足现有生产的条件下优化操作步骤</a:t>
            </a:r>
            <a:endParaRPr lang="zh-CN" altLang="zh-CN" sz="1200" kern="100" dirty="0">
              <a:solidFill>
                <a:schemeClr val="bg1"/>
              </a:solidFill>
              <a:effectLst/>
              <a:latin typeface="MiSans ExtraLight" panose="00000300000000000000" pitchFamily="2" charset="-122"/>
              <a:ea typeface="MiSans ExtraLight" panose="000003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2A8818C-7149-FBFC-01FB-6A0FDB2D4131}"/>
              </a:ext>
            </a:extLst>
          </p:cNvPr>
          <p:cNvSpPr txBox="1"/>
          <p:nvPr/>
        </p:nvSpPr>
        <p:spPr>
          <a:xfrm>
            <a:off x="6474147" y="1568526"/>
            <a:ext cx="2172013" cy="293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  <a:cs typeface="Times New Roman" panose="02020603050405020304" pitchFamily="18" charset="0"/>
              </a:rPr>
              <a:t>将操作变得轻量化、极简化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3D2A75B-A6E7-AB77-26EF-4163E3BE0E4A}"/>
              </a:ext>
            </a:extLst>
          </p:cNvPr>
          <p:cNvSpPr txBox="1"/>
          <p:nvPr/>
        </p:nvSpPr>
        <p:spPr>
          <a:xfrm>
            <a:off x="6474145" y="2010771"/>
            <a:ext cx="2172013" cy="293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effectLst/>
                <a:latin typeface="MiSans Semibold" panose="00000700000000000000" pitchFamily="2" charset="-122"/>
                <a:ea typeface="MiSans Semibold" panose="00000700000000000000" pitchFamily="2" charset="-122"/>
                <a:cs typeface="Times New Roman" panose="02020603050405020304" pitchFamily="18" charset="0"/>
              </a:rPr>
              <a:t>深入基层、融入基层、全员参与</a:t>
            </a:r>
            <a:endParaRPr lang="zh-CN" altLang="zh-CN" sz="1400" kern="100" dirty="0">
              <a:solidFill>
                <a:schemeClr val="bg1"/>
              </a:solidFill>
              <a:effectLst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EC32F646-77CB-BB47-8F6C-2D93B6E2834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965020" y="1655013"/>
            <a:ext cx="368586" cy="368586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E28C8A4F-8F35-A93B-8D4B-AB5606DB97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962173" y="2196043"/>
            <a:ext cx="368586" cy="368586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:a16="http://schemas.microsoft.com/office/drawing/2014/main" id="{2083C023-A1EF-881B-FA9E-BC68E4C96CC6}"/>
              </a:ext>
            </a:extLst>
          </p:cNvPr>
          <p:cNvGrpSpPr/>
          <p:nvPr/>
        </p:nvGrpSpPr>
        <p:grpSpPr>
          <a:xfrm rot="21320976">
            <a:off x="-5033280" y="5800097"/>
            <a:ext cx="19338646" cy="4187473"/>
            <a:chOff x="-1188720" y="1335264"/>
            <a:chExt cx="15361920" cy="4187473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99590E45-AE6B-02BB-5DD0-7CC2C2C48DFF}"/>
                </a:ext>
              </a:extLst>
            </p:cNvPr>
            <p:cNvSpPr/>
            <p:nvPr/>
          </p:nvSpPr>
          <p:spPr>
            <a:xfrm>
              <a:off x="-1188720" y="3611881"/>
              <a:ext cx="15361920" cy="1910856"/>
            </a:xfrm>
            <a:custGeom>
              <a:avLst/>
              <a:gdLst>
                <a:gd name="connsiteX0" fmla="*/ 0 w 15361920"/>
                <a:gd name="connsiteY0" fmla="*/ 1910856 h 1910856"/>
                <a:gd name="connsiteX1" fmla="*/ 4038600 w 15361920"/>
                <a:gd name="connsiteY1" fmla="*/ 5856 h 1910856"/>
                <a:gd name="connsiteX2" fmla="*/ 9936480 w 15361920"/>
                <a:gd name="connsiteY2" fmla="*/ 1286016 h 1910856"/>
                <a:gd name="connsiteX3" fmla="*/ 15361920 w 15361920"/>
                <a:gd name="connsiteY3" fmla="*/ 402096 h 191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6">
                  <a:moveTo>
                    <a:pt x="0" y="1910856"/>
                  </a:moveTo>
                  <a:cubicBezTo>
                    <a:pt x="1191260" y="1010426"/>
                    <a:pt x="2382520" y="109996"/>
                    <a:pt x="4038600" y="5856"/>
                  </a:cubicBezTo>
                  <a:cubicBezTo>
                    <a:pt x="5694680" y="-98284"/>
                    <a:pt x="8049260" y="1219976"/>
                    <a:pt x="9936480" y="1286016"/>
                  </a:cubicBezTo>
                  <a:cubicBezTo>
                    <a:pt x="11823700" y="1352056"/>
                    <a:pt x="13592810" y="877076"/>
                    <a:pt x="15361920" y="402096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DE8910A7-E8AB-8E45-F93F-DE31F2123C5F}"/>
                </a:ext>
              </a:extLst>
            </p:cNvPr>
            <p:cNvSpPr/>
            <p:nvPr/>
          </p:nvSpPr>
          <p:spPr>
            <a:xfrm>
              <a:off x="-1188720" y="350346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8 h 1910857"/>
                <a:gd name="connsiteX3" fmla="*/ 15361920 w 15361920"/>
                <a:gd name="connsiteY3" fmla="*/ 402098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8"/>
                    <a:pt x="2382520" y="109998"/>
                    <a:pt x="4038600" y="5857"/>
                  </a:cubicBezTo>
                  <a:cubicBezTo>
                    <a:pt x="5694680" y="-98282"/>
                    <a:pt x="8049260" y="1219978"/>
                    <a:pt x="9936480" y="1286018"/>
                  </a:cubicBezTo>
                  <a:cubicBezTo>
                    <a:pt x="11823700" y="1352057"/>
                    <a:pt x="13592810" y="877078"/>
                    <a:pt x="15361920" y="402098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CC05634-15FB-8FBA-A039-F754B4855A37}"/>
                </a:ext>
              </a:extLst>
            </p:cNvPr>
            <p:cNvSpPr/>
            <p:nvPr/>
          </p:nvSpPr>
          <p:spPr>
            <a:xfrm>
              <a:off x="-1188720" y="3395059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8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8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8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2DF73346-5A66-E41A-DD41-213B195EEF4E}"/>
                </a:ext>
              </a:extLst>
            </p:cNvPr>
            <p:cNvSpPr/>
            <p:nvPr/>
          </p:nvSpPr>
          <p:spPr>
            <a:xfrm>
              <a:off x="-1188720" y="3286649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525B3E7-A7A0-5CEF-89B0-03FF509E43CF}"/>
                </a:ext>
              </a:extLst>
            </p:cNvPr>
            <p:cNvSpPr/>
            <p:nvPr/>
          </p:nvSpPr>
          <p:spPr>
            <a:xfrm>
              <a:off x="-1188720" y="3178239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1365326-FC5A-3505-4064-7B8AC022D7BF}"/>
                </a:ext>
              </a:extLst>
            </p:cNvPr>
            <p:cNvSpPr/>
            <p:nvPr/>
          </p:nvSpPr>
          <p:spPr>
            <a:xfrm>
              <a:off x="-1188720" y="306982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B8A3FE1-5D61-25D4-D5EA-B74FE1FB2BB6}"/>
                </a:ext>
              </a:extLst>
            </p:cNvPr>
            <p:cNvSpPr/>
            <p:nvPr/>
          </p:nvSpPr>
          <p:spPr>
            <a:xfrm>
              <a:off x="-1188720" y="296141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39B5EE7-8C92-2048-949A-59F1EE1823A7}"/>
                </a:ext>
              </a:extLst>
            </p:cNvPr>
            <p:cNvSpPr/>
            <p:nvPr/>
          </p:nvSpPr>
          <p:spPr>
            <a:xfrm>
              <a:off x="-1188720" y="2853008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F2EB7D35-DA48-F295-763F-488F9C76222A}"/>
                </a:ext>
              </a:extLst>
            </p:cNvPr>
            <p:cNvSpPr/>
            <p:nvPr/>
          </p:nvSpPr>
          <p:spPr>
            <a:xfrm>
              <a:off x="-1188720" y="2744597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FEA7DBC-4F47-FA0E-8C2A-033ECA1CC9FE}"/>
                </a:ext>
              </a:extLst>
            </p:cNvPr>
            <p:cNvSpPr/>
            <p:nvPr/>
          </p:nvSpPr>
          <p:spPr>
            <a:xfrm>
              <a:off x="-1188720" y="2636187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A36D2B7-0BBD-9B92-6DAE-B6E364F0685E}"/>
                </a:ext>
              </a:extLst>
            </p:cNvPr>
            <p:cNvSpPr/>
            <p:nvPr/>
          </p:nvSpPr>
          <p:spPr>
            <a:xfrm>
              <a:off x="-1188720" y="2527777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6"/>
                    <a:pt x="2382520" y="109997"/>
                    <a:pt x="4038600" y="5857"/>
                  </a:cubicBezTo>
                  <a:cubicBezTo>
                    <a:pt x="5694680" y="-98283"/>
                    <a:pt x="8049260" y="1219976"/>
                    <a:pt x="9936480" y="1286017"/>
                  </a:cubicBezTo>
                  <a:cubicBezTo>
                    <a:pt x="11823700" y="1352057"/>
                    <a:pt x="13592810" y="877076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8ED86127-2598-AD04-0EBD-B1174FFEA3E5}"/>
                </a:ext>
              </a:extLst>
            </p:cNvPr>
            <p:cNvSpPr/>
            <p:nvPr/>
          </p:nvSpPr>
          <p:spPr>
            <a:xfrm>
              <a:off x="-1188720" y="241936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8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2"/>
                    <a:pt x="8049260" y="1219977"/>
                    <a:pt x="9936480" y="1286018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42C57141-3247-9504-7C2F-DF3AF85A9BB1}"/>
                </a:ext>
              </a:extLst>
            </p:cNvPr>
            <p:cNvSpPr/>
            <p:nvPr/>
          </p:nvSpPr>
          <p:spPr>
            <a:xfrm>
              <a:off x="-1188720" y="2310956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654DD74D-104F-4585-17DB-9BAF4D2471AA}"/>
                </a:ext>
              </a:extLst>
            </p:cNvPr>
            <p:cNvSpPr/>
            <p:nvPr/>
          </p:nvSpPr>
          <p:spPr>
            <a:xfrm>
              <a:off x="-1188720" y="2202546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6"/>
                    <a:pt x="2382520" y="109997"/>
                    <a:pt x="4038600" y="5857"/>
                  </a:cubicBezTo>
                  <a:cubicBezTo>
                    <a:pt x="5694680" y="-98283"/>
                    <a:pt x="8049260" y="1219976"/>
                    <a:pt x="9936480" y="1286017"/>
                  </a:cubicBezTo>
                  <a:cubicBezTo>
                    <a:pt x="11823700" y="1352057"/>
                    <a:pt x="13592810" y="877076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56A95801-359A-00CA-9E3E-3AD0190BEC95}"/>
                </a:ext>
              </a:extLst>
            </p:cNvPr>
            <p:cNvSpPr/>
            <p:nvPr/>
          </p:nvSpPr>
          <p:spPr>
            <a:xfrm>
              <a:off x="-1188720" y="209413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8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8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2B86713-2C34-21A4-16ED-7262EA8E9237}"/>
                </a:ext>
              </a:extLst>
            </p:cNvPr>
            <p:cNvSpPr/>
            <p:nvPr/>
          </p:nvSpPr>
          <p:spPr>
            <a:xfrm>
              <a:off x="-1188720" y="198572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06C76D95-3690-8B70-9534-0E4F1AF20E0D}"/>
                </a:ext>
              </a:extLst>
            </p:cNvPr>
            <p:cNvSpPr/>
            <p:nvPr/>
          </p:nvSpPr>
          <p:spPr>
            <a:xfrm>
              <a:off x="-1188720" y="1877315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9D650E8-3921-5AD6-B56E-FD1103D3C5B8}"/>
                </a:ext>
              </a:extLst>
            </p:cNvPr>
            <p:cNvSpPr/>
            <p:nvPr/>
          </p:nvSpPr>
          <p:spPr>
            <a:xfrm>
              <a:off x="-1188720" y="1768904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8E23E7E-C9A6-6260-319C-52A6CD541ABB}"/>
                </a:ext>
              </a:extLst>
            </p:cNvPr>
            <p:cNvSpPr/>
            <p:nvPr/>
          </p:nvSpPr>
          <p:spPr>
            <a:xfrm>
              <a:off x="-1188720" y="1660494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72488FD-3B2E-44EC-45AB-3FEBE102F120}"/>
                </a:ext>
              </a:extLst>
            </p:cNvPr>
            <p:cNvSpPr/>
            <p:nvPr/>
          </p:nvSpPr>
          <p:spPr>
            <a:xfrm>
              <a:off x="-1188720" y="1552084"/>
              <a:ext cx="15361920" cy="1910857"/>
            </a:xfrm>
            <a:custGeom>
              <a:avLst/>
              <a:gdLst>
                <a:gd name="connsiteX0" fmla="*/ 0 w 15361920"/>
                <a:gd name="connsiteY0" fmla="*/ 1910857 h 1910857"/>
                <a:gd name="connsiteX1" fmla="*/ 4038600 w 15361920"/>
                <a:gd name="connsiteY1" fmla="*/ 5857 h 1910857"/>
                <a:gd name="connsiteX2" fmla="*/ 9936480 w 15361920"/>
                <a:gd name="connsiteY2" fmla="*/ 1286017 h 1910857"/>
                <a:gd name="connsiteX3" fmla="*/ 15361920 w 15361920"/>
                <a:gd name="connsiteY3" fmla="*/ 402097 h 1910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7">
                  <a:moveTo>
                    <a:pt x="0" y="1910857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EA8B9E8-EADE-4C07-459E-3640C1394C45}"/>
                </a:ext>
              </a:extLst>
            </p:cNvPr>
            <p:cNvSpPr/>
            <p:nvPr/>
          </p:nvSpPr>
          <p:spPr>
            <a:xfrm>
              <a:off x="-1188720" y="1443673"/>
              <a:ext cx="15361920" cy="1910858"/>
            </a:xfrm>
            <a:custGeom>
              <a:avLst/>
              <a:gdLst>
                <a:gd name="connsiteX0" fmla="*/ 0 w 15361920"/>
                <a:gd name="connsiteY0" fmla="*/ 1910858 h 1910858"/>
                <a:gd name="connsiteX1" fmla="*/ 4038600 w 15361920"/>
                <a:gd name="connsiteY1" fmla="*/ 5857 h 1910858"/>
                <a:gd name="connsiteX2" fmla="*/ 9936480 w 15361920"/>
                <a:gd name="connsiteY2" fmla="*/ 1286017 h 1910858"/>
                <a:gd name="connsiteX3" fmla="*/ 15361920 w 15361920"/>
                <a:gd name="connsiteY3" fmla="*/ 402097 h 1910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8">
                  <a:moveTo>
                    <a:pt x="0" y="1910858"/>
                  </a:moveTo>
                  <a:cubicBezTo>
                    <a:pt x="1191273" y="1010427"/>
                    <a:pt x="2382520" y="109997"/>
                    <a:pt x="4038600" y="5857"/>
                  </a:cubicBezTo>
                  <a:cubicBezTo>
                    <a:pt x="5694680" y="-98283"/>
                    <a:pt x="8049260" y="1219977"/>
                    <a:pt x="9936480" y="1286017"/>
                  </a:cubicBezTo>
                  <a:cubicBezTo>
                    <a:pt x="11823700" y="1352057"/>
                    <a:pt x="13592810" y="877077"/>
                    <a:pt x="15361920" y="402097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3700B22-3790-E0C7-F388-7FD7DC9B76D6}"/>
                </a:ext>
              </a:extLst>
            </p:cNvPr>
            <p:cNvSpPr/>
            <p:nvPr/>
          </p:nvSpPr>
          <p:spPr>
            <a:xfrm>
              <a:off x="-1188720" y="1335264"/>
              <a:ext cx="15361920" cy="1910856"/>
            </a:xfrm>
            <a:custGeom>
              <a:avLst/>
              <a:gdLst>
                <a:gd name="connsiteX0" fmla="*/ 0 w 15361920"/>
                <a:gd name="connsiteY0" fmla="*/ 1910856 h 1910856"/>
                <a:gd name="connsiteX1" fmla="*/ 4038600 w 15361920"/>
                <a:gd name="connsiteY1" fmla="*/ 5856 h 1910856"/>
                <a:gd name="connsiteX2" fmla="*/ 9936480 w 15361920"/>
                <a:gd name="connsiteY2" fmla="*/ 1286016 h 1910856"/>
                <a:gd name="connsiteX3" fmla="*/ 15361920 w 15361920"/>
                <a:gd name="connsiteY3" fmla="*/ 402096 h 1910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61920" h="1910856">
                  <a:moveTo>
                    <a:pt x="0" y="1910856"/>
                  </a:moveTo>
                  <a:cubicBezTo>
                    <a:pt x="1191260" y="1010426"/>
                    <a:pt x="2382520" y="109996"/>
                    <a:pt x="4038600" y="5856"/>
                  </a:cubicBezTo>
                  <a:cubicBezTo>
                    <a:pt x="5694680" y="-98284"/>
                    <a:pt x="8049260" y="1219976"/>
                    <a:pt x="9936480" y="1286016"/>
                  </a:cubicBezTo>
                  <a:cubicBezTo>
                    <a:pt x="11823700" y="1352056"/>
                    <a:pt x="13592810" y="877076"/>
                    <a:pt x="15361920" y="402096"/>
                  </a:cubicBezTo>
                </a:path>
              </a:pathLst>
            </a:custGeom>
            <a:noFill/>
            <a:ln w="3175"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57900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0436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043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043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0436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730</Words>
  <Application>Microsoft Office PowerPoint</Application>
  <PresentationFormat>宽屏</PresentationFormat>
  <Paragraphs>289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MiSans Semibold</vt:lpstr>
      <vt:lpstr>MiSans ExtraLight</vt:lpstr>
      <vt:lpstr>等线</vt:lpstr>
      <vt:lpstr>MiSans Heavy</vt:lpstr>
      <vt:lpstr>MiSans Light</vt:lpstr>
      <vt:lpstr>Arial</vt:lpstr>
      <vt:lpstr>等线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炫丽蓝紫无纸化设备应用报告ppt模板</dc:title>
  <dc:creator>PPT竞技场</dc:creator>
  <cp:keywords>51PPT模板网</cp:keywords>
  <dc:description>www.51pptmoban.com</dc:description>
  <cp:lastModifiedBy>Win user</cp:lastModifiedBy>
  <cp:revision>33</cp:revision>
  <dcterms:created xsi:type="dcterms:W3CDTF">2022-04-27T09:13:17Z</dcterms:created>
  <dcterms:modified xsi:type="dcterms:W3CDTF">2022-07-19T12:54:54Z</dcterms:modified>
</cp:coreProperties>
</file>