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61" r:id="rId3"/>
    <p:sldId id="268" r:id="rId4"/>
    <p:sldId id="264" r:id="rId5"/>
    <p:sldId id="277" r:id="rId6"/>
    <p:sldId id="263" r:id="rId7"/>
    <p:sldId id="259" r:id="rId8"/>
    <p:sldId id="270" r:id="rId9"/>
    <p:sldId id="278" r:id="rId10"/>
    <p:sldId id="262" r:id="rId11"/>
    <p:sldId id="266" r:id="rId12"/>
    <p:sldId id="267" r:id="rId13"/>
    <p:sldId id="271" r:id="rId14"/>
    <p:sldId id="273" r:id="rId15"/>
    <p:sldId id="274" r:id="rId16"/>
    <p:sldId id="275" r:id="rId17"/>
    <p:sldId id="276" r:id="rId18"/>
    <p:sldId id="272" r:id="rId19"/>
    <p:sldId id="279" r:id="rId20"/>
    <p:sldId id="280" r:id="rId21"/>
    <p:sldId id="281" r:id="rId22"/>
    <p:sldId id="282" r:id="rId23"/>
    <p:sldId id="283" r:id="rId24"/>
    <p:sldId id="260" r:id="rId25"/>
    <p:sldId id="285" r:id="rId26"/>
    <p:sldId id="284" r:id="rId27"/>
    <p:sldId id="286" r:id="rId28"/>
    <p:sldId id="288" r:id="rId29"/>
    <p:sldId id="289" r:id="rId30"/>
    <p:sldId id="290" r:id="rId31"/>
    <p:sldId id="291" r:id="rId32"/>
    <p:sldId id="1126" r:id="rId33"/>
    <p:sldId id="1129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ECF365F-0266-44B8-B21E-C779F1C0E3CB}">
          <p14:sldIdLst>
            <p14:sldId id="257"/>
            <p14:sldId id="261"/>
            <p14:sldId id="268"/>
            <p14:sldId id="264"/>
            <p14:sldId id="277"/>
            <p14:sldId id="263"/>
            <p14:sldId id="259"/>
            <p14:sldId id="270"/>
            <p14:sldId id="278"/>
            <p14:sldId id="262"/>
            <p14:sldId id="266"/>
            <p14:sldId id="267"/>
            <p14:sldId id="271"/>
            <p14:sldId id="273"/>
            <p14:sldId id="274"/>
            <p14:sldId id="275"/>
            <p14:sldId id="276"/>
            <p14:sldId id="272"/>
            <p14:sldId id="279"/>
            <p14:sldId id="280"/>
            <p14:sldId id="281"/>
            <p14:sldId id="282"/>
            <p14:sldId id="283"/>
            <p14:sldId id="260"/>
            <p14:sldId id="285"/>
            <p14:sldId id="284"/>
            <p14:sldId id="286"/>
            <p14:sldId id="288"/>
            <p14:sldId id="289"/>
            <p14:sldId id="290"/>
            <p14:sldId id="291"/>
          </p14:sldIdLst>
        </p14:section>
        <p14:section name="作者介绍" id="{F5D708A4-C6A5-40B0-A358-6C1F5152BEA3}">
          <p14:sldIdLst>
            <p14:sldId id="1126"/>
            <p14:sldId id="11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725" userDrawn="1">
          <p15:clr>
            <a:srgbClr val="A4A3A4"/>
          </p15:clr>
        </p15:guide>
        <p15:guide id="2" pos="4180" userDrawn="1">
          <p15:clr>
            <a:srgbClr val="A4A3A4"/>
          </p15:clr>
        </p15:guide>
        <p15:guide id="3" orient="horz" pos="550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438" userDrawn="1">
          <p15:clr>
            <a:srgbClr val="A4A3A4"/>
          </p15:clr>
        </p15:guide>
        <p15:guide id="6" pos="72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2C80"/>
    <a:srgbClr val="004387"/>
    <a:srgbClr val="F2F2F2"/>
    <a:srgbClr val="67B840"/>
    <a:srgbClr val="88C440"/>
    <a:srgbClr val="F6F6FF"/>
    <a:srgbClr val="099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01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96" y="390"/>
      </p:cViewPr>
      <p:guideLst>
        <p:guide orient="horz" pos="3725"/>
        <p:guide pos="4180"/>
        <p:guide orient="horz" pos="550"/>
        <p:guide orient="horz" pos="3997"/>
        <p:guide pos="438"/>
        <p:guide pos="72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类别1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  <c:pt idx="6">
                  <c:v>类别7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3.5</c:v>
                </c:pt>
                <c:pt idx="1">
                  <c:v>3</c:v>
                </c:pt>
                <c:pt idx="2">
                  <c:v>3.5</c:v>
                </c:pt>
                <c:pt idx="3">
                  <c:v>3.9</c:v>
                </c:pt>
                <c:pt idx="4">
                  <c:v>3</c:v>
                </c:pt>
                <c:pt idx="5">
                  <c:v>3</c:v>
                </c:pt>
                <c:pt idx="6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AD-42A8-8753-3E4A509420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9"/>
        <c:axId val="2020593632"/>
        <c:axId val="2020594048"/>
      </c:barChart>
      <c:catAx>
        <c:axId val="2020593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0594048"/>
        <c:crosses val="autoZero"/>
        <c:auto val="1"/>
        <c:lblAlgn val="ctr"/>
        <c:lblOffset val="100"/>
        <c:noMultiLvlLbl val="0"/>
      </c:catAx>
      <c:valAx>
        <c:axId val="2020594048"/>
        <c:scaling>
          <c:orientation val="minMax"/>
          <c:max val="4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059363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623617374857292E-2"/>
          <c:y val="8.8808309453429199E-2"/>
          <c:w val="0.93881552521666556"/>
          <c:h val="0.76231562822307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1A8-448B-817F-338167595F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A8-448B-817F-338167595F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71A8-448B-817F-338167595F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4.5999999999999996</c:v>
                </c:pt>
                <c:pt idx="1">
                  <c:v>2.4</c:v>
                </c:pt>
                <c:pt idx="2">
                  <c:v>1.8</c:v>
                </c:pt>
                <c:pt idx="3">
                  <c:v>3.2</c:v>
                </c:pt>
                <c:pt idx="4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1A8-448B-817F-338167595F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3.2</c:v>
                </c:pt>
                <c:pt idx="1">
                  <c:v>2.8</c:v>
                </c:pt>
                <c:pt idx="2">
                  <c:v>4.2</c:v>
                </c:pt>
                <c:pt idx="3">
                  <c:v>1.7</c:v>
                </c:pt>
                <c:pt idx="4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1A8-448B-817F-338167595FF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overlap val="-27"/>
        <c:axId val="621162040"/>
        <c:axId val="621164336"/>
      </c:barChart>
      <c:catAx>
        <c:axId val="621162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21164336"/>
        <c:crosses val="autoZero"/>
        <c:auto val="1"/>
        <c:lblAlgn val="ctr"/>
        <c:lblOffset val="100"/>
        <c:noMultiLvlLbl val="0"/>
      </c:catAx>
      <c:valAx>
        <c:axId val="621164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21162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179988027812312"/>
          <c:y val="2.1749694623794433E-2"/>
          <c:w val="0.23412801031450017"/>
          <c:h val="8.01390796092327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66316812882025E-2"/>
          <c:y val="3.654646094048189E-2"/>
          <c:w val="0.96303368318711802"/>
          <c:h val="0.86739410103580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25"/>
            <c:spPr>
              <a:solidFill>
                <a:schemeClr val="accent1"/>
              </a:solidFill>
              <a:ln w="60325">
                <a:solidFill>
                  <a:schemeClr val="bg1"/>
                </a:solidFill>
              </a:ln>
              <a:effectLst/>
            </c:spPr>
          </c:marker>
          <c:dPt>
            <c:idx val="5"/>
            <c:marker>
              <c:symbol val="circle"/>
              <c:size val="25"/>
              <c:spPr>
                <a:solidFill>
                  <a:schemeClr val="accent2"/>
                </a:solidFill>
                <a:ln w="60325">
                  <a:solidFill>
                    <a:schemeClr val="bg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0B5C-4273-B3E3-F5405C3A75E0}"/>
              </c:ext>
            </c:extLst>
          </c:dPt>
          <c:dLbls>
            <c:dLbl>
              <c:idx val="1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B5C-4273-B3E3-F5405C3A75E0}"/>
                </c:ext>
              </c:extLst>
            </c:dLbl>
            <c:dLbl>
              <c:idx val="4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B5C-4273-B3E3-F5405C3A75E0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0B5C-4273-B3E3-F5405C3A75E0}"/>
                </c:ext>
              </c:extLst>
            </c:dLbl>
            <c:dLbl>
              <c:idx val="6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B5C-4273-B3E3-F5405C3A75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2.2000000000000002</c:v>
                </c:pt>
                <c:pt idx="5">
                  <c:v>4.8</c:v>
                </c:pt>
                <c:pt idx="6">
                  <c:v>1.9</c:v>
                </c:pt>
                <c:pt idx="7">
                  <c:v>3.5</c:v>
                </c:pt>
                <c:pt idx="8">
                  <c:v>2.4</c:v>
                </c:pt>
                <c:pt idx="9">
                  <c:v>2.9</c:v>
                </c:pt>
                <c:pt idx="10">
                  <c:v>3.4</c:v>
                </c:pt>
                <c:pt idx="11">
                  <c:v>4.5999999999999996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B5C-4273-B3E3-F5405C3A75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09248712"/>
        <c:axId val="1909252320"/>
      </c:lineChart>
      <c:catAx>
        <c:axId val="1909248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1909252320"/>
        <c:crosses val="autoZero"/>
        <c:auto val="1"/>
        <c:lblAlgn val="ctr"/>
        <c:lblOffset val="100"/>
        <c:noMultiLvlLbl val="0"/>
      </c:catAx>
      <c:valAx>
        <c:axId val="1909252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1909248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j-ea"/>
          <a:ea typeface="+mj-ea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846344294258252"/>
          <c:w val="1"/>
          <c:h val="0.7314885749263226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round/>
              <a:headEnd type="oval" w="sm" len="sm"/>
              <a:tailEnd type="oval" w="sm" len="sm"/>
            </a:ln>
            <a:effectLst/>
          </c:spPr>
          <c:marker>
            <c:symbol val="none"/>
          </c:marker>
          <c:dPt>
            <c:idx val="2"/>
            <c:marker>
              <c:symbol val="none"/>
            </c:marker>
            <c:bubble3D val="0"/>
            <c:spPr>
              <a:ln w="19050" cap="sq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round/>
                <a:headEnd type="oval" w="sm" len="sm"/>
                <a:tailEnd type="oval" w="sm" len="sm"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EA-40AE-94AF-3824BB713E91}"/>
              </c:ext>
            </c:extLst>
          </c:dPt>
          <c:dLbls>
            <c:dLbl>
              <c:idx val="3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8EA-40AE-94AF-3824BB713E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F8EA-40AE-94AF-3824BB713E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round/>
              <a:headEnd type="oval" w="sm" len="sm"/>
              <a:tailEnd type="oval" w="sm" len="sm"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19050" cap="sq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round/>
                <a:headEnd type="oval" w="sm" len="sm"/>
                <a:tailEnd type="oval" w="sm" len="sm"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EA-40AE-94AF-3824BB713E91}"/>
              </c:ext>
            </c:extLst>
          </c:dPt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6-F8EA-40AE-94AF-3824BB713E91}"/>
              </c:ext>
            </c:extLst>
          </c:dPt>
          <c:dLbls>
            <c:dLbl>
              <c:idx val="2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8EA-40AE-94AF-3824BB713E91}"/>
                </c:ext>
              </c:extLst>
            </c:dLbl>
            <c:dLbl>
              <c:idx val="3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8EA-40AE-94AF-3824BB713E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8-F8EA-40AE-94AF-3824BB713E9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5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round/>
              <a:headEnd type="oval" w="sm" len="sm"/>
              <a:tailEnd type="oval" w="sm" len="sm"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9-F8EA-40AE-94AF-3824BB713E91}"/>
              </c:ext>
            </c:extLst>
          </c:dPt>
          <c:dPt>
            <c:idx val="2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A-F8EA-40AE-94AF-3824BB713E91}"/>
              </c:ext>
            </c:extLst>
          </c:dPt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B-F8EA-40AE-94AF-3824BB713E91}"/>
              </c:ext>
            </c:extLst>
          </c:dPt>
          <c:dLbls>
            <c:dLbl>
              <c:idx val="3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8EA-40AE-94AF-3824BB713E91}"/>
                </c:ext>
              </c:extLst>
            </c:dLbl>
            <c:numFmt formatCode="_ * #,##0.0_ ;_ * \-#,##0.0_ ;_ * &quot;-&quot;?_ ;_ @_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C-F8EA-40AE-94AF-3824BB713E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77780672"/>
        <c:axId val="877772472"/>
      </c:lineChart>
      <c:catAx>
        <c:axId val="877780672"/>
        <c:scaling>
          <c:orientation val="minMax"/>
        </c:scaling>
        <c:delete val="0"/>
        <c:axPos val="b"/>
        <c:numFmt formatCode="_ * #,##0.0_ ;_ * \-#,##0.0_ ;_ * &quot;-&quot;?_ ;_ @_ " sourceLinked="0"/>
        <c:majorTickMark val="none"/>
        <c:minorTickMark val="none"/>
        <c:tickLblPos val="nextTo"/>
        <c:spPr>
          <a:noFill/>
          <a:ln w="6350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877772472"/>
        <c:crosses val="autoZero"/>
        <c:auto val="1"/>
        <c:lblAlgn val="ctr"/>
        <c:lblOffset val="100"/>
        <c:noMultiLvlLbl val="0"/>
      </c:catAx>
      <c:valAx>
        <c:axId val="877772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6350"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87778067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3913411476480587"/>
          <c:y val="1.0439237064387898E-2"/>
          <c:w val="0.32121515632521791"/>
          <c:h val="0.13379676970001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B86D7-4ACD-459B-A81A-E8B158460FAE}" type="datetimeFigureOut">
              <a:rPr lang="zh-CN" altLang="en-US" smtClean="0"/>
              <a:t>2022/7/20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56882-0C97-469B-BDF2-4502D427D0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908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2711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418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025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6664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2533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749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809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7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&#10;&#10;描述已自动生成">
            <a:extLst>
              <a:ext uri="{FF2B5EF4-FFF2-40B4-BE49-F238E27FC236}">
                <a16:creationId xmlns:a16="http://schemas.microsoft.com/office/drawing/2014/main" id="{4DC2A901-529F-B29C-7DFB-CC067533C8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64" y="0"/>
            <a:ext cx="12223470" cy="6858000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9341A6E-C47F-08D4-2152-603573A9BFB2}"/>
              </a:ext>
            </a:extLst>
          </p:cNvPr>
          <p:cNvSpPr/>
          <p:nvPr userDrawn="1"/>
        </p:nvSpPr>
        <p:spPr>
          <a:xfrm>
            <a:off x="713581" y="971549"/>
            <a:ext cx="10764838" cy="4749119"/>
          </a:xfrm>
          <a:prstGeom prst="roundRect">
            <a:avLst>
              <a:gd name="adj" fmla="val 683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阿里巴巴普惠体 M"/>
              <a:cs typeface="+mn-cs"/>
            </a:endParaRPr>
          </a:p>
        </p:txBody>
      </p:sp>
      <p:pic>
        <p:nvPicPr>
          <p:cNvPr id="21" name="图片 20" descr="街道边的轨道上行驶的汽车&#10;&#10;低可信度描述已自动生成">
            <a:extLst>
              <a:ext uri="{FF2B5EF4-FFF2-40B4-BE49-F238E27FC236}">
                <a16:creationId xmlns:a16="http://schemas.microsoft.com/office/drawing/2014/main" id="{B8385C49-F6DD-067B-EB9F-EFC5B15CB0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49393"/>
            <a:ext cx="12192000" cy="2808608"/>
          </a:xfrm>
          <a:prstGeom prst="rect">
            <a:avLst/>
          </a:prstGeom>
        </p:spPr>
      </p:pic>
      <p:pic>
        <p:nvPicPr>
          <p:cNvPr id="19" name="图片 18" descr="蓝色的标志&#10;&#10;描述已自动生成">
            <a:extLst>
              <a:ext uri="{FF2B5EF4-FFF2-40B4-BE49-F238E27FC236}">
                <a16:creationId xmlns:a16="http://schemas.microsoft.com/office/drawing/2014/main" id="{144308ED-939C-61FB-F8A3-CA9A9EA26D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49" y="266700"/>
            <a:ext cx="2033770" cy="498969"/>
          </a:xfrm>
          <a:prstGeom prst="rect">
            <a:avLst/>
          </a:prstGeom>
        </p:spPr>
      </p:pic>
      <p:pic>
        <p:nvPicPr>
          <p:cNvPr id="3" name="图片 2" descr="在黑暗中&#10;&#10;低可信度描述已自动生成">
            <a:extLst>
              <a:ext uri="{FF2B5EF4-FFF2-40B4-BE49-F238E27FC236}">
                <a16:creationId xmlns:a16="http://schemas.microsoft.com/office/drawing/2014/main" id="{ACBCD139-C873-5816-26D6-014885E29D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258"/>
          <a:stretch/>
        </p:blipFill>
        <p:spPr>
          <a:xfrm>
            <a:off x="0" y="4815062"/>
            <a:ext cx="12236534" cy="265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18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蓝色的标志&#10;&#10;描述已自动生成">
            <a:extLst>
              <a:ext uri="{FF2B5EF4-FFF2-40B4-BE49-F238E27FC236}">
                <a16:creationId xmlns:a16="http://schemas.microsoft.com/office/drawing/2014/main" id="{928EF468-2476-9504-F091-9A63C97E22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49" y="266700"/>
            <a:ext cx="2033770" cy="49896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42181EF8-1C48-C82C-A148-CC114F4C0E48}"/>
              </a:ext>
            </a:extLst>
          </p:cNvPr>
          <p:cNvGrpSpPr/>
          <p:nvPr userDrawn="1"/>
        </p:nvGrpSpPr>
        <p:grpSpPr>
          <a:xfrm>
            <a:off x="-741985" y="-705955"/>
            <a:ext cx="1411910" cy="1411910"/>
            <a:chOff x="2642997" y="-933844"/>
            <a:chExt cx="582016" cy="582016"/>
          </a:xfrm>
          <a:effectLst>
            <a:outerShdw blurRad="254000" dist="25400" dir="2700000" sx="102000" sy="102000" algn="ctr" rotWithShape="0">
              <a:schemeClr val="accent1">
                <a:lumMod val="75000"/>
                <a:alpha val="20000"/>
              </a:scheme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EB58A44-C7E2-62EC-5B20-371848529D3A}"/>
                </a:ext>
              </a:extLst>
            </p:cNvPr>
            <p:cNvSpPr/>
            <p:nvPr/>
          </p:nvSpPr>
          <p:spPr>
            <a:xfrm>
              <a:off x="2642997" y="-933844"/>
              <a:ext cx="582016" cy="582016"/>
            </a:xfrm>
            <a:prstGeom prst="ellipse">
              <a:avLst/>
            </a:prstGeom>
            <a:gradFill flip="none" rotWithShape="1">
              <a:gsLst>
                <a:gs pos="48000">
                  <a:schemeClr val="accent2"/>
                </a:gs>
                <a:gs pos="4000">
                  <a:schemeClr val="bg1"/>
                </a:gs>
                <a:gs pos="99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9494" tIns="34747" rIns="69494" bIns="34747" rtlCol="0" anchor="ctr"/>
            <a:lstStyle/>
            <a:p>
              <a:pPr algn="ctr"/>
              <a:endParaRPr lang="zh-CN" altLang="en-US" sz="1368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FFAD85D-16E9-D7E9-0CB6-4EAE6D3C8D66}"/>
                </a:ext>
              </a:extLst>
            </p:cNvPr>
            <p:cNvSpPr/>
            <p:nvPr/>
          </p:nvSpPr>
          <p:spPr>
            <a:xfrm>
              <a:off x="2642997" y="-933844"/>
              <a:ext cx="582016" cy="582016"/>
            </a:xfrm>
            <a:prstGeom prst="ellipse">
              <a:avLst/>
            </a:prstGeom>
            <a:gradFill flip="none" rotWithShape="1">
              <a:gsLst>
                <a:gs pos="48000">
                  <a:schemeClr val="accent2"/>
                </a:gs>
                <a:gs pos="4000">
                  <a:schemeClr val="bg1"/>
                </a:gs>
                <a:gs pos="99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9494" tIns="34747" rIns="69494" bIns="34747" rtlCol="0" anchor="ctr"/>
            <a:lstStyle/>
            <a:p>
              <a:pPr algn="ctr"/>
              <a:endParaRPr lang="zh-CN" altLang="en-US" sz="1368"/>
            </a:p>
          </p:txBody>
        </p:sp>
      </p:grp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0740B7C2-8E31-7072-AFB0-1EBC9ACBFE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580" y="93180"/>
            <a:ext cx="8366919" cy="5873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gradFill>
                  <a:gsLst>
                    <a:gs pos="0">
                      <a:schemeClr val="accent1"/>
                    </a:gs>
                    <a:gs pos="99000">
                      <a:schemeClr val="accent2"/>
                    </a:gs>
                  </a:gsLst>
                  <a:lin ang="5400000" scaled="1"/>
                </a:gra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5E5D8DB-E8FC-BB98-4A80-C9C5847007F5}"/>
              </a:ext>
            </a:extLst>
          </p:cNvPr>
          <p:cNvSpPr/>
          <p:nvPr userDrawn="1"/>
        </p:nvSpPr>
        <p:spPr>
          <a:xfrm>
            <a:off x="0" y="6393934"/>
            <a:ext cx="12192000" cy="464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E117578-3655-E8E0-FBD4-EB2DCF6594D3}"/>
              </a:ext>
            </a:extLst>
          </p:cNvPr>
          <p:cNvSpPr txBox="1"/>
          <p:nvPr userDrawn="1"/>
        </p:nvSpPr>
        <p:spPr>
          <a:xfrm>
            <a:off x="349710" y="6487468"/>
            <a:ext cx="2244272" cy="2773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b="1" i="0" dirty="0">
                <a:solidFill>
                  <a:schemeClr val="bg1"/>
                </a:solidFill>
                <a:effectLst/>
                <a:latin typeface="+mn-ea"/>
                <a:ea typeface="+mn-ea"/>
              </a:rPr>
              <a:t>明德励志  崇实尚能</a:t>
            </a:r>
            <a:endParaRPr lang="zh-CN" altLang="en-US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3C23051-7426-833B-D17C-8B4D6FA92110}"/>
              </a:ext>
            </a:extLst>
          </p:cNvPr>
          <p:cNvSpPr txBox="1"/>
          <p:nvPr userDrawn="1"/>
        </p:nvSpPr>
        <p:spPr>
          <a:xfrm>
            <a:off x="3704628" y="7368414"/>
            <a:ext cx="23083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b="1" i="0">
                <a:solidFill>
                  <a:schemeClr val="bg1"/>
                </a:solidFill>
                <a:effectLst/>
                <a:latin typeface="+mn-ea"/>
                <a:ea typeface="+mn-ea"/>
              </a:rPr>
              <a:t>，</a:t>
            </a:r>
            <a:endParaRPr lang="zh-CN" altLang="en-US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B07BB37A-7AC3-CBA6-49A3-030648337950}"/>
              </a:ext>
            </a:extLst>
          </p:cNvPr>
          <p:cNvCxnSpPr>
            <a:cxnSpLocks/>
          </p:cNvCxnSpPr>
          <p:nvPr userDrawn="1"/>
        </p:nvCxnSpPr>
        <p:spPr>
          <a:xfrm>
            <a:off x="228600" y="6439494"/>
            <a:ext cx="0" cy="3733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9306268E-546E-6B16-E148-094D885A2299}"/>
              </a:ext>
            </a:extLst>
          </p:cNvPr>
          <p:cNvCxnSpPr>
            <a:cxnSpLocks/>
          </p:cNvCxnSpPr>
          <p:nvPr userDrawn="1"/>
        </p:nvCxnSpPr>
        <p:spPr>
          <a:xfrm>
            <a:off x="2451100" y="6439494"/>
            <a:ext cx="0" cy="3733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21C22AFC-D329-0101-6CDC-A5D264D37503}"/>
              </a:ext>
            </a:extLst>
          </p:cNvPr>
          <p:cNvSpPr txBox="1"/>
          <p:nvPr userDrawn="1"/>
        </p:nvSpPr>
        <p:spPr>
          <a:xfrm>
            <a:off x="7187294" y="6518598"/>
            <a:ext cx="416656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QILU UNIVERSITY OF TECHNOLOGY</a:t>
            </a:r>
          </a:p>
        </p:txBody>
      </p:sp>
    </p:spTree>
    <p:extLst>
      <p:ext uri="{BB962C8B-B14F-4D97-AF65-F5344CB8AC3E}">
        <p14:creationId xmlns:p14="http://schemas.microsoft.com/office/powerpoint/2010/main" val="1042946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&#10;&#10;描述已自动生成">
            <a:extLst>
              <a:ext uri="{FF2B5EF4-FFF2-40B4-BE49-F238E27FC236}">
                <a16:creationId xmlns:a16="http://schemas.microsoft.com/office/drawing/2014/main" id="{B405175E-DAB7-5FC5-ADE4-467344E8A2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64" y="0"/>
            <a:ext cx="12223470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DE1F8EB5-3323-8D22-1AEF-19AF61A36F37}"/>
              </a:ext>
            </a:extLst>
          </p:cNvPr>
          <p:cNvGrpSpPr/>
          <p:nvPr userDrawn="1"/>
        </p:nvGrpSpPr>
        <p:grpSpPr>
          <a:xfrm>
            <a:off x="10239324" y="2100559"/>
            <a:ext cx="3966210" cy="2332412"/>
            <a:chOff x="-992083" y="1380847"/>
            <a:chExt cx="3966210" cy="2834640"/>
          </a:xfrm>
          <a:effectLst>
            <a:outerShdw blurRad="254000" dist="38100" dir="2700000" sx="102000" sy="102000" algn="ctr" rotWithShape="0">
              <a:schemeClr val="accent1">
                <a:lumMod val="75000"/>
                <a:alpha val="20000"/>
              </a:schemeClr>
            </a:outerShdw>
          </a:effectLst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607C93A-CB59-163E-F142-0DD47E5A6C0D}"/>
                </a:ext>
              </a:extLst>
            </p:cNvPr>
            <p:cNvSpPr/>
            <p:nvPr/>
          </p:nvSpPr>
          <p:spPr>
            <a:xfrm>
              <a:off x="-992083" y="1380847"/>
              <a:ext cx="3966210" cy="2834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8000">
                  <a:schemeClr val="accent2"/>
                </a:gs>
                <a:gs pos="4000">
                  <a:schemeClr val="bg1">
                    <a:alpha val="85000"/>
                  </a:schemeClr>
                </a:gs>
                <a:gs pos="99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C338BF3-3CB3-F805-2B11-43E6A1908931}"/>
                </a:ext>
              </a:extLst>
            </p:cNvPr>
            <p:cNvSpPr/>
            <p:nvPr/>
          </p:nvSpPr>
          <p:spPr>
            <a:xfrm>
              <a:off x="-992083" y="1380847"/>
              <a:ext cx="3966210" cy="2834640"/>
            </a:xfrm>
            <a:prstGeom prst="roundRect">
              <a:avLst>
                <a:gd name="adj" fmla="val 50000"/>
              </a:avLst>
            </a:prstGeom>
            <a:gradFill>
              <a:gsLst>
                <a:gs pos="58000">
                  <a:schemeClr val="accent2">
                    <a:alpha val="74000"/>
                  </a:schemeClr>
                </a:gs>
                <a:gs pos="4000">
                  <a:schemeClr val="accent3">
                    <a:alpha val="52000"/>
                  </a:schemeClr>
                </a:gs>
                <a:gs pos="100000">
                  <a:schemeClr val="accent1">
                    <a:alpha val="13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C549411-E4F8-A6C0-0F67-8262B8714E2D}"/>
              </a:ext>
            </a:extLst>
          </p:cNvPr>
          <p:cNvGrpSpPr/>
          <p:nvPr userDrawn="1"/>
        </p:nvGrpSpPr>
        <p:grpSpPr>
          <a:xfrm flipH="1">
            <a:off x="-2013533" y="2100559"/>
            <a:ext cx="3966210" cy="2332412"/>
            <a:chOff x="-992083" y="1380847"/>
            <a:chExt cx="3966210" cy="2834640"/>
          </a:xfrm>
          <a:effectLst>
            <a:outerShdw blurRad="254000" dist="38100" dir="2700000" sx="102000" sy="102000" algn="ctr" rotWithShape="0">
              <a:schemeClr val="accent1">
                <a:lumMod val="75000"/>
                <a:alpha val="20000"/>
              </a:schemeClr>
            </a:outerShdw>
          </a:effectLst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3214A510-D355-325B-347E-4D0F44DB3B61}"/>
                </a:ext>
              </a:extLst>
            </p:cNvPr>
            <p:cNvSpPr/>
            <p:nvPr/>
          </p:nvSpPr>
          <p:spPr>
            <a:xfrm>
              <a:off x="-992083" y="1380847"/>
              <a:ext cx="3966210" cy="2834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8000">
                  <a:schemeClr val="accent2"/>
                </a:gs>
                <a:gs pos="4000">
                  <a:schemeClr val="bg1">
                    <a:alpha val="85000"/>
                  </a:schemeClr>
                </a:gs>
                <a:gs pos="99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905E69E8-B703-FEF4-8C86-37381A8F2A05}"/>
                </a:ext>
              </a:extLst>
            </p:cNvPr>
            <p:cNvSpPr/>
            <p:nvPr/>
          </p:nvSpPr>
          <p:spPr>
            <a:xfrm flipH="1">
              <a:off x="-992083" y="1380847"/>
              <a:ext cx="3966210" cy="2834640"/>
            </a:xfrm>
            <a:prstGeom prst="roundRect">
              <a:avLst>
                <a:gd name="adj" fmla="val 50000"/>
              </a:avLst>
            </a:prstGeom>
            <a:gradFill>
              <a:gsLst>
                <a:gs pos="58000">
                  <a:schemeClr val="accent2">
                    <a:alpha val="74000"/>
                  </a:schemeClr>
                </a:gs>
                <a:gs pos="4000">
                  <a:schemeClr val="accent3">
                    <a:alpha val="52000"/>
                  </a:schemeClr>
                </a:gs>
                <a:gs pos="100000">
                  <a:schemeClr val="accent1">
                    <a:alpha val="13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" name="图片 3" descr="花园的摆设布局&#10;&#10;描述已自动生成">
            <a:extLst>
              <a:ext uri="{FF2B5EF4-FFF2-40B4-BE49-F238E27FC236}">
                <a16:creationId xmlns:a16="http://schemas.microsoft.com/office/drawing/2014/main" id="{6E0E3446-C36C-D71D-A06E-F7D1C1CC6A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63" y="2052575"/>
            <a:ext cx="12192000" cy="4805425"/>
          </a:xfrm>
          <a:prstGeom prst="rect">
            <a:avLst/>
          </a:prstGeom>
        </p:spPr>
      </p:pic>
      <p:pic>
        <p:nvPicPr>
          <p:cNvPr id="3" name="图片 2" descr="在黑暗中&#10;&#10;低可信度描述已自动生成">
            <a:extLst>
              <a:ext uri="{FF2B5EF4-FFF2-40B4-BE49-F238E27FC236}">
                <a16:creationId xmlns:a16="http://schemas.microsoft.com/office/drawing/2014/main" id="{48E389AE-9019-3C7C-EC72-8CAAE0AFF7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258"/>
          <a:stretch/>
        </p:blipFill>
        <p:spPr>
          <a:xfrm>
            <a:off x="0" y="4199445"/>
            <a:ext cx="12236534" cy="265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0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统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93B7D26D-3523-B85C-09B6-CD743515343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alphaModFix amt="20000"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7DC3B22B-EA8F-CD00-AB4C-9D6AD37A27A9}"/>
              </a:ext>
            </a:extLst>
          </p:cNvPr>
          <p:cNvSpPr/>
          <p:nvPr userDrawn="1"/>
        </p:nvSpPr>
        <p:spPr>
          <a:xfrm>
            <a:off x="0" y="6713316"/>
            <a:ext cx="12192000" cy="1446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4E23C9C6-EC9D-7AB7-56EE-5FEF38675C77}"/>
              </a:ext>
            </a:extLst>
          </p:cNvPr>
          <p:cNvSpPr/>
          <p:nvPr userDrawn="1"/>
        </p:nvSpPr>
        <p:spPr>
          <a:xfrm>
            <a:off x="-277792" y="6621780"/>
            <a:ext cx="9468091" cy="236220"/>
          </a:xfrm>
          <a:prstGeom prst="parallelogram">
            <a:avLst>
              <a:gd name="adj" fmla="val 4949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00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2735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B1BBFD-FEF6-42D3-8E37-58CD34FDB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8969-3439-4644-B2E0-6106456C40A3}" type="datetimeFigureOut">
              <a:rPr lang="zh-CN" altLang="en-US" smtClean="0"/>
              <a:t>2022/7/20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8632BC-5097-4E96-93E0-87B7EFB61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17CB84-9E04-4AC3-AA24-CBEEF765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9E0B-8D2D-4F83-8B0F-E4D517EBEC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4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067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1" r:id="rId3"/>
    <p:sldLayoutId id="2147483650" r:id="rId4"/>
    <p:sldLayoutId id="2147483654" r:id="rId5"/>
    <p:sldLayoutId id="2147483655" r:id="rId6"/>
    <p:sldLayoutId id="214748365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44" userDrawn="1">
          <p15:clr>
            <a:srgbClr val="F26B43"/>
          </p15:clr>
        </p15:guide>
        <p15:guide id="4" orient="horz" pos="3968" userDrawn="1">
          <p15:clr>
            <a:srgbClr val="F26B43"/>
          </p15:clr>
        </p15:guide>
        <p15:guide id="5" pos="768" userDrawn="1">
          <p15:clr>
            <a:srgbClr val="F26B43"/>
          </p15:clr>
        </p15:guide>
        <p15:guide id="6" pos="69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19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23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2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image" Target="../media/image20.svg"/><Relationship Id="rId5" Type="http://schemas.openxmlformats.org/officeDocument/2006/relationships/tags" Target="../tags/tag18.xml"/><Relationship Id="rId10" Type="http://schemas.openxmlformats.org/officeDocument/2006/relationships/image" Target="../media/image19.png"/><Relationship Id="rId4" Type="http://schemas.openxmlformats.org/officeDocument/2006/relationships/tags" Target="../tags/tag17.xml"/><Relationship Id="rId9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智演喵视觉设计1">
            <a:extLst>
              <a:ext uri="{FF2B5EF4-FFF2-40B4-BE49-F238E27FC236}">
                <a16:creationId xmlns:a16="http://schemas.microsoft.com/office/drawing/2014/main" id="{B0CCA96B-8F77-B6BD-9A28-9735F7F17EC7}"/>
              </a:ext>
            </a:extLst>
          </p:cNvPr>
          <p:cNvSpPr txBox="1"/>
          <p:nvPr/>
        </p:nvSpPr>
        <p:spPr>
          <a:xfrm>
            <a:off x="2389618" y="2073756"/>
            <a:ext cx="7386638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b="1" dirty="0">
                <a:ln>
                  <a:gradFill flip="none" rotWithShape="1">
                    <a:gsLst>
                      <a:gs pos="0">
                        <a:schemeClr val="accent2"/>
                      </a:gs>
                      <a:gs pos="83000">
                        <a:schemeClr val="accent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</a:ln>
                <a:noFill/>
                <a:latin typeface="+mj-ea"/>
                <a:ea typeface="+mj-ea"/>
              </a:rPr>
              <a:t>毕业答辩论文模板</a:t>
            </a:r>
          </a:p>
        </p:txBody>
      </p:sp>
      <p:sp>
        <p:nvSpPr>
          <p:cNvPr id="59" name="智演喵视觉设计2">
            <a:extLst>
              <a:ext uri="{FF2B5EF4-FFF2-40B4-BE49-F238E27FC236}">
                <a16:creationId xmlns:a16="http://schemas.microsoft.com/office/drawing/2014/main" id="{391ADAE0-5EBC-89C6-A449-4B16C31AFBAF}"/>
              </a:ext>
            </a:extLst>
          </p:cNvPr>
          <p:cNvSpPr txBox="1"/>
          <p:nvPr/>
        </p:nvSpPr>
        <p:spPr>
          <a:xfrm>
            <a:off x="2415744" y="2108864"/>
            <a:ext cx="7386638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b="1" dirty="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毕业答辩论文模板</a:t>
            </a:r>
          </a:p>
        </p:txBody>
      </p:sp>
      <p:pic>
        <p:nvPicPr>
          <p:cNvPr id="9" name="智演喵视觉设计3" descr="手机屏幕的截图&#10;&#10;描述已自动生成">
            <a:extLst>
              <a:ext uri="{FF2B5EF4-FFF2-40B4-BE49-F238E27FC236}">
                <a16:creationId xmlns:a16="http://schemas.microsoft.com/office/drawing/2014/main" id="{59EB33CD-B5DF-FC3E-8D72-643B038FD3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9284" y="1089266"/>
            <a:ext cx="4793432" cy="620409"/>
          </a:xfrm>
          <a:prstGeom prst="rect">
            <a:avLst/>
          </a:prstGeom>
        </p:spPr>
      </p:pic>
      <p:sp>
        <p:nvSpPr>
          <p:cNvPr id="39" name="智演喵视觉设计4">
            <a:extLst>
              <a:ext uri="{FF2B5EF4-FFF2-40B4-BE49-F238E27FC236}">
                <a16:creationId xmlns:a16="http://schemas.microsoft.com/office/drawing/2014/main" id="{FD586E68-7AF2-0089-0CD8-34316D37AC9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87651" y="3431226"/>
            <a:ext cx="2579010" cy="386763"/>
          </a:xfrm>
          <a:prstGeom prst="roundRect">
            <a:avLst>
              <a:gd name="adj" fmla="val 50000"/>
            </a:avLst>
          </a:prstGeom>
          <a:noFill/>
          <a:ln w="21336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13" tIns="51206" rIns="102413" bIns="51206" rtlCol="0" anchor="ctr"/>
          <a:lstStyle/>
          <a:p>
            <a:pPr algn="ctr"/>
            <a:endParaRPr lang="zh-CN" altLang="en-US" sz="1792" dirty="0"/>
          </a:p>
        </p:txBody>
      </p:sp>
      <p:sp>
        <p:nvSpPr>
          <p:cNvPr id="41" name="智演喵视觉设计5">
            <a:extLst>
              <a:ext uri="{FF2B5EF4-FFF2-40B4-BE49-F238E27FC236}">
                <a16:creationId xmlns:a16="http://schemas.microsoft.com/office/drawing/2014/main" id="{F73F3AB0-C3C2-1263-16B7-0D4906C192E2}"/>
              </a:ext>
            </a:extLst>
          </p:cNvPr>
          <p:cNvSpPr txBox="1"/>
          <p:nvPr/>
        </p:nvSpPr>
        <p:spPr>
          <a:xfrm>
            <a:off x="3591864" y="3486723"/>
            <a:ext cx="1570584" cy="27577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792" dirty="0"/>
              <a:t>答辩人：萧萧</a:t>
            </a:r>
          </a:p>
        </p:txBody>
      </p:sp>
      <p:sp>
        <p:nvSpPr>
          <p:cNvPr id="43" name="智演喵视觉设计6">
            <a:extLst>
              <a:ext uri="{FF2B5EF4-FFF2-40B4-BE49-F238E27FC236}">
                <a16:creationId xmlns:a16="http://schemas.microsoft.com/office/drawing/2014/main" id="{ECFC3F16-9400-0D72-E5FD-DD5FBD061A9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25339" y="3431226"/>
            <a:ext cx="2579010" cy="386763"/>
          </a:xfrm>
          <a:prstGeom prst="roundRect">
            <a:avLst>
              <a:gd name="adj" fmla="val 50000"/>
            </a:avLst>
          </a:prstGeom>
          <a:noFill/>
          <a:ln w="21336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13" tIns="51206" rIns="102413" bIns="51206" rtlCol="0" anchor="ctr"/>
          <a:lstStyle/>
          <a:p>
            <a:pPr algn="ctr"/>
            <a:endParaRPr lang="zh-CN" altLang="en-US" sz="1792" dirty="0"/>
          </a:p>
        </p:txBody>
      </p:sp>
      <p:sp>
        <p:nvSpPr>
          <p:cNvPr id="46" name="智演喵视觉设计7">
            <a:extLst>
              <a:ext uri="{FF2B5EF4-FFF2-40B4-BE49-F238E27FC236}">
                <a16:creationId xmlns:a16="http://schemas.microsoft.com/office/drawing/2014/main" id="{8F2D7F9F-0BC9-5155-6114-DEB1CDC1AE0E}"/>
              </a:ext>
            </a:extLst>
          </p:cNvPr>
          <p:cNvSpPr txBox="1"/>
          <p:nvPr/>
        </p:nvSpPr>
        <p:spPr>
          <a:xfrm>
            <a:off x="6897926" y="3486723"/>
            <a:ext cx="1833835" cy="27578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792" dirty="0"/>
              <a:t>指导老师：智演喵</a:t>
            </a:r>
          </a:p>
        </p:txBody>
      </p:sp>
    </p:spTree>
    <p:extLst>
      <p:ext uri="{BB962C8B-B14F-4D97-AF65-F5344CB8AC3E}">
        <p14:creationId xmlns:p14="http://schemas.microsoft.com/office/powerpoint/2010/main" val="1286022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智演喵视觉设计1">
            <a:extLst>
              <a:ext uri="{FF2B5EF4-FFF2-40B4-BE49-F238E27FC236}">
                <a16:creationId xmlns:a16="http://schemas.microsoft.com/office/drawing/2014/main" id="{36AE8CD3-D769-70AC-9FBA-2A561408D772}"/>
              </a:ext>
            </a:extLst>
          </p:cNvPr>
          <p:cNvSpPr/>
          <p:nvPr/>
        </p:nvSpPr>
        <p:spPr>
          <a:xfrm>
            <a:off x="11057830" y="1530458"/>
            <a:ext cx="3797084" cy="3797084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 dirty="0"/>
          </a:p>
        </p:txBody>
      </p:sp>
      <p:sp>
        <p:nvSpPr>
          <p:cNvPr id="10" name="智演喵视觉设计2">
            <a:extLst>
              <a:ext uri="{FF2B5EF4-FFF2-40B4-BE49-F238E27FC236}">
                <a16:creationId xmlns:a16="http://schemas.microsoft.com/office/drawing/2014/main" id="{A24E9B0F-D65E-B77C-601C-4B7209A620B4}"/>
              </a:ext>
            </a:extLst>
          </p:cNvPr>
          <p:cNvSpPr/>
          <p:nvPr/>
        </p:nvSpPr>
        <p:spPr>
          <a:xfrm>
            <a:off x="695325" y="1806602"/>
            <a:ext cx="5798465" cy="4146534"/>
          </a:xfrm>
          <a:prstGeom prst="roundRect">
            <a:avLst>
              <a:gd name="adj" fmla="val 5484"/>
            </a:avLst>
          </a:prstGeom>
          <a:solidFill>
            <a:schemeClr val="bg1"/>
          </a:solidFill>
          <a:ln>
            <a:noFill/>
          </a:ln>
          <a:effectLst>
            <a:outerShdw blurRad="279400" dist="12700" dir="2700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智演喵视觉设计3">
            <a:extLst>
              <a:ext uri="{FF2B5EF4-FFF2-40B4-BE49-F238E27FC236}">
                <a16:creationId xmlns:a16="http://schemas.microsoft.com/office/drawing/2014/main" id="{47B05F84-EB63-96C7-D97B-4914D692C201}"/>
              </a:ext>
            </a:extLst>
          </p:cNvPr>
          <p:cNvSpPr txBox="1"/>
          <p:nvPr/>
        </p:nvSpPr>
        <p:spPr>
          <a:xfrm>
            <a:off x="6974238" y="1772542"/>
            <a:ext cx="4013194" cy="2131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  <a:buClr>
                <a:schemeClr val="accent1"/>
              </a:buClr>
              <a:buSzPct val="90000"/>
            </a:pPr>
            <a:r>
              <a:rPr lang="zh-CN" altLang="en-US" dirty="0">
                <a:latin typeface="+mn-ea"/>
              </a:rPr>
              <a:t>此处可放毕业答辩论文内容，毕业答辩论文内容，双击可以更改。双击这里可以更改，毕业答辩论文内容</a:t>
            </a:r>
            <a:endParaRPr lang="en-US" altLang="zh-CN" dirty="0">
              <a:latin typeface="+mn-ea"/>
            </a:endParaRPr>
          </a:p>
          <a:p>
            <a:pPr algn="just" hangingPunct="0">
              <a:lnSpc>
                <a:spcPct val="130000"/>
              </a:lnSpc>
              <a:buClr>
                <a:schemeClr val="accent1"/>
              </a:buClr>
              <a:buSzPct val="90000"/>
            </a:pPr>
            <a:r>
              <a:rPr lang="zh-CN" altLang="en-US" dirty="0">
                <a:latin typeface="+mn-ea"/>
              </a:rPr>
              <a:t>毕业答辩论文内容。双击这里可以更改，毕业答辩论文内容，毕业答辩论文内容双击这里可以更改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答辩论文内容</a:t>
            </a:r>
            <a:endParaRPr lang="en-US" altLang="zh-CN" dirty="0">
              <a:latin typeface="+mn-ea"/>
            </a:endParaRPr>
          </a:p>
        </p:txBody>
      </p:sp>
      <p:cxnSp>
        <p:nvCxnSpPr>
          <p:cNvPr id="14" name="智演喵视觉设计4">
            <a:extLst>
              <a:ext uri="{FF2B5EF4-FFF2-40B4-BE49-F238E27FC236}">
                <a16:creationId xmlns:a16="http://schemas.microsoft.com/office/drawing/2014/main" id="{D5B11388-526A-C20E-A798-949F33F78437}"/>
              </a:ext>
            </a:extLst>
          </p:cNvPr>
          <p:cNvCxnSpPr>
            <a:cxnSpLocks/>
          </p:cNvCxnSpPr>
          <p:nvPr/>
        </p:nvCxnSpPr>
        <p:spPr>
          <a:xfrm>
            <a:off x="695325" y="573505"/>
            <a:ext cx="1656972" cy="0"/>
          </a:xfrm>
          <a:prstGeom prst="line">
            <a:avLst/>
          </a:prstGeom>
          <a:ln w="3175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智演喵视觉设计5">
            <a:extLst>
              <a:ext uri="{FF2B5EF4-FFF2-40B4-BE49-F238E27FC236}">
                <a16:creationId xmlns:a16="http://schemas.microsoft.com/office/drawing/2014/main" id="{3575AFB6-8272-7CC4-ED9C-05B85FCEEBCB}"/>
              </a:ext>
            </a:extLst>
          </p:cNvPr>
          <p:cNvSpPr txBox="1"/>
          <p:nvPr/>
        </p:nvSpPr>
        <p:spPr>
          <a:xfrm>
            <a:off x="695325" y="1167447"/>
            <a:ext cx="328295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latin typeface="+mj-ea"/>
                <a:ea typeface="+mj-ea"/>
              </a:rPr>
              <a:t>毕业答辩论点标题</a:t>
            </a:r>
          </a:p>
        </p:txBody>
      </p:sp>
      <p:sp>
        <p:nvSpPr>
          <p:cNvPr id="19" name="智演喵视觉设计6">
            <a:extLst>
              <a:ext uri="{FF2B5EF4-FFF2-40B4-BE49-F238E27FC236}">
                <a16:creationId xmlns:a16="http://schemas.microsoft.com/office/drawing/2014/main" id="{BC18BA25-B3ED-F62B-F2A5-7832DACA1C96}"/>
              </a:ext>
            </a:extLst>
          </p:cNvPr>
          <p:cNvSpPr txBox="1"/>
          <p:nvPr/>
        </p:nvSpPr>
        <p:spPr>
          <a:xfrm>
            <a:off x="695325" y="904864"/>
            <a:ext cx="314825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000" spc="100" dirty="0">
                <a:latin typeface="+mn-ea"/>
              </a:rPr>
              <a:t>Please enter your title</a:t>
            </a:r>
            <a:endParaRPr lang="zh-CN" altLang="en-US" sz="2000" spc="100" dirty="0">
              <a:latin typeface="+mn-ea"/>
            </a:endParaRPr>
          </a:p>
        </p:txBody>
      </p:sp>
      <p:graphicFrame>
        <p:nvGraphicFramePr>
          <p:cNvPr id="25" name="智演喵视觉设计7">
            <a:extLst>
              <a:ext uri="{FF2B5EF4-FFF2-40B4-BE49-F238E27FC236}">
                <a16:creationId xmlns:a16="http://schemas.microsoft.com/office/drawing/2014/main" id="{87855A3B-4CF4-6073-1393-9680C77EC3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7703948"/>
              </p:ext>
            </p:extLst>
          </p:nvPr>
        </p:nvGraphicFramePr>
        <p:xfrm>
          <a:off x="1134170" y="2114616"/>
          <a:ext cx="4920775" cy="3651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智演喵视觉设计8">
            <a:extLst>
              <a:ext uri="{FF2B5EF4-FFF2-40B4-BE49-F238E27FC236}">
                <a16:creationId xmlns:a16="http://schemas.microsoft.com/office/drawing/2014/main" id="{6A022604-2CF5-97A3-F93F-3B4038FCBA50}"/>
              </a:ext>
            </a:extLst>
          </p:cNvPr>
          <p:cNvSpPr txBox="1"/>
          <p:nvPr/>
        </p:nvSpPr>
        <p:spPr>
          <a:xfrm>
            <a:off x="6974238" y="4602189"/>
            <a:ext cx="4013194" cy="690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-285750" algn="just" hangingPunct="0">
              <a:lnSpc>
                <a:spcPct val="130000"/>
              </a:lnSpc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zh-CN" altLang="en-US" dirty="0">
                <a:latin typeface="+mn-ea"/>
              </a:rPr>
              <a:t>此处可放毕业答辩论文内容，毕业答辩论文内容，双击可以更改，双击更改</a:t>
            </a:r>
            <a:endParaRPr lang="en-US" altLang="zh-CN" dirty="0">
              <a:latin typeface="+mn-ea"/>
            </a:endParaRPr>
          </a:p>
        </p:txBody>
      </p:sp>
      <p:sp>
        <p:nvSpPr>
          <p:cNvPr id="29" name="智演喵视觉设计9">
            <a:extLst>
              <a:ext uri="{FF2B5EF4-FFF2-40B4-BE49-F238E27FC236}">
                <a16:creationId xmlns:a16="http://schemas.microsoft.com/office/drawing/2014/main" id="{9D9631A8-5B84-679A-38CD-DB116AEC793C}"/>
              </a:ext>
            </a:extLst>
          </p:cNvPr>
          <p:cNvSpPr txBox="1"/>
          <p:nvPr/>
        </p:nvSpPr>
        <p:spPr>
          <a:xfrm>
            <a:off x="6974238" y="5334649"/>
            <a:ext cx="4013194" cy="690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-285750" algn="just" hangingPunct="0">
              <a:lnSpc>
                <a:spcPct val="130000"/>
              </a:lnSpc>
              <a:buClr>
                <a:schemeClr val="accent1"/>
              </a:buClr>
              <a:buSzPct val="90000"/>
              <a:buFont typeface="Wingdings" panose="05000000000000000000" pitchFamily="2" charset="2"/>
              <a:buChar char="l"/>
            </a:pPr>
            <a:r>
              <a:rPr lang="zh-CN" altLang="en-US" dirty="0">
                <a:latin typeface="+mn-ea"/>
              </a:rPr>
              <a:t>此处可放毕业答辩论文内容，毕业答辩论文内容，双击可以更改。</a:t>
            </a:r>
            <a:endParaRPr lang="en-US" altLang="zh-CN" dirty="0">
              <a:latin typeface="+mn-ea"/>
            </a:endParaRPr>
          </a:p>
        </p:txBody>
      </p:sp>
      <p:cxnSp>
        <p:nvCxnSpPr>
          <p:cNvPr id="34" name="智演喵视觉设计10">
            <a:extLst>
              <a:ext uri="{FF2B5EF4-FFF2-40B4-BE49-F238E27FC236}">
                <a16:creationId xmlns:a16="http://schemas.microsoft.com/office/drawing/2014/main" id="{31D61B4E-BBB3-56E1-B76D-70CC044B75C0}"/>
              </a:ext>
            </a:extLst>
          </p:cNvPr>
          <p:cNvCxnSpPr>
            <a:cxnSpLocks/>
          </p:cNvCxnSpPr>
          <p:nvPr/>
        </p:nvCxnSpPr>
        <p:spPr>
          <a:xfrm>
            <a:off x="10987432" y="6245816"/>
            <a:ext cx="524741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智演喵视觉设计11">
            <a:extLst>
              <a:ext uri="{FF2B5EF4-FFF2-40B4-BE49-F238E27FC236}">
                <a16:creationId xmlns:a16="http://schemas.microsoft.com/office/drawing/2014/main" id="{B6610899-611A-C1DA-5E9A-800AB87B70EE}"/>
              </a:ext>
            </a:extLst>
          </p:cNvPr>
          <p:cNvCxnSpPr>
            <a:cxnSpLocks/>
          </p:cNvCxnSpPr>
          <p:nvPr/>
        </p:nvCxnSpPr>
        <p:spPr>
          <a:xfrm>
            <a:off x="7121236" y="4253010"/>
            <a:ext cx="3851564" cy="0"/>
          </a:xfrm>
          <a:prstGeom prst="line">
            <a:avLst/>
          </a:prstGeom>
          <a:ln w="31750" cap="rnd">
            <a:solidFill>
              <a:schemeClr val="accent1">
                <a:alpha val="74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智演喵视觉设计12">
            <a:extLst>
              <a:ext uri="{FF2B5EF4-FFF2-40B4-BE49-F238E27FC236}">
                <a16:creationId xmlns:a16="http://schemas.microsoft.com/office/drawing/2014/main" id="{B66DB98C-4D56-6502-A55C-A3836EA418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9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智演喵视觉设计1">
            <a:extLst>
              <a:ext uri="{FF2B5EF4-FFF2-40B4-BE49-F238E27FC236}">
                <a16:creationId xmlns:a16="http://schemas.microsoft.com/office/drawing/2014/main" id="{C0D0FE9B-0F60-A026-A2FF-2585C9D0AFAE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580" y="3574375"/>
            <a:ext cx="2527563" cy="2753722"/>
          </a:xfrm>
          <a:custGeom>
            <a:avLst/>
            <a:gdLst>
              <a:gd name="connsiteX0" fmla="*/ 181815 w 5263808"/>
              <a:gd name="connsiteY0" fmla="*/ 0 h 4517136"/>
              <a:gd name="connsiteX1" fmla="*/ 5081993 w 5263808"/>
              <a:gd name="connsiteY1" fmla="*/ 0 h 4517136"/>
              <a:gd name="connsiteX2" fmla="*/ 5263808 w 5263808"/>
              <a:gd name="connsiteY2" fmla="*/ 181815 h 4517136"/>
              <a:gd name="connsiteX3" fmla="*/ 5263808 w 5263808"/>
              <a:gd name="connsiteY3" fmla="*/ 4335321 h 4517136"/>
              <a:gd name="connsiteX4" fmla="*/ 5081993 w 5263808"/>
              <a:gd name="connsiteY4" fmla="*/ 4517136 h 4517136"/>
              <a:gd name="connsiteX5" fmla="*/ 181815 w 5263808"/>
              <a:gd name="connsiteY5" fmla="*/ 4517136 h 4517136"/>
              <a:gd name="connsiteX6" fmla="*/ 0 w 5263808"/>
              <a:gd name="connsiteY6" fmla="*/ 4335321 h 4517136"/>
              <a:gd name="connsiteX7" fmla="*/ 0 w 5263808"/>
              <a:gd name="connsiteY7" fmla="*/ 181815 h 4517136"/>
              <a:gd name="connsiteX8" fmla="*/ 181815 w 5263808"/>
              <a:gd name="connsiteY8" fmla="*/ 0 h 451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63808" h="4517136">
                <a:moveTo>
                  <a:pt x="181815" y="0"/>
                </a:moveTo>
                <a:lnTo>
                  <a:pt x="5081993" y="0"/>
                </a:lnTo>
                <a:cubicBezTo>
                  <a:pt x="5182407" y="0"/>
                  <a:pt x="5263808" y="81401"/>
                  <a:pt x="5263808" y="181815"/>
                </a:cubicBezTo>
                <a:lnTo>
                  <a:pt x="5263808" y="4335321"/>
                </a:lnTo>
                <a:cubicBezTo>
                  <a:pt x="5263808" y="4435735"/>
                  <a:pt x="5182407" y="4517136"/>
                  <a:pt x="5081993" y="4517136"/>
                </a:cubicBezTo>
                <a:lnTo>
                  <a:pt x="181815" y="4517136"/>
                </a:lnTo>
                <a:cubicBezTo>
                  <a:pt x="81401" y="4517136"/>
                  <a:pt x="0" y="4435735"/>
                  <a:pt x="0" y="4335321"/>
                </a:cubicBezTo>
                <a:lnTo>
                  <a:pt x="0" y="181815"/>
                </a:lnTo>
                <a:cubicBezTo>
                  <a:pt x="0" y="81401"/>
                  <a:pt x="81401" y="0"/>
                  <a:pt x="181815" y="0"/>
                </a:cubicBezTo>
                <a:close/>
              </a:path>
            </a:pathLst>
          </a:custGeom>
          <a:effectLst/>
        </p:spPr>
      </p:pic>
      <p:sp>
        <p:nvSpPr>
          <p:cNvPr id="13" name="智演喵视觉设计2">
            <a:extLst>
              <a:ext uri="{FF2B5EF4-FFF2-40B4-BE49-F238E27FC236}">
                <a16:creationId xmlns:a16="http://schemas.microsoft.com/office/drawing/2014/main" id="{C93903FC-B255-FDDD-09BC-5C2B6B68DCA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52108" y="3574375"/>
            <a:ext cx="389036" cy="541582"/>
          </a:xfrm>
          <a:prstGeom prst="roundRect">
            <a:avLst>
              <a:gd name="adj" fmla="val 21795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4" name="智演喵视觉设计3">
            <a:extLst>
              <a:ext uri="{FF2B5EF4-FFF2-40B4-BE49-F238E27FC236}">
                <a16:creationId xmlns:a16="http://schemas.microsoft.com/office/drawing/2014/main" id="{954CB994-5129-5272-A9F1-ADB5DA95A62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852108" y="3574375"/>
            <a:ext cx="389036" cy="541582"/>
          </a:xfrm>
          <a:prstGeom prst="roundRect">
            <a:avLst>
              <a:gd name="adj" fmla="val 19356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 dirty="0"/>
          </a:p>
        </p:txBody>
      </p:sp>
      <p:sp>
        <p:nvSpPr>
          <p:cNvPr id="19" name="智演喵视觉设计4">
            <a:extLst>
              <a:ext uri="{FF2B5EF4-FFF2-40B4-BE49-F238E27FC236}">
                <a16:creationId xmlns:a16="http://schemas.microsoft.com/office/drawing/2014/main" id="{6E84C9D4-6E29-3022-7560-ED8AFDEC3326}"/>
              </a:ext>
            </a:extLst>
          </p:cNvPr>
          <p:cNvSpPr txBox="1"/>
          <p:nvPr/>
        </p:nvSpPr>
        <p:spPr>
          <a:xfrm>
            <a:off x="2932171" y="3728826"/>
            <a:ext cx="228908" cy="23267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512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1512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7" name="智演喵视觉设计5">
            <a:extLst>
              <a:ext uri="{FF2B5EF4-FFF2-40B4-BE49-F238E27FC236}">
                <a16:creationId xmlns:a16="http://schemas.microsoft.com/office/drawing/2014/main" id="{4EC8E1B2-E7F8-1CBE-A2E2-CFF950C63E73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6657" y="3574375"/>
            <a:ext cx="2527563" cy="2753722"/>
          </a:xfrm>
          <a:custGeom>
            <a:avLst/>
            <a:gdLst>
              <a:gd name="connsiteX0" fmla="*/ 181815 w 5263808"/>
              <a:gd name="connsiteY0" fmla="*/ 0 h 4517136"/>
              <a:gd name="connsiteX1" fmla="*/ 5081993 w 5263808"/>
              <a:gd name="connsiteY1" fmla="*/ 0 h 4517136"/>
              <a:gd name="connsiteX2" fmla="*/ 5263808 w 5263808"/>
              <a:gd name="connsiteY2" fmla="*/ 181815 h 4517136"/>
              <a:gd name="connsiteX3" fmla="*/ 5263808 w 5263808"/>
              <a:gd name="connsiteY3" fmla="*/ 4335321 h 4517136"/>
              <a:gd name="connsiteX4" fmla="*/ 5081993 w 5263808"/>
              <a:gd name="connsiteY4" fmla="*/ 4517136 h 4517136"/>
              <a:gd name="connsiteX5" fmla="*/ 181815 w 5263808"/>
              <a:gd name="connsiteY5" fmla="*/ 4517136 h 4517136"/>
              <a:gd name="connsiteX6" fmla="*/ 0 w 5263808"/>
              <a:gd name="connsiteY6" fmla="*/ 4335321 h 4517136"/>
              <a:gd name="connsiteX7" fmla="*/ 0 w 5263808"/>
              <a:gd name="connsiteY7" fmla="*/ 181815 h 4517136"/>
              <a:gd name="connsiteX8" fmla="*/ 181815 w 5263808"/>
              <a:gd name="connsiteY8" fmla="*/ 0 h 451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63808" h="4517136">
                <a:moveTo>
                  <a:pt x="181815" y="0"/>
                </a:moveTo>
                <a:lnTo>
                  <a:pt x="5081993" y="0"/>
                </a:lnTo>
                <a:cubicBezTo>
                  <a:pt x="5182407" y="0"/>
                  <a:pt x="5263808" y="81401"/>
                  <a:pt x="5263808" y="181815"/>
                </a:cubicBezTo>
                <a:lnTo>
                  <a:pt x="5263808" y="4335321"/>
                </a:lnTo>
                <a:cubicBezTo>
                  <a:pt x="5263808" y="4435735"/>
                  <a:pt x="5182407" y="4517136"/>
                  <a:pt x="5081993" y="4517136"/>
                </a:cubicBezTo>
                <a:lnTo>
                  <a:pt x="181815" y="4517136"/>
                </a:lnTo>
                <a:cubicBezTo>
                  <a:pt x="81401" y="4517136"/>
                  <a:pt x="0" y="4435735"/>
                  <a:pt x="0" y="4335321"/>
                </a:cubicBezTo>
                <a:lnTo>
                  <a:pt x="0" y="181815"/>
                </a:lnTo>
                <a:cubicBezTo>
                  <a:pt x="0" y="81401"/>
                  <a:pt x="81401" y="0"/>
                  <a:pt x="181815" y="0"/>
                </a:cubicBezTo>
                <a:close/>
              </a:path>
            </a:pathLst>
          </a:custGeom>
          <a:effectLst/>
        </p:spPr>
      </p:pic>
      <p:sp>
        <p:nvSpPr>
          <p:cNvPr id="24" name="智演喵视觉设计6">
            <a:extLst>
              <a:ext uri="{FF2B5EF4-FFF2-40B4-BE49-F238E27FC236}">
                <a16:creationId xmlns:a16="http://schemas.microsoft.com/office/drawing/2014/main" id="{99ED4EC5-2C68-8784-A03F-F23D4BA2412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445184" y="3574375"/>
            <a:ext cx="389036" cy="541582"/>
          </a:xfrm>
          <a:prstGeom prst="roundRect">
            <a:avLst>
              <a:gd name="adj" fmla="val 21795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25" name="智演喵视觉设计7">
            <a:extLst>
              <a:ext uri="{FF2B5EF4-FFF2-40B4-BE49-F238E27FC236}">
                <a16:creationId xmlns:a16="http://schemas.microsoft.com/office/drawing/2014/main" id="{8FBB1320-51D3-326E-4A74-26E5676352C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445184" y="3574375"/>
            <a:ext cx="389036" cy="541582"/>
          </a:xfrm>
          <a:prstGeom prst="roundRect">
            <a:avLst>
              <a:gd name="adj" fmla="val 19356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 dirty="0"/>
          </a:p>
        </p:txBody>
      </p:sp>
      <p:sp>
        <p:nvSpPr>
          <p:cNvPr id="23" name="智演喵视觉设计8">
            <a:extLst>
              <a:ext uri="{FF2B5EF4-FFF2-40B4-BE49-F238E27FC236}">
                <a16:creationId xmlns:a16="http://schemas.microsoft.com/office/drawing/2014/main" id="{74713749-18C5-3CA1-B33B-10E08AA009B5}"/>
              </a:ext>
            </a:extLst>
          </p:cNvPr>
          <p:cNvSpPr txBox="1"/>
          <p:nvPr/>
        </p:nvSpPr>
        <p:spPr>
          <a:xfrm>
            <a:off x="5525248" y="3728826"/>
            <a:ext cx="228908" cy="23267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512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1512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9" name="智演喵视觉设计9">
            <a:extLst>
              <a:ext uri="{FF2B5EF4-FFF2-40B4-BE49-F238E27FC236}">
                <a16:creationId xmlns:a16="http://schemas.microsoft.com/office/drawing/2014/main" id="{87237BFD-1F2E-29DF-BE7C-DF00B4A2E6E3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3777" y="871364"/>
            <a:ext cx="2557653" cy="2786505"/>
          </a:xfrm>
          <a:custGeom>
            <a:avLst/>
            <a:gdLst>
              <a:gd name="connsiteX0" fmla="*/ 181815 w 5263808"/>
              <a:gd name="connsiteY0" fmla="*/ 0 h 4517136"/>
              <a:gd name="connsiteX1" fmla="*/ 5081993 w 5263808"/>
              <a:gd name="connsiteY1" fmla="*/ 0 h 4517136"/>
              <a:gd name="connsiteX2" fmla="*/ 5263808 w 5263808"/>
              <a:gd name="connsiteY2" fmla="*/ 181815 h 4517136"/>
              <a:gd name="connsiteX3" fmla="*/ 5263808 w 5263808"/>
              <a:gd name="connsiteY3" fmla="*/ 4335321 h 4517136"/>
              <a:gd name="connsiteX4" fmla="*/ 5081993 w 5263808"/>
              <a:gd name="connsiteY4" fmla="*/ 4517136 h 4517136"/>
              <a:gd name="connsiteX5" fmla="*/ 181815 w 5263808"/>
              <a:gd name="connsiteY5" fmla="*/ 4517136 h 4517136"/>
              <a:gd name="connsiteX6" fmla="*/ 0 w 5263808"/>
              <a:gd name="connsiteY6" fmla="*/ 4335321 h 4517136"/>
              <a:gd name="connsiteX7" fmla="*/ 0 w 5263808"/>
              <a:gd name="connsiteY7" fmla="*/ 181815 h 4517136"/>
              <a:gd name="connsiteX8" fmla="*/ 181815 w 5263808"/>
              <a:gd name="connsiteY8" fmla="*/ 0 h 451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63808" h="4517136">
                <a:moveTo>
                  <a:pt x="181815" y="0"/>
                </a:moveTo>
                <a:lnTo>
                  <a:pt x="5081993" y="0"/>
                </a:lnTo>
                <a:cubicBezTo>
                  <a:pt x="5182407" y="0"/>
                  <a:pt x="5263808" y="81401"/>
                  <a:pt x="5263808" y="181815"/>
                </a:cubicBezTo>
                <a:lnTo>
                  <a:pt x="5263808" y="4335321"/>
                </a:lnTo>
                <a:cubicBezTo>
                  <a:pt x="5263808" y="4435735"/>
                  <a:pt x="5182407" y="4517136"/>
                  <a:pt x="5081993" y="4517136"/>
                </a:cubicBezTo>
                <a:lnTo>
                  <a:pt x="181815" y="4517136"/>
                </a:lnTo>
                <a:cubicBezTo>
                  <a:pt x="81401" y="4517136"/>
                  <a:pt x="0" y="4435735"/>
                  <a:pt x="0" y="4335321"/>
                </a:cubicBezTo>
                <a:lnTo>
                  <a:pt x="0" y="181815"/>
                </a:lnTo>
                <a:cubicBezTo>
                  <a:pt x="0" y="81401"/>
                  <a:pt x="81401" y="0"/>
                  <a:pt x="181815" y="0"/>
                </a:cubicBezTo>
                <a:close/>
              </a:path>
            </a:pathLst>
          </a:custGeom>
          <a:effectLst/>
        </p:spPr>
      </p:pic>
      <p:sp>
        <p:nvSpPr>
          <p:cNvPr id="29" name="智演喵视觉设计10">
            <a:extLst>
              <a:ext uri="{FF2B5EF4-FFF2-40B4-BE49-F238E27FC236}">
                <a16:creationId xmlns:a16="http://schemas.microsoft.com/office/drawing/2014/main" id="{991B2961-E117-4A24-7D63-E5A4770450D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33777" y="3109839"/>
            <a:ext cx="393667" cy="548030"/>
          </a:xfrm>
          <a:prstGeom prst="roundRect">
            <a:avLst>
              <a:gd name="adj" fmla="val 21795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530"/>
          </a:p>
        </p:txBody>
      </p:sp>
      <p:sp>
        <p:nvSpPr>
          <p:cNvPr id="30" name="智演喵视觉设计11">
            <a:extLst>
              <a:ext uri="{FF2B5EF4-FFF2-40B4-BE49-F238E27FC236}">
                <a16:creationId xmlns:a16="http://schemas.microsoft.com/office/drawing/2014/main" id="{7016A98D-E15B-F1C7-85FC-81141044271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333777" y="3109839"/>
            <a:ext cx="393667" cy="548030"/>
          </a:xfrm>
          <a:prstGeom prst="roundRect">
            <a:avLst>
              <a:gd name="adj" fmla="val 19356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530" dirty="0"/>
          </a:p>
        </p:txBody>
      </p:sp>
      <p:sp>
        <p:nvSpPr>
          <p:cNvPr id="28" name="智演喵视觉设计12">
            <a:extLst>
              <a:ext uri="{FF2B5EF4-FFF2-40B4-BE49-F238E27FC236}">
                <a16:creationId xmlns:a16="http://schemas.microsoft.com/office/drawing/2014/main" id="{99E7EEB7-D9F8-2844-3E30-50D760AD00BB}"/>
              </a:ext>
            </a:extLst>
          </p:cNvPr>
          <p:cNvSpPr txBox="1"/>
          <p:nvPr/>
        </p:nvSpPr>
        <p:spPr>
          <a:xfrm>
            <a:off x="6414794" y="3266129"/>
            <a:ext cx="231633" cy="23544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53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153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1" name="智演喵视觉设计13">
            <a:extLst>
              <a:ext uri="{FF2B5EF4-FFF2-40B4-BE49-F238E27FC236}">
                <a16:creationId xmlns:a16="http://schemas.microsoft.com/office/drawing/2014/main" id="{DC239B8F-DD59-C2B6-7A59-3C0355B09DFC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47221" y="871364"/>
            <a:ext cx="2557653" cy="2786505"/>
          </a:xfrm>
          <a:custGeom>
            <a:avLst/>
            <a:gdLst>
              <a:gd name="connsiteX0" fmla="*/ 181815 w 5263808"/>
              <a:gd name="connsiteY0" fmla="*/ 0 h 4517136"/>
              <a:gd name="connsiteX1" fmla="*/ 5081993 w 5263808"/>
              <a:gd name="connsiteY1" fmla="*/ 0 h 4517136"/>
              <a:gd name="connsiteX2" fmla="*/ 5263808 w 5263808"/>
              <a:gd name="connsiteY2" fmla="*/ 181815 h 4517136"/>
              <a:gd name="connsiteX3" fmla="*/ 5263808 w 5263808"/>
              <a:gd name="connsiteY3" fmla="*/ 4335321 h 4517136"/>
              <a:gd name="connsiteX4" fmla="*/ 5081993 w 5263808"/>
              <a:gd name="connsiteY4" fmla="*/ 4517136 h 4517136"/>
              <a:gd name="connsiteX5" fmla="*/ 181815 w 5263808"/>
              <a:gd name="connsiteY5" fmla="*/ 4517136 h 4517136"/>
              <a:gd name="connsiteX6" fmla="*/ 0 w 5263808"/>
              <a:gd name="connsiteY6" fmla="*/ 4335321 h 4517136"/>
              <a:gd name="connsiteX7" fmla="*/ 0 w 5263808"/>
              <a:gd name="connsiteY7" fmla="*/ 181815 h 4517136"/>
              <a:gd name="connsiteX8" fmla="*/ 181815 w 5263808"/>
              <a:gd name="connsiteY8" fmla="*/ 0 h 451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63808" h="4517136">
                <a:moveTo>
                  <a:pt x="181815" y="0"/>
                </a:moveTo>
                <a:lnTo>
                  <a:pt x="5081993" y="0"/>
                </a:lnTo>
                <a:cubicBezTo>
                  <a:pt x="5182407" y="0"/>
                  <a:pt x="5263808" y="81401"/>
                  <a:pt x="5263808" y="181815"/>
                </a:cubicBezTo>
                <a:lnTo>
                  <a:pt x="5263808" y="4335321"/>
                </a:lnTo>
                <a:cubicBezTo>
                  <a:pt x="5263808" y="4435735"/>
                  <a:pt x="5182407" y="4517136"/>
                  <a:pt x="5081993" y="4517136"/>
                </a:cubicBezTo>
                <a:lnTo>
                  <a:pt x="181815" y="4517136"/>
                </a:lnTo>
                <a:cubicBezTo>
                  <a:pt x="81401" y="4517136"/>
                  <a:pt x="0" y="4435735"/>
                  <a:pt x="0" y="4335321"/>
                </a:cubicBezTo>
                <a:lnTo>
                  <a:pt x="0" y="181815"/>
                </a:lnTo>
                <a:cubicBezTo>
                  <a:pt x="0" y="81401"/>
                  <a:pt x="81401" y="0"/>
                  <a:pt x="181815" y="0"/>
                </a:cubicBezTo>
                <a:close/>
              </a:path>
            </a:pathLst>
          </a:custGeom>
          <a:effectLst/>
        </p:spPr>
      </p:pic>
      <p:sp>
        <p:nvSpPr>
          <p:cNvPr id="34" name="智演喵视觉设计14">
            <a:extLst>
              <a:ext uri="{FF2B5EF4-FFF2-40B4-BE49-F238E27FC236}">
                <a16:creationId xmlns:a16="http://schemas.microsoft.com/office/drawing/2014/main" id="{30615F09-DEEC-D0D1-725D-9CC92711BBF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947221" y="3109839"/>
            <a:ext cx="393667" cy="548030"/>
          </a:xfrm>
          <a:prstGeom prst="roundRect">
            <a:avLst>
              <a:gd name="adj" fmla="val 21795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530"/>
          </a:p>
        </p:txBody>
      </p:sp>
      <p:sp>
        <p:nvSpPr>
          <p:cNvPr id="35" name="智演喵视觉设计15">
            <a:extLst>
              <a:ext uri="{FF2B5EF4-FFF2-40B4-BE49-F238E27FC236}">
                <a16:creationId xmlns:a16="http://schemas.microsoft.com/office/drawing/2014/main" id="{F7631092-D496-0E89-6E99-8FCA056C59C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947221" y="3109839"/>
            <a:ext cx="393667" cy="548030"/>
          </a:xfrm>
          <a:prstGeom prst="roundRect">
            <a:avLst>
              <a:gd name="adj" fmla="val 19356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530" dirty="0"/>
          </a:p>
        </p:txBody>
      </p:sp>
      <p:sp>
        <p:nvSpPr>
          <p:cNvPr id="33" name="智演喵视觉设计16">
            <a:extLst>
              <a:ext uri="{FF2B5EF4-FFF2-40B4-BE49-F238E27FC236}">
                <a16:creationId xmlns:a16="http://schemas.microsoft.com/office/drawing/2014/main" id="{5A248B9B-3841-6E18-ADCB-40F471E27E14}"/>
              </a:ext>
            </a:extLst>
          </p:cNvPr>
          <p:cNvSpPr txBox="1"/>
          <p:nvPr/>
        </p:nvSpPr>
        <p:spPr>
          <a:xfrm>
            <a:off x="9028238" y="3266129"/>
            <a:ext cx="231633" cy="23544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53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153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36" name="智演喵视觉设计17">
            <a:extLst>
              <a:ext uri="{FF2B5EF4-FFF2-40B4-BE49-F238E27FC236}">
                <a16:creationId xmlns:a16="http://schemas.microsoft.com/office/drawing/2014/main" id="{CAF7E978-56EB-4C9D-9341-AC1F9C19A53F}"/>
              </a:ext>
            </a:extLst>
          </p:cNvPr>
          <p:cNvCxnSpPr>
            <a:cxnSpLocks/>
          </p:cNvCxnSpPr>
          <p:nvPr/>
        </p:nvCxnSpPr>
        <p:spPr>
          <a:xfrm>
            <a:off x="6628074" y="4429508"/>
            <a:ext cx="4876801" cy="0"/>
          </a:xfrm>
          <a:prstGeom prst="line">
            <a:avLst/>
          </a:prstGeom>
          <a:ln w="31750" cap="rnd"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智演喵视觉设计18">
            <a:extLst>
              <a:ext uri="{FF2B5EF4-FFF2-40B4-BE49-F238E27FC236}">
                <a16:creationId xmlns:a16="http://schemas.microsoft.com/office/drawing/2014/main" id="{DEDD16D8-5ECA-FAEB-228C-5178CDA323FE}"/>
              </a:ext>
            </a:extLst>
          </p:cNvPr>
          <p:cNvSpPr txBox="1"/>
          <p:nvPr/>
        </p:nvSpPr>
        <p:spPr>
          <a:xfrm>
            <a:off x="6612576" y="3932017"/>
            <a:ext cx="287258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毕业答辩论文标题</a:t>
            </a:r>
          </a:p>
        </p:txBody>
      </p:sp>
      <p:sp>
        <p:nvSpPr>
          <p:cNvPr id="44" name="智演喵视觉设计19">
            <a:extLst>
              <a:ext uri="{FF2B5EF4-FFF2-40B4-BE49-F238E27FC236}">
                <a16:creationId xmlns:a16="http://schemas.microsoft.com/office/drawing/2014/main" id="{F02A4D4B-3D5D-D497-57E0-4B1A16108564}"/>
              </a:ext>
            </a:extLst>
          </p:cNvPr>
          <p:cNvSpPr/>
          <p:nvPr/>
        </p:nvSpPr>
        <p:spPr>
          <a:xfrm>
            <a:off x="6605538" y="4680102"/>
            <a:ext cx="573131" cy="573131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375" tIns="29187" rIns="58375" bIns="29187" rtlCol="0" anchor="ctr"/>
          <a:lstStyle/>
          <a:p>
            <a:pPr algn="ctr"/>
            <a:endParaRPr lang="zh-CN" altLang="en-US" sz="1149"/>
          </a:p>
        </p:txBody>
      </p:sp>
      <p:sp>
        <p:nvSpPr>
          <p:cNvPr id="45" name="智演喵视觉设计20">
            <a:extLst>
              <a:ext uri="{FF2B5EF4-FFF2-40B4-BE49-F238E27FC236}">
                <a16:creationId xmlns:a16="http://schemas.microsoft.com/office/drawing/2014/main" id="{93C5B887-C927-0E6E-AB55-F00E6CF8988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605538" y="4680098"/>
            <a:ext cx="573131" cy="573131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13360" dist="32004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375" tIns="29187" rIns="58375" bIns="29187" rtlCol="0" anchor="ctr"/>
          <a:lstStyle/>
          <a:p>
            <a:pPr algn="ctr"/>
            <a:endParaRPr lang="zh-CN" altLang="en-US" sz="1149"/>
          </a:p>
        </p:txBody>
      </p:sp>
      <p:pic>
        <p:nvPicPr>
          <p:cNvPr id="43" name="智演喵视觉设计21">
            <a:extLst>
              <a:ext uri="{FF2B5EF4-FFF2-40B4-BE49-F238E27FC236}">
                <a16:creationId xmlns:a16="http://schemas.microsoft.com/office/drawing/2014/main" id="{29492BD3-F95A-BE60-2D1D-44A766AFE56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13986" y="4788548"/>
            <a:ext cx="356239" cy="356235"/>
          </a:xfrm>
          <a:prstGeom prst="rect">
            <a:avLst/>
          </a:prstGeom>
          <a:effectLst/>
        </p:spPr>
      </p:pic>
      <p:sp>
        <p:nvSpPr>
          <p:cNvPr id="41" name="智演喵视觉设计22">
            <a:extLst>
              <a:ext uri="{FF2B5EF4-FFF2-40B4-BE49-F238E27FC236}">
                <a16:creationId xmlns:a16="http://schemas.microsoft.com/office/drawing/2014/main" id="{44E228E8-3057-2432-2267-22F960FDA071}"/>
              </a:ext>
            </a:extLst>
          </p:cNvPr>
          <p:cNvSpPr txBox="1"/>
          <p:nvPr/>
        </p:nvSpPr>
        <p:spPr>
          <a:xfrm>
            <a:off x="7287117" y="4659594"/>
            <a:ext cx="4217757" cy="6141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此处可放毕业答辩论文内容，毕业答辩论文内容，双击可以更改。双击可以更改</a:t>
            </a:r>
          </a:p>
        </p:txBody>
      </p:sp>
      <p:sp>
        <p:nvSpPr>
          <p:cNvPr id="51" name="智演喵视觉设计23">
            <a:extLst>
              <a:ext uri="{FF2B5EF4-FFF2-40B4-BE49-F238E27FC236}">
                <a16:creationId xmlns:a16="http://schemas.microsoft.com/office/drawing/2014/main" id="{D0B7814B-3A07-3CB9-6D75-488D512E9063}"/>
              </a:ext>
            </a:extLst>
          </p:cNvPr>
          <p:cNvSpPr/>
          <p:nvPr/>
        </p:nvSpPr>
        <p:spPr>
          <a:xfrm>
            <a:off x="6605538" y="5370062"/>
            <a:ext cx="573131" cy="573131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375" tIns="29187" rIns="58375" bIns="29187" rtlCol="0" anchor="ctr"/>
          <a:lstStyle/>
          <a:p>
            <a:pPr algn="ctr"/>
            <a:endParaRPr lang="zh-CN" altLang="en-US" sz="1149"/>
          </a:p>
        </p:txBody>
      </p:sp>
      <p:sp>
        <p:nvSpPr>
          <p:cNvPr id="52" name="智演喵视觉设计24">
            <a:extLst>
              <a:ext uri="{FF2B5EF4-FFF2-40B4-BE49-F238E27FC236}">
                <a16:creationId xmlns:a16="http://schemas.microsoft.com/office/drawing/2014/main" id="{F2F6BBC5-AA7F-B0E0-7AFB-D6B98D00405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605538" y="5370062"/>
            <a:ext cx="573131" cy="573131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13360" dist="32004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375" tIns="29187" rIns="58375" bIns="29187" rtlCol="0" anchor="ctr"/>
          <a:lstStyle/>
          <a:p>
            <a:pPr algn="ctr"/>
            <a:endParaRPr lang="zh-CN" altLang="en-US" sz="1149"/>
          </a:p>
        </p:txBody>
      </p:sp>
      <p:pic>
        <p:nvPicPr>
          <p:cNvPr id="50" name="智演喵视觉设计25">
            <a:extLst>
              <a:ext uri="{FF2B5EF4-FFF2-40B4-BE49-F238E27FC236}">
                <a16:creationId xmlns:a16="http://schemas.microsoft.com/office/drawing/2014/main" id="{81A92383-EB81-8C9A-6AB6-D66F43924D8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13986" y="5478512"/>
            <a:ext cx="356233" cy="356235"/>
          </a:xfrm>
          <a:prstGeom prst="rect">
            <a:avLst/>
          </a:prstGeom>
          <a:effectLst/>
        </p:spPr>
      </p:pic>
      <p:sp>
        <p:nvSpPr>
          <p:cNvPr id="48" name="智演喵视觉设计26">
            <a:extLst>
              <a:ext uri="{FF2B5EF4-FFF2-40B4-BE49-F238E27FC236}">
                <a16:creationId xmlns:a16="http://schemas.microsoft.com/office/drawing/2014/main" id="{5825FE49-C599-361C-4901-1C4B2893CD14}"/>
              </a:ext>
            </a:extLst>
          </p:cNvPr>
          <p:cNvSpPr txBox="1"/>
          <p:nvPr/>
        </p:nvSpPr>
        <p:spPr>
          <a:xfrm>
            <a:off x="7287117" y="5349556"/>
            <a:ext cx="4217757" cy="6141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此处可放毕业答辩论文内容，毕业答辩论文内容，双击可以更改。双击可以更改</a:t>
            </a:r>
          </a:p>
        </p:txBody>
      </p:sp>
      <p:sp>
        <p:nvSpPr>
          <p:cNvPr id="54" name="智演喵视觉设计27">
            <a:extLst>
              <a:ext uri="{FF2B5EF4-FFF2-40B4-BE49-F238E27FC236}">
                <a16:creationId xmlns:a16="http://schemas.microsoft.com/office/drawing/2014/main" id="{FA040782-30FD-1E66-3179-8E1A05EE2BA1}"/>
              </a:ext>
            </a:extLst>
          </p:cNvPr>
          <p:cNvSpPr txBox="1"/>
          <p:nvPr/>
        </p:nvSpPr>
        <p:spPr>
          <a:xfrm>
            <a:off x="657630" y="939504"/>
            <a:ext cx="287258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毕业答辩论文标题</a:t>
            </a:r>
          </a:p>
        </p:txBody>
      </p:sp>
      <p:sp>
        <p:nvSpPr>
          <p:cNvPr id="56" name="智演喵视觉设计28">
            <a:extLst>
              <a:ext uri="{FF2B5EF4-FFF2-40B4-BE49-F238E27FC236}">
                <a16:creationId xmlns:a16="http://schemas.microsoft.com/office/drawing/2014/main" id="{2777B37E-09FD-E5AE-1E4B-EBADD6CFE4A2}"/>
              </a:ext>
            </a:extLst>
          </p:cNvPr>
          <p:cNvSpPr txBox="1"/>
          <p:nvPr/>
        </p:nvSpPr>
        <p:spPr>
          <a:xfrm>
            <a:off x="673128" y="1421919"/>
            <a:ext cx="4876801" cy="14110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dirty="0">
                <a:latin typeface="+mn-ea"/>
              </a:rPr>
              <a:t>此处可放毕业答辩论文内容，毕业答辩论文内容，双击可以更改。双击可以更改，毕业答辩论文内容，毕业答辩论文内容，双击可以更改</a:t>
            </a:r>
          </a:p>
          <a:p>
            <a:pPr algn="just" hangingPunct="0">
              <a:lnSpc>
                <a:spcPct val="130000"/>
              </a:lnSpc>
            </a:pPr>
            <a:r>
              <a:rPr lang="zh-CN" altLang="en-US" dirty="0">
                <a:latin typeface="+mn-ea"/>
              </a:rPr>
              <a:t>双击可以更改，毕业答辩论文内容</a:t>
            </a:r>
          </a:p>
        </p:txBody>
      </p:sp>
      <p:sp>
        <p:nvSpPr>
          <p:cNvPr id="5" name="智演喵视觉设计29">
            <a:extLst>
              <a:ext uri="{FF2B5EF4-FFF2-40B4-BE49-F238E27FC236}">
                <a16:creationId xmlns:a16="http://schemas.microsoft.com/office/drawing/2014/main" id="{C54D711A-BA44-207A-FE8E-DEEEBD6688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786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智演喵视觉设计1">
            <a:extLst>
              <a:ext uri="{FF2B5EF4-FFF2-40B4-BE49-F238E27FC236}">
                <a16:creationId xmlns:a16="http://schemas.microsoft.com/office/drawing/2014/main" id="{FFE10DBB-1D00-6CC8-2D3E-717A6924D196}"/>
              </a:ext>
            </a:extLst>
          </p:cNvPr>
          <p:cNvSpPr/>
          <p:nvPr/>
        </p:nvSpPr>
        <p:spPr>
          <a:xfrm>
            <a:off x="0" y="0"/>
            <a:ext cx="12192000" cy="2045236"/>
          </a:xfrm>
          <a:custGeom>
            <a:avLst/>
            <a:gdLst>
              <a:gd name="connsiteX0" fmla="*/ 0 w 12192000"/>
              <a:gd name="connsiteY0" fmla="*/ 0 h 2045236"/>
              <a:gd name="connsiteX1" fmla="*/ 12192000 w 12192000"/>
              <a:gd name="connsiteY1" fmla="*/ 0 h 2045236"/>
              <a:gd name="connsiteX2" fmla="*/ 12192000 w 12192000"/>
              <a:gd name="connsiteY2" fmla="*/ 2045236 h 2045236"/>
              <a:gd name="connsiteX3" fmla="*/ 0 w 12192000"/>
              <a:gd name="connsiteY3" fmla="*/ 2045236 h 2045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45236">
                <a:moveTo>
                  <a:pt x="0" y="0"/>
                </a:moveTo>
                <a:lnTo>
                  <a:pt x="12192000" y="0"/>
                </a:lnTo>
                <a:lnTo>
                  <a:pt x="12192000" y="2045236"/>
                </a:lnTo>
                <a:lnTo>
                  <a:pt x="0" y="204523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494" tIns="34747" rIns="69494" bIns="34747" rtlCol="0" anchor="ctr">
            <a:noAutofit/>
          </a:bodyPr>
          <a:lstStyle/>
          <a:p>
            <a:pPr algn="ctr"/>
            <a:endParaRPr lang="zh-CN" altLang="en-US" sz="1368"/>
          </a:p>
        </p:txBody>
      </p:sp>
      <p:sp>
        <p:nvSpPr>
          <p:cNvPr id="106" name="智演喵视觉设计2">
            <a:extLst>
              <a:ext uri="{FF2B5EF4-FFF2-40B4-BE49-F238E27FC236}">
                <a16:creationId xmlns:a16="http://schemas.microsoft.com/office/drawing/2014/main" id="{C1A7D8D9-40C2-3646-A849-24260F78E1AF}"/>
              </a:ext>
            </a:extLst>
          </p:cNvPr>
          <p:cNvSpPr/>
          <p:nvPr/>
        </p:nvSpPr>
        <p:spPr>
          <a:xfrm>
            <a:off x="0" y="1"/>
            <a:ext cx="12192000" cy="3606389"/>
          </a:xfrm>
          <a:custGeom>
            <a:avLst/>
            <a:gdLst>
              <a:gd name="connsiteX0" fmla="*/ 0 w 12192000"/>
              <a:gd name="connsiteY0" fmla="*/ 0 h 3606389"/>
              <a:gd name="connsiteX1" fmla="*/ 12192000 w 12192000"/>
              <a:gd name="connsiteY1" fmla="*/ 0 h 3606389"/>
              <a:gd name="connsiteX2" fmla="*/ 12192000 w 12192000"/>
              <a:gd name="connsiteY2" fmla="*/ 1607841 h 3606389"/>
              <a:gd name="connsiteX3" fmla="*/ 9484786 w 12192000"/>
              <a:gd name="connsiteY3" fmla="*/ 1607841 h 3606389"/>
              <a:gd name="connsiteX4" fmla="*/ 9383974 w 12192000"/>
              <a:gd name="connsiteY4" fmla="*/ 1800918 h 3606389"/>
              <a:gd name="connsiteX5" fmla="*/ 6096001 w 12192000"/>
              <a:gd name="connsiteY5" fmla="*/ 3606389 h 3606389"/>
              <a:gd name="connsiteX6" fmla="*/ 2808028 w 12192000"/>
              <a:gd name="connsiteY6" fmla="*/ 1800918 h 3606389"/>
              <a:gd name="connsiteX7" fmla="*/ 2707216 w 12192000"/>
              <a:gd name="connsiteY7" fmla="*/ 1607841 h 3606389"/>
              <a:gd name="connsiteX8" fmla="*/ 0 w 12192000"/>
              <a:gd name="connsiteY8" fmla="*/ 1607841 h 360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606389">
                <a:moveTo>
                  <a:pt x="0" y="0"/>
                </a:moveTo>
                <a:lnTo>
                  <a:pt x="12192000" y="0"/>
                </a:lnTo>
                <a:lnTo>
                  <a:pt x="12192000" y="1607841"/>
                </a:lnTo>
                <a:lnTo>
                  <a:pt x="9484786" y="1607841"/>
                </a:lnTo>
                <a:lnTo>
                  <a:pt x="9383974" y="1800918"/>
                </a:lnTo>
                <a:cubicBezTo>
                  <a:pt x="8750766" y="2876337"/>
                  <a:pt x="7515792" y="3606389"/>
                  <a:pt x="6096001" y="3606389"/>
                </a:cubicBezTo>
                <a:cubicBezTo>
                  <a:pt x="4676212" y="3606389"/>
                  <a:pt x="3441236" y="2876337"/>
                  <a:pt x="2808028" y="1800918"/>
                </a:cubicBezTo>
                <a:lnTo>
                  <a:pt x="2707216" y="1607841"/>
                </a:lnTo>
                <a:lnTo>
                  <a:pt x="0" y="160784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494" tIns="34747" rIns="69494" bIns="34747" rtlCol="0" anchor="ctr">
            <a:noAutofit/>
          </a:bodyPr>
          <a:lstStyle/>
          <a:p>
            <a:pPr algn="ctr"/>
            <a:endParaRPr lang="zh-CN" altLang="en-US" sz="1368" dirty="0"/>
          </a:p>
        </p:txBody>
      </p:sp>
      <p:sp>
        <p:nvSpPr>
          <p:cNvPr id="3" name="智演喵视觉设计3">
            <a:extLst>
              <a:ext uri="{FF2B5EF4-FFF2-40B4-BE49-F238E27FC236}">
                <a16:creationId xmlns:a16="http://schemas.microsoft.com/office/drawing/2014/main" id="{46E7CB38-D02D-691C-2CE2-42D7493B8656}"/>
              </a:ext>
            </a:extLst>
          </p:cNvPr>
          <p:cNvSpPr/>
          <p:nvPr/>
        </p:nvSpPr>
        <p:spPr>
          <a:xfrm>
            <a:off x="3716739" y="-2168434"/>
            <a:ext cx="4758522" cy="4166883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sp>
        <p:nvSpPr>
          <p:cNvPr id="4" name="智演喵视觉设计4">
            <a:extLst>
              <a:ext uri="{FF2B5EF4-FFF2-40B4-BE49-F238E27FC236}">
                <a16:creationId xmlns:a16="http://schemas.microsoft.com/office/drawing/2014/main" id="{5376369A-B3FB-457E-2225-31AF6600CD3C}"/>
              </a:ext>
            </a:extLst>
          </p:cNvPr>
          <p:cNvSpPr/>
          <p:nvPr/>
        </p:nvSpPr>
        <p:spPr>
          <a:xfrm>
            <a:off x="3716739" y="-2168434"/>
            <a:ext cx="4758522" cy="4166883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 dirty="0"/>
          </a:p>
        </p:txBody>
      </p:sp>
      <p:sp>
        <p:nvSpPr>
          <p:cNvPr id="15" name="智演喵视觉设计5">
            <a:extLst>
              <a:ext uri="{FF2B5EF4-FFF2-40B4-BE49-F238E27FC236}">
                <a16:creationId xmlns:a16="http://schemas.microsoft.com/office/drawing/2014/main" id="{BD517D0B-706D-B1AD-1BD5-A8DDD53AA7C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31131" y="2840406"/>
            <a:ext cx="2522982" cy="3017520"/>
          </a:xfrm>
          <a:prstGeom prst="roundRect">
            <a:avLst>
              <a:gd name="adj" fmla="val 5484"/>
            </a:avLst>
          </a:prstGeom>
          <a:solidFill>
            <a:schemeClr val="bg1"/>
          </a:solidFill>
          <a:ln>
            <a:noFill/>
          </a:ln>
          <a:effectLst>
            <a:outerShdw blurRad="245872" dist="11176" dir="2699935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584">
              <a:effectLst>
                <a:outerShdw blurRad="33528" dist="33528" dir="2700002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智演喵视觉设计6">
            <a:extLst>
              <a:ext uri="{FF2B5EF4-FFF2-40B4-BE49-F238E27FC236}">
                <a16:creationId xmlns:a16="http://schemas.microsoft.com/office/drawing/2014/main" id="{CAA2B12E-6387-C17C-323A-0E8E75D1E9C4}"/>
              </a:ext>
            </a:extLst>
          </p:cNvPr>
          <p:cNvSpPr/>
          <p:nvPr/>
        </p:nvSpPr>
        <p:spPr>
          <a:xfrm>
            <a:off x="1557624" y="2391913"/>
            <a:ext cx="869994" cy="869994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55" tIns="30577" rIns="61155" bIns="30577" rtlCol="0" anchor="ctr"/>
          <a:lstStyle/>
          <a:p>
            <a:pPr algn="ctr"/>
            <a:endParaRPr lang="zh-CN" altLang="en-US" sz="1204"/>
          </a:p>
        </p:txBody>
      </p:sp>
      <p:sp>
        <p:nvSpPr>
          <p:cNvPr id="13" name="智演喵视觉设计7">
            <a:extLst>
              <a:ext uri="{FF2B5EF4-FFF2-40B4-BE49-F238E27FC236}">
                <a16:creationId xmlns:a16="http://schemas.microsoft.com/office/drawing/2014/main" id="{BF136909-23AD-E685-4B74-8A18416917D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557621" y="2391911"/>
            <a:ext cx="869994" cy="869994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23520" dist="33528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55" tIns="30577" rIns="61155" bIns="30577" rtlCol="0" anchor="ctr"/>
          <a:lstStyle/>
          <a:p>
            <a:pPr algn="ctr"/>
            <a:endParaRPr lang="zh-CN" altLang="en-US" sz="1204"/>
          </a:p>
        </p:txBody>
      </p:sp>
      <p:pic>
        <p:nvPicPr>
          <p:cNvPr id="11" name="智演喵视觉设计8">
            <a:extLst>
              <a:ext uri="{FF2B5EF4-FFF2-40B4-BE49-F238E27FC236}">
                <a16:creationId xmlns:a16="http://schemas.microsoft.com/office/drawing/2014/main" id="{1526AAE4-8C59-E808-AABC-760A4B22EFF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22248" y="2556533"/>
            <a:ext cx="540749" cy="540753"/>
          </a:xfrm>
          <a:prstGeom prst="rect">
            <a:avLst/>
          </a:prstGeom>
          <a:effectLst/>
        </p:spPr>
      </p:pic>
      <p:sp>
        <p:nvSpPr>
          <p:cNvPr id="17" name="智演喵视觉设计9">
            <a:extLst>
              <a:ext uri="{FF2B5EF4-FFF2-40B4-BE49-F238E27FC236}">
                <a16:creationId xmlns:a16="http://schemas.microsoft.com/office/drawing/2014/main" id="{4DCC64DD-9AAF-0CBD-C5CB-E8BB1FEEB561}"/>
              </a:ext>
            </a:extLst>
          </p:cNvPr>
          <p:cNvSpPr txBox="1"/>
          <p:nvPr/>
        </p:nvSpPr>
        <p:spPr>
          <a:xfrm>
            <a:off x="1053309" y="3437359"/>
            <a:ext cx="1878625" cy="219242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584" dirty="0">
                <a:latin typeface="+mn-ea"/>
              </a:rPr>
              <a:t>此处可放毕业答辩论文内容，毕业答辩论文内容，双击可以更改。双击可以更改，毕业答辩论文内容，双击可更改，此处可放毕业答辩论文内容</a:t>
            </a:r>
          </a:p>
        </p:txBody>
      </p:sp>
      <p:sp>
        <p:nvSpPr>
          <p:cNvPr id="54" name="智演喵视觉设计10">
            <a:extLst>
              <a:ext uri="{FF2B5EF4-FFF2-40B4-BE49-F238E27FC236}">
                <a16:creationId xmlns:a16="http://schemas.microsoft.com/office/drawing/2014/main" id="{AAA00074-1472-22C7-381D-125D1C2EC0B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489579" y="2840405"/>
            <a:ext cx="2522982" cy="3017520"/>
          </a:xfrm>
          <a:prstGeom prst="roundRect">
            <a:avLst>
              <a:gd name="adj" fmla="val 5484"/>
            </a:avLst>
          </a:prstGeom>
          <a:solidFill>
            <a:schemeClr val="bg1"/>
          </a:solidFill>
          <a:ln>
            <a:noFill/>
          </a:ln>
          <a:effectLst>
            <a:outerShdw blurRad="245872" dist="11176" dir="2699935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584" dirty="0">
              <a:effectLst>
                <a:outerShdw blurRad="33528" dist="33528" dir="2700002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智演喵视觉设计11">
            <a:extLst>
              <a:ext uri="{FF2B5EF4-FFF2-40B4-BE49-F238E27FC236}">
                <a16:creationId xmlns:a16="http://schemas.microsoft.com/office/drawing/2014/main" id="{8C81A8D2-E554-AD18-72D8-17D72D7855F9}"/>
              </a:ext>
            </a:extLst>
          </p:cNvPr>
          <p:cNvSpPr/>
          <p:nvPr/>
        </p:nvSpPr>
        <p:spPr>
          <a:xfrm>
            <a:off x="4316071" y="2391911"/>
            <a:ext cx="869994" cy="869993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55" tIns="30577" rIns="61155" bIns="30577" rtlCol="0" anchor="ctr"/>
          <a:lstStyle/>
          <a:p>
            <a:pPr algn="ctr"/>
            <a:endParaRPr lang="zh-CN" altLang="en-US" sz="1204"/>
          </a:p>
        </p:txBody>
      </p:sp>
      <p:sp>
        <p:nvSpPr>
          <p:cNvPr id="60" name="智演喵视觉设计12">
            <a:extLst>
              <a:ext uri="{FF2B5EF4-FFF2-40B4-BE49-F238E27FC236}">
                <a16:creationId xmlns:a16="http://schemas.microsoft.com/office/drawing/2014/main" id="{6D0B53F9-C299-24BE-AF57-B030E1A3142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16066" y="2391911"/>
            <a:ext cx="869994" cy="869995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23520" dist="33528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55" tIns="30577" rIns="61155" bIns="30577" rtlCol="0" anchor="ctr"/>
          <a:lstStyle/>
          <a:p>
            <a:pPr algn="ctr"/>
            <a:endParaRPr lang="zh-CN" altLang="en-US" sz="1204"/>
          </a:p>
        </p:txBody>
      </p:sp>
      <p:pic>
        <p:nvPicPr>
          <p:cNvPr id="58" name="智演喵视觉设计13">
            <a:extLst>
              <a:ext uri="{FF2B5EF4-FFF2-40B4-BE49-F238E27FC236}">
                <a16:creationId xmlns:a16="http://schemas.microsoft.com/office/drawing/2014/main" id="{773248DF-B7D6-7A58-D2A7-8F4FCA99C8F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480696" y="2556532"/>
            <a:ext cx="540765" cy="540752"/>
          </a:xfrm>
          <a:prstGeom prst="rect">
            <a:avLst/>
          </a:prstGeom>
          <a:effectLst/>
        </p:spPr>
      </p:pic>
      <p:sp>
        <p:nvSpPr>
          <p:cNvPr id="56" name="智演喵视觉设计14">
            <a:extLst>
              <a:ext uri="{FF2B5EF4-FFF2-40B4-BE49-F238E27FC236}">
                <a16:creationId xmlns:a16="http://schemas.microsoft.com/office/drawing/2014/main" id="{56A0D79A-18A9-4B5A-FBD1-58ECA7074D99}"/>
              </a:ext>
            </a:extLst>
          </p:cNvPr>
          <p:cNvSpPr txBox="1"/>
          <p:nvPr/>
        </p:nvSpPr>
        <p:spPr>
          <a:xfrm>
            <a:off x="3811758" y="3437357"/>
            <a:ext cx="1878625" cy="219242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584" dirty="0">
                <a:latin typeface="+mn-ea"/>
              </a:rPr>
              <a:t>此处可放毕业答辩论文内容，毕业答辩论文内容，双击可以更改。双击可以更改，毕业答辩论文内容，双击可更改，此处可放毕业答辩论文内容</a:t>
            </a:r>
          </a:p>
        </p:txBody>
      </p:sp>
      <p:sp>
        <p:nvSpPr>
          <p:cNvPr id="62" name="智演喵视觉设计15">
            <a:extLst>
              <a:ext uri="{FF2B5EF4-FFF2-40B4-BE49-F238E27FC236}">
                <a16:creationId xmlns:a16="http://schemas.microsoft.com/office/drawing/2014/main" id="{2A08501C-CE9C-4F22-0A0D-73A6277A2CF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006474" y="2840406"/>
            <a:ext cx="2522982" cy="3017520"/>
          </a:xfrm>
          <a:prstGeom prst="roundRect">
            <a:avLst>
              <a:gd name="adj" fmla="val 5484"/>
            </a:avLst>
          </a:prstGeom>
          <a:solidFill>
            <a:schemeClr val="bg1"/>
          </a:solidFill>
          <a:ln>
            <a:noFill/>
          </a:ln>
          <a:effectLst>
            <a:outerShdw blurRad="245872" dist="11176" dir="2699935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584">
              <a:effectLst>
                <a:outerShdw blurRad="33528" dist="33528" dir="2700002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智演喵视觉设计16">
            <a:extLst>
              <a:ext uri="{FF2B5EF4-FFF2-40B4-BE49-F238E27FC236}">
                <a16:creationId xmlns:a16="http://schemas.microsoft.com/office/drawing/2014/main" id="{10E0BD08-259A-9061-96D0-A94D224DB90F}"/>
              </a:ext>
            </a:extLst>
          </p:cNvPr>
          <p:cNvSpPr/>
          <p:nvPr/>
        </p:nvSpPr>
        <p:spPr>
          <a:xfrm>
            <a:off x="9832969" y="2391913"/>
            <a:ext cx="869993" cy="869994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55" tIns="30577" rIns="61155" bIns="30577" rtlCol="0" anchor="ctr"/>
          <a:lstStyle/>
          <a:p>
            <a:pPr algn="ctr"/>
            <a:endParaRPr lang="zh-CN" altLang="en-US" sz="1204"/>
          </a:p>
        </p:txBody>
      </p:sp>
      <p:sp>
        <p:nvSpPr>
          <p:cNvPr id="68" name="智演喵视觉设计17">
            <a:extLst>
              <a:ext uri="{FF2B5EF4-FFF2-40B4-BE49-F238E27FC236}">
                <a16:creationId xmlns:a16="http://schemas.microsoft.com/office/drawing/2014/main" id="{CFFF59B4-CEE6-23B7-4F84-53C6C13BE76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832969" y="2391911"/>
            <a:ext cx="869995" cy="869994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23520" dist="33528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55" tIns="30577" rIns="61155" bIns="30577" rtlCol="0" anchor="ctr"/>
          <a:lstStyle/>
          <a:p>
            <a:pPr algn="ctr"/>
            <a:endParaRPr lang="zh-CN" altLang="en-US" sz="1204"/>
          </a:p>
        </p:txBody>
      </p:sp>
      <p:pic>
        <p:nvPicPr>
          <p:cNvPr id="66" name="智演喵视觉设计18">
            <a:extLst>
              <a:ext uri="{FF2B5EF4-FFF2-40B4-BE49-F238E27FC236}">
                <a16:creationId xmlns:a16="http://schemas.microsoft.com/office/drawing/2014/main" id="{7BC4E65F-CD30-F40C-404B-C8F0384D0DC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97591" y="2556533"/>
            <a:ext cx="540760" cy="540753"/>
          </a:xfrm>
          <a:prstGeom prst="rect">
            <a:avLst/>
          </a:prstGeom>
          <a:effectLst/>
        </p:spPr>
      </p:pic>
      <p:sp>
        <p:nvSpPr>
          <p:cNvPr id="64" name="智演喵视觉设计19">
            <a:extLst>
              <a:ext uri="{FF2B5EF4-FFF2-40B4-BE49-F238E27FC236}">
                <a16:creationId xmlns:a16="http://schemas.microsoft.com/office/drawing/2014/main" id="{5B226995-22E6-368A-A919-BD45D10AC96F}"/>
              </a:ext>
            </a:extLst>
          </p:cNvPr>
          <p:cNvSpPr txBox="1"/>
          <p:nvPr/>
        </p:nvSpPr>
        <p:spPr>
          <a:xfrm>
            <a:off x="9328654" y="3437359"/>
            <a:ext cx="1878625" cy="219242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584" dirty="0">
                <a:latin typeface="+mn-ea"/>
              </a:rPr>
              <a:t>此处可放毕业答辩论文内容，毕业答辩论文内容，双击可以更改。双击可以更改，毕业答辩论文内容，双击可更改，此处可放毕业答辩论文内容</a:t>
            </a:r>
          </a:p>
        </p:txBody>
      </p:sp>
      <p:sp>
        <p:nvSpPr>
          <p:cNvPr id="70" name="智演喵视觉设计20">
            <a:extLst>
              <a:ext uri="{FF2B5EF4-FFF2-40B4-BE49-F238E27FC236}">
                <a16:creationId xmlns:a16="http://schemas.microsoft.com/office/drawing/2014/main" id="{E6978E96-97CD-8D6F-A99C-00191AB4595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248027" y="2840406"/>
            <a:ext cx="2522982" cy="3017520"/>
          </a:xfrm>
          <a:prstGeom prst="roundRect">
            <a:avLst>
              <a:gd name="adj" fmla="val 5484"/>
            </a:avLst>
          </a:prstGeom>
          <a:solidFill>
            <a:schemeClr val="bg1"/>
          </a:solidFill>
          <a:ln>
            <a:noFill/>
          </a:ln>
          <a:effectLst>
            <a:outerShdw blurRad="245872" dist="11176" dir="2699935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584">
              <a:effectLst>
                <a:outerShdw blurRad="33528" dist="33528" dir="2700002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智演喵视觉设计21">
            <a:extLst>
              <a:ext uri="{FF2B5EF4-FFF2-40B4-BE49-F238E27FC236}">
                <a16:creationId xmlns:a16="http://schemas.microsoft.com/office/drawing/2014/main" id="{9325B0F0-4E22-CD89-8546-0A62DAC9098A}"/>
              </a:ext>
            </a:extLst>
          </p:cNvPr>
          <p:cNvSpPr/>
          <p:nvPr/>
        </p:nvSpPr>
        <p:spPr>
          <a:xfrm>
            <a:off x="7074527" y="2391911"/>
            <a:ext cx="869994" cy="869994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55" tIns="30577" rIns="61155" bIns="30577" rtlCol="0" anchor="ctr"/>
          <a:lstStyle/>
          <a:p>
            <a:pPr algn="ctr"/>
            <a:endParaRPr lang="zh-CN" altLang="en-US" sz="1204"/>
          </a:p>
        </p:txBody>
      </p:sp>
      <p:sp>
        <p:nvSpPr>
          <p:cNvPr id="76" name="智演喵视觉设计22">
            <a:extLst>
              <a:ext uri="{FF2B5EF4-FFF2-40B4-BE49-F238E27FC236}">
                <a16:creationId xmlns:a16="http://schemas.microsoft.com/office/drawing/2014/main" id="{E87AA16F-800B-C109-0F0A-02211B3E901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074524" y="2391911"/>
            <a:ext cx="869994" cy="869994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23520" dist="33528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55" tIns="30577" rIns="61155" bIns="30577" rtlCol="0" anchor="ctr"/>
          <a:lstStyle/>
          <a:p>
            <a:pPr algn="ctr"/>
            <a:endParaRPr lang="zh-CN" altLang="en-US" sz="1204"/>
          </a:p>
        </p:txBody>
      </p:sp>
      <p:pic>
        <p:nvPicPr>
          <p:cNvPr id="74" name="智演喵视觉设计23">
            <a:extLst>
              <a:ext uri="{FF2B5EF4-FFF2-40B4-BE49-F238E27FC236}">
                <a16:creationId xmlns:a16="http://schemas.microsoft.com/office/drawing/2014/main" id="{08722044-6C4F-5D63-747F-CEC29398452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239144" y="2556533"/>
            <a:ext cx="540753" cy="540753"/>
          </a:xfrm>
          <a:prstGeom prst="rect">
            <a:avLst/>
          </a:prstGeom>
          <a:effectLst/>
        </p:spPr>
      </p:pic>
      <p:sp>
        <p:nvSpPr>
          <p:cNvPr id="72" name="智演喵视觉设计24">
            <a:extLst>
              <a:ext uri="{FF2B5EF4-FFF2-40B4-BE49-F238E27FC236}">
                <a16:creationId xmlns:a16="http://schemas.microsoft.com/office/drawing/2014/main" id="{1C105E59-4A1C-3175-2AE2-6B419B39678E}"/>
              </a:ext>
            </a:extLst>
          </p:cNvPr>
          <p:cNvSpPr txBox="1"/>
          <p:nvPr/>
        </p:nvSpPr>
        <p:spPr>
          <a:xfrm>
            <a:off x="6570206" y="3437359"/>
            <a:ext cx="1878625" cy="219242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584" dirty="0">
                <a:latin typeface="+mn-ea"/>
              </a:rPr>
              <a:t>此处可放毕业答辩论文内容，毕业答辩论文内容，双击可以更改。双击可以更改，毕业答辩论文内容，双击可更改，此处可放毕业答辩论文内容</a:t>
            </a:r>
          </a:p>
        </p:txBody>
      </p:sp>
      <p:sp>
        <p:nvSpPr>
          <p:cNvPr id="100" name="智演喵视觉设计25">
            <a:extLst>
              <a:ext uri="{FF2B5EF4-FFF2-40B4-BE49-F238E27FC236}">
                <a16:creationId xmlns:a16="http://schemas.microsoft.com/office/drawing/2014/main" id="{AF376903-9BDA-A433-A895-E67ED985D5C0}"/>
              </a:ext>
            </a:extLst>
          </p:cNvPr>
          <p:cNvSpPr txBox="1"/>
          <p:nvPr/>
        </p:nvSpPr>
        <p:spPr>
          <a:xfrm>
            <a:off x="4476533" y="518149"/>
            <a:ext cx="3238934" cy="5217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390" b="1" spc="50" dirty="0">
                <a:solidFill>
                  <a:schemeClr val="bg1"/>
                </a:solidFill>
                <a:latin typeface="+mn-ea"/>
              </a:rPr>
              <a:t>请输入您的标题</a:t>
            </a:r>
          </a:p>
        </p:txBody>
      </p:sp>
      <p:pic>
        <p:nvPicPr>
          <p:cNvPr id="5" name="智演喵视觉设计26" descr="蓝色的标志&#10;&#10;描述已自动生成">
            <a:extLst>
              <a:ext uri="{FF2B5EF4-FFF2-40B4-BE49-F238E27FC236}">
                <a16:creationId xmlns:a16="http://schemas.microsoft.com/office/drawing/2014/main" id="{20C9F8A9-0590-F22F-3EF8-6E2E0A37295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49" y="266700"/>
            <a:ext cx="2033770" cy="49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92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智演喵视觉设计1">
            <a:extLst>
              <a:ext uri="{FF2B5EF4-FFF2-40B4-BE49-F238E27FC236}">
                <a16:creationId xmlns:a16="http://schemas.microsoft.com/office/drawing/2014/main" id="{98623902-3177-EB91-46A9-85FFEE855A92}"/>
              </a:ext>
            </a:extLst>
          </p:cNvPr>
          <p:cNvSpPr txBox="1"/>
          <p:nvPr/>
        </p:nvSpPr>
        <p:spPr>
          <a:xfrm>
            <a:off x="2123010" y="2289537"/>
            <a:ext cx="1509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4EA1"/>
                    </a:gs>
                    <a:gs pos="100000">
                      <a:srgbClr val="007CC3"/>
                    </a:gs>
                  </a:gsLst>
                  <a:lin ang="5400000" scaled="1"/>
                </a:gradFill>
                <a:effectLst/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4EA1"/>
                  </a:gs>
                  <a:gs pos="100000">
                    <a:srgbClr val="007CC3"/>
                  </a:gs>
                </a:gsLst>
                <a:lin ang="5400000" scaled="1"/>
              </a:gra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智演喵视觉设计2">
            <a:extLst>
              <a:ext uri="{FF2B5EF4-FFF2-40B4-BE49-F238E27FC236}">
                <a16:creationId xmlns:a16="http://schemas.microsoft.com/office/drawing/2014/main" id="{E4B36E2C-8F12-43FD-15BF-A53DB65951FF}"/>
              </a:ext>
            </a:extLst>
          </p:cNvPr>
          <p:cNvSpPr txBox="1"/>
          <p:nvPr/>
        </p:nvSpPr>
        <p:spPr>
          <a:xfrm>
            <a:off x="3773716" y="2505671"/>
            <a:ext cx="6154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请输入章节标题</a:t>
            </a:r>
          </a:p>
        </p:txBody>
      </p:sp>
      <p:sp>
        <p:nvSpPr>
          <p:cNvPr id="13" name="智演喵视觉设计3">
            <a:extLst>
              <a:ext uri="{FF2B5EF4-FFF2-40B4-BE49-F238E27FC236}">
                <a16:creationId xmlns:a16="http://schemas.microsoft.com/office/drawing/2014/main" id="{785108DA-FF7F-5FD6-7259-90E85D811730}"/>
              </a:ext>
            </a:extLst>
          </p:cNvPr>
          <p:cNvSpPr txBox="1"/>
          <p:nvPr/>
        </p:nvSpPr>
        <p:spPr>
          <a:xfrm>
            <a:off x="3773717" y="3213557"/>
            <a:ext cx="6154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 ENTER CHAPTER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智演喵视觉设计4">
            <a:extLst>
              <a:ext uri="{FF2B5EF4-FFF2-40B4-BE49-F238E27FC236}">
                <a16:creationId xmlns:a16="http://schemas.microsoft.com/office/drawing/2014/main" id="{3E25F94C-8E47-F5A8-23EE-99EBAF19ECF3}"/>
              </a:ext>
            </a:extLst>
          </p:cNvPr>
          <p:cNvSpPr/>
          <p:nvPr/>
        </p:nvSpPr>
        <p:spPr>
          <a:xfrm>
            <a:off x="3566856" y="2505671"/>
            <a:ext cx="65640" cy="9565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阿里巴巴普惠体 M"/>
              <a:cs typeface="+mn-cs"/>
            </a:endParaRPr>
          </a:p>
        </p:txBody>
      </p:sp>
      <p:sp>
        <p:nvSpPr>
          <p:cNvPr id="17" name="智演喵视觉设计5">
            <a:extLst>
              <a:ext uri="{FF2B5EF4-FFF2-40B4-BE49-F238E27FC236}">
                <a16:creationId xmlns:a16="http://schemas.microsoft.com/office/drawing/2014/main" id="{70492DA6-9C89-BCF1-842D-690D1A6A7541}"/>
              </a:ext>
            </a:extLst>
          </p:cNvPr>
          <p:cNvSpPr/>
          <p:nvPr/>
        </p:nvSpPr>
        <p:spPr>
          <a:xfrm flipH="1">
            <a:off x="0" y="2861691"/>
            <a:ext cx="1647877" cy="4134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智演喵视觉设计6">
            <a:extLst>
              <a:ext uri="{FF2B5EF4-FFF2-40B4-BE49-F238E27FC236}">
                <a16:creationId xmlns:a16="http://schemas.microsoft.com/office/drawing/2014/main" id="{9FAC96B3-5946-BD11-960D-6EA34C8D72BB}"/>
              </a:ext>
            </a:extLst>
          </p:cNvPr>
          <p:cNvSpPr/>
          <p:nvPr/>
        </p:nvSpPr>
        <p:spPr>
          <a:xfrm>
            <a:off x="0" y="2861691"/>
            <a:ext cx="1647877" cy="413421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智演喵视觉设计7">
            <a:extLst>
              <a:ext uri="{FF2B5EF4-FFF2-40B4-BE49-F238E27FC236}">
                <a16:creationId xmlns:a16="http://schemas.microsoft.com/office/drawing/2014/main" id="{57B1279B-DBF4-9E98-9F6E-83E1BE7E3998}"/>
              </a:ext>
            </a:extLst>
          </p:cNvPr>
          <p:cNvSpPr/>
          <p:nvPr/>
        </p:nvSpPr>
        <p:spPr>
          <a:xfrm flipH="1">
            <a:off x="10636224" y="2861691"/>
            <a:ext cx="1647877" cy="4134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智演喵视觉设计8">
            <a:extLst>
              <a:ext uri="{FF2B5EF4-FFF2-40B4-BE49-F238E27FC236}">
                <a16:creationId xmlns:a16="http://schemas.microsoft.com/office/drawing/2014/main" id="{04E356D0-85A3-3BB7-5850-8588F932B054}"/>
              </a:ext>
            </a:extLst>
          </p:cNvPr>
          <p:cNvSpPr/>
          <p:nvPr/>
        </p:nvSpPr>
        <p:spPr>
          <a:xfrm flipH="1">
            <a:off x="10636224" y="2861691"/>
            <a:ext cx="1647877" cy="413421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智演喵视觉设计9">
            <a:extLst>
              <a:ext uri="{FF2B5EF4-FFF2-40B4-BE49-F238E27FC236}">
                <a16:creationId xmlns:a16="http://schemas.microsoft.com/office/drawing/2014/main" id="{CC4DCEBC-CE4F-A3B7-9BE4-9FC06AF827D0}"/>
              </a:ext>
            </a:extLst>
          </p:cNvPr>
          <p:cNvSpPr txBox="1"/>
          <p:nvPr/>
        </p:nvSpPr>
        <p:spPr>
          <a:xfrm>
            <a:off x="361950" y="1516192"/>
            <a:ext cx="11468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solidFill>
                    <a:srgbClr val="004387">
                      <a:alpha val="14000"/>
                    </a:srgbClr>
                  </a:solidFill>
                </a:ln>
                <a:noFill/>
                <a:effectLst/>
                <a:uLnTx/>
                <a:uFillTx/>
                <a:latin typeface="Arial"/>
                <a:ea typeface="微软雅黑"/>
                <a:cs typeface="+mn-cs"/>
              </a:rPr>
              <a:t>QILU UNIVERSITY OF TECHNOLOGY</a:t>
            </a:r>
            <a:endParaRPr kumimoji="0" lang="zh-CN" altLang="en-US" sz="4800" b="0" i="0" u="none" strike="noStrike" kern="1200" cap="none" spc="0" normalizeH="0" baseline="0" noProof="0" dirty="0">
              <a:ln>
                <a:solidFill>
                  <a:srgbClr val="004387">
                    <a:alpha val="14000"/>
                  </a:srgbClr>
                </a:solidFill>
              </a:ln>
              <a:noFill/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4" name="智演喵视觉设计10" descr="徽标&#10;&#10;低可信度描述已自动生成">
            <a:extLst>
              <a:ext uri="{FF2B5EF4-FFF2-40B4-BE49-F238E27FC236}">
                <a16:creationId xmlns:a16="http://schemas.microsoft.com/office/drawing/2014/main" id="{61E3E2B8-3F93-D1E8-F205-98C8AFD1F3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6111"/>
          <a:stretch/>
        </p:blipFill>
        <p:spPr>
          <a:xfrm>
            <a:off x="2917051" y="1198592"/>
            <a:ext cx="6357898" cy="347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377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B6498AA0-FC00-A62D-F239-32B96CBD8F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" name="智演喵视觉设计2">
            <a:extLst>
              <a:ext uri="{FF2B5EF4-FFF2-40B4-BE49-F238E27FC236}">
                <a16:creationId xmlns:a16="http://schemas.microsoft.com/office/drawing/2014/main" id="{1A494AA4-9D33-33B5-66E1-C0093E81E40B}"/>
              </a:ext>
            </a:extLst>
          </p:cNvPr>
          <p:cNvSpPr/>
          <p:nvPr/>
        </p:nvSpPr>
        <p:spPr bwMode="auto">
          <a:xfrm>
            <a:off x="10322273" y="1819443"/>
            <a:ext cx="1196623" cy="1284912"/>
          </a:xfrm>
          <a:custGeom>
            <a:avLst/>
            <a:gdLst>
              <a:gd name="connsiteX0" fmla="*/ 5290 w 1247323"/>
              <a:gd name="connsiteY0" fmla="*/ 0 h 1638297"/>
              <a:gd name="connsiteX1" fmla="*/ 381699 w 1247323"/>
              <a:gd name="connsiteY1" fmla="*/ 0 h 1638297"/>
              <a:gd name="connsiteX2" fmla="*/ 344885 w 1247323"/>
              <a:gd name="connsiteY2" fmla="*/ 100584 h 1638297"/>
              <a:gd name="connsiteX3" fmla="*/ 293217 w 1247323"/>
              <a:gd name="connsiteY3" fmla="*/ 442333 h 1638297"/>
              <a:gd name="connsiteX4" fmla="*/ 1210847 w 1247323"/>
              <a:gd name="connsiteY4" fmla="*/ 1568226 h 1638297"/>
              <a:gd name="connsiteX5" fmla="*/ 1247323 w 1247323"/>
              <a:gd name="connsiteY5" fmla="*/ 1573793 h 1638297"/>
              <a:gd name="connsiteX6" fmla="*/ 1247323 w 1247323"/>
              <a:gd name="connsiteY6" fmla="*/ 1638297 h 1638297"/>
              <a:gd name="connsiteX7" fmla="*/ 1100442 w 1247323"/>
              <a:gd name="connsiteY7" fmla="*/ 1600530 h 1638297"/>
              <a:gd name="connsiteX8" fmla="*/ 0 w 1247323"/>
              <a:gd name="connsiteY8" fmla="*/ 104768 h 1638297"/>
              <a:gd name="connsiteX9" fmla="*/ 5290 w 1247323"/>
              <a:gd name="connsiteY9" fmla="*/ 0 h 163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7323" h="1638297">
                <a:moveTo>
                  <a:pt x="5290" y="0"/>
                </a:moveTo>
                <a:lnTo>
                  <a:pt x="381699" y="0"/>
                </a:lnTo>
                <a:lnTo>
                  <a:pt x="344885" y="100584"/>
                </a:lnTo>
                <a:cubicBezTo>
                  <a:pt x="311306" y="208542"/>
                  <a:pt x="293217" y="323325"/>
                  <a:pt x="293217" y="442333"/>
                </a:cubicBezTo>
                <a:cubicBezTo>
                  <a:pt x="293217" y="997704"/>
                  <a:pt x="687156" y="1461064"/>
                  <a:pt x="1210847" y="1568226"/>
                </a:cubicBezTo>
                <a:lnTo>
                  <a:pt x="1247323" y="1573793"/>
                </a:lnTo>
                <a:lnTo>
                  <a:pt x="1247323" y="1638297"/>
                </a:lnTo>
                <a:lnTo>
                  <a:pt x="1100442" y="1600530"/>
                </a:lnTo>
                <a:cubicBezTo>
                  <a:pt x="462902" y="1402234"/>
                  <a:pt x="0" y="807560"/>
                  <a:pt x="0" y="104768"/>
                </a:cubicBezTo>
                <a:lnTo>
                  <a:pt x="5290" y="0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智演喵视觉设计3">
            <a:extLst>
              <a:ext uri="{FF2B5EF4-FFF2-40B4-BE49-F238E27FC236}">
                <a16:creationId xmlns:a16="http://schemas.microsoft.com/office/drawing/2014/main" id="{425D1A4A-F9B8-A15D-283E-CF3E1FEFD8B1}"/>
              </a:ext>
            </a:extLst>
          </p:cNvPr>
          <p:cNvSpPr/>
          <p:nvPr/>
        </p:nvSpPr>
        <p:spPr bwMode="auto">
          <a:xfrm>
            <a:off x="10603576" y="1819443"/>
            <a:ext cx="915324" cy="1234322"/>
          </a:xfrm>
          <a:custGeom>
            <a:avLst/>
            <a:gdLst>
              <a:gd name="connsiteX0" fmla="*/ 88482 w 954106"/>
              <a:gd name="connsiteY0" fmla="*/ 0 h 1573793"/>
              <a:gd name="connsiteX1" fmla="*/ 826561 w 954106"/>
              <a:gd name="connsiteY1" fmla="*/ 0 h 1573793"/>
              <a:gd name="connsiteX2" fmla="*/ 954106 w 954106"/>
              <a:gd name="connsiteY2" fmla="*/ 127545 h 1573793"/>
              <a:gd name="connsiteX3" fmla="*/ 954106 w 954106"/>
              <a:gd name="connsiteY3" fmla="*/ 1573793 h 1573793"/>
              <a:gd name="connsiteX4" fmla="*/ 917630 w 954106"/>
              <a:gd name="connsiteY4" fmla="*/ 1568226 h 1573793"/>
              <a:gd name="connsiteX5" fmla="*/ 0 w 954106"/>
              <a:gd name="connsiteY5" fmla="*/ 442333 h 1573793"/>
              <a:gd name="connsiteX6" fmla="*/ 51668 w 954106"/>
              <a:gd name="connsiteY6" fmla="*/ 100584 h 1573793"/>
              <a:gd name="connsiteX7" fmla="*/ 88482 w 954106"/>
              <a:gd name="connsiteY7" fmla="*/ 0 h 1573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4106" h="1573793">
                <a:moveTo>
                  <a:pt x="88482" y="0"/>
                </a:moveTo>
                <a:lnTo>
                  <a:pt x="826561" y="0"/>
                </a:lnTo>
                <a:cubicBezTo>
                  <a:pt x="897002" y="0"/>
                  <a:pt x="954106" y="57104"/>
                  <a:pt x="954106" y="127545"/>
                </a:cubicBezTo>
                <a:lnTo>
                  <a:pt x="954106" y="1573793"/>
                </a:lnTo>
                <a:lnTo>
                  <a:pt x="917630" y="1568226"/>
                </a:lnTo>
                <a:cubicBezTo>
                  <a:pt x="393939" y="1461064"/>
                  <a:pt x="0" y="997704"/>
                  <a:pt x="0" y="442333"/>
                </a:cubicBezTo>
                <a:cubicBezTo>
                  <a:pt x="0" y="323325"/>
                  <a:pt x="18089" y="208542"/>
                  <a:pt x="51668" y="100584"/>
                </a:cubicBezTo>
                <a:lnTo>
                  <a:pt x="88482" y="0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round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algn="r"/>
            <a:r>
              <a:rPr lang="en-US" altLang="zh-CN" sz="360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0" name="智演喵视觉设计4">
            <a:extLst>
              <a:ext uri="{FF2B5EF4-FFF2-40B4-BE49-F238E27FC236}">
                <a16:creationId xmlns:a16="http://schemas.microsoft.com/office/drawing/2014/main" id="{4981595A-223A-ABFE-E2E8-787CA8660980}"/>
              </a:ext>
            </a:extLst>
          </p:cNvPr>
          <p:cNvSpPr/>
          <p:nvPr/>
        </p:nvSpPr>
        <p:spPr bwMode="auto">
          <a:xfrm>
            <a:off x="4762499" y="1819443"/>
            <a:ext cx="1196623" cy="1284912"/>
          </a:xfrm>
          <a:custGeom>
            <a:avLst/>
            <a:gdLst>
              <a:gd name="connsiteX0" fmla="*/ 5290 w 1247323"/>
              <a:gd name="connsiteY0" fmla="*/ 0 h 1638297"/>
              <a:gd name="connsiteX1" fmla="*/ 381699 w 1247323"/>
              <a:gd name="connsiteY1" fmla="*/ 0 h 1638297"/>
              <a:gd name="connsiteX2" fmla="*/ 344885 w 1247323"/>
              <a:gd name="connsiteY2" fmla="*/ 100584 h 1638297"/>
              <a:gd name="connsiteX3" fmla="*/ 293217 w 1247323"/>
              <a:gd name="connsiteY3" fmla="*/ 442333 h 1638297"/>
              <a:gd name="connsiteX4" fmla="*/ 1210847 w 1247323"/>
              <a:gd name="connsiteY4" fmla="*/ 1568226 h 1638297"/>
              <a:gd name="connsiteX5" fmla="*/ 1247323 w 1247323"/>
              <a:gd name="connsiteY5" fmla="*/ 1573793 h 1638297"/>
              <a:gd name="connsiteX6" fmla="*/ 1247323 w 1247323"/>
              <a:gd name="connsiteY6" fmla="*/ 1638297 h 1638297"/>
              <a:gd name="connsiteX7" fmla="*/ 1100442 w 1247323"/>
              <a:gd name="connsiteY7" fmla="*/ 1600530 h 1638297"/>
              <a:gd name="connsiteX8" fmla="*/ 0 w 1247323"/>
              <a:gd name="connsiteY8" fmla="*/ 104768 h 1638297"/>
              <a:gd name="connsiteX9" fmla="*/ 5290 w 1247323"/>
              <a:gd name="connsiteY9" fmla="*/ 0 h 163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7323" h="1638297">
                <a:moveTo>
                  <a:pt x="5290" y="0"/>
                </a:moveTo>
                <a:lnTo>
                  <a:pt x="381699" y="0"/>
                </a:lnTo>
                <a:lnTo>
                  <a:pt x="344885" y="100584"/>
                </a:lnTo>
                <a:cubicBezTo>
                  <a:pt x="311306" y="208542"/>
                  <a:pt x="293217" y="323325"/>
                  <a:pt x="293217" y="442333"/>
                </a:cubicBezTo>
                <a:cubicBezTo>
                  <a:pt x="293217" y="997704"/>
                  <a:pt x="687156" y="1461064"/>
                  <a:pt x="1210847" y="1568226"/>
                </a:cubicBezTo>
                <a:lnTo>
                  <a:pt x="1247323" y="1573793"/>
                </a:lnTo>
                <a:lnTo>
                  <a:pt x="1247323" y="1638297"/>
                </a:lnTo>
                <a:lnTo>
                  <a:pt x="1100442" y="1600530"/>
                </a:lnTo>
                <a:cubicBezTo>
                  <a:pt x="462902" y="1402234"/>
                  <a:pt x="0" y="807560"/>
                  <a:pt x="0" y="104768"/>
                </a:cubicBezTo>
                <a:lnTo>
                  <a:pt x="5290" y="0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智演喵视觉设计5">
            <a:extLst>
              <a:ext uri="{FF2B5EF4-FFF2-40B4-BE49-F238E27FC236}">
                <a16:creationId xmlns:a16="http://schemas.microsoft.com/office/drawing/2014/main" id="{A3A6B4F0-5738-31D0-24F0-8E11047B0F62}"/>
              </a:ext>
            </a:extLst>
          </p:cNvPr>
          <p:cNvSpPr/>
          <p:nvPr/>
        </p:nvSpPr>
        <p:spPr bwMode="auto">
          <a:xfrm>
            <a:off x="5043804" y="1819443"/>
            <a:ext cx="915324" cy="1234322"/>
          </a:xfrm>
          <a:custGeom>
            <a:avLst/>
            <a:gdLst>
              <a:gd name="connsiteX0" fmla="*/ 88482 w 954106"/>
              <a:gd name="connsiteY0" fmla="*/ 0 h 1573793"/>
              <a:gd name="connsiteX1" fmla="*/ 826561 w 954106"/>
              <a:gd name="connsiteY1" fmla="*/ 0 h 1573793"/>
              <a:gd name="connsiteX2" fmla="*/ 954106 w 954106"/>
              <a:gd name="connsiteY2" fmla="*/ 127545 h 1573793"/>
              <a:gd name="connsiteX3" fmla="*/ 954106 w 954106"/>
              <a:gd name="connsiteY3" fmla="*/ 1573793 h 1573793"/>
              <a:gd name="connsiteX4" fmla="*/ 917630 w 954106"/>
              <a:gd name="connsiteY4" fmla="*/ 1568226 h 1573793"/>
              <a:gd name="connsiteX5" fmla="*/ 0 w 954106"/>
              <a:gd name="connsiteY5" fmla="*/ 442333 h 1573793"/>
              <a:gd name="connsiteX6" fmla="*/ 51668 w 954106"/>
              <a:gd name="connsiteY6" fmla="*/ 100584 h 1573793"/>
              <a:gd name="connsiteX7" fmla="*/ 88482 w 954106"/>
              <a:gd name="connsiteY7" fmla="*/ 0 h 1573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4106" h="1573793">
                <a:moveTo>
                  <a:pt x="88482" y="0"/>
                </a:moveTo>
                <a:lnTo>
                  <a:pt x="826561" y="0"/>
                </a:lnTo>
                <a:cubicBezTo>
                  <a:pt x="897002" y="0"/>
                  <a:pt x="954106" y="57104"/>
                  <a:pt x="954106" y="127545"/>
                </a:cubicBezTo>
                <a:lnTo>
                  <a:pt x="954106" y="1573793"/>
                </a:lnTo>
                <a:lnTo>
                  <a:pt x="917630" y="1568226"/>
                </a:lnTo>
                <a:cubicBezTo>
                  <a:pt x="393939" y="1461064"/>
                  <a:pt x="0" y="997704"/>
                  <a:pt x="0" y="442333"/>
                </a:cubicBezTo>
                <a:cubicBezTo>
                  <a:pt x="0" y="323325"/>
                  <a:pt x="18089" y="208542"/>
                  <a:pt x="51668" y="100584"/>
                </a:cubicBezTo>
                <a:lnTo>
                  <a:pt x="88482" y="0"/>
                </a:lnTo>
                <a:close/>
              </a:path>
            </a:pathLst>
          </a:custGeom>
          <a:solidFill>
            <a:schemeClr val="bg1">
              <a:alpha val="63000"/>
            </a:schemeClr>
          </a:solidFill>
          <a:ln w="19050">
            <a:noFill/>
            <a:round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algn="r"/>
            <a:r>
              <a:rPr lang="en-US" altLang="zh-CN" sz="36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4" name="智演喵视觉设计6">
            <a:extLst>
              <a:ext uri="{FF2B5EF4-FFF2-40B4-BE49-F238E27FC236}">
                <a16:creationId xmlns:a16="http://schemas.microsoft.com/office/drawing/2014/main" id="{AB8AB912-5D0E-DE4B-63DB-39CCD663CC5A}"/>
              </a:ext>
            </a:extLst>
          </p:cNvPr>
          <p:cNvSpPr/>
          <p:nvPr/>
        </p:nvSpPr>
        <p:spPr bwMode="auto">
          <a:xfrm>
            <a:off x="673100" y="1819443"/>
            <a:ext cx="5286025" cy="3219114"/>
          </a:xfrm>
          <a:prstGeom prst="roundRect">
            <a:avLst>
              <a:gd name="adj" fmla="val 6684"/>
            </a:avLst>
          </a:prstGeom>
          <a:noFill/>
          <a:ln w="12700">
            <a:solidFill>
              <a:schemeClr val="accent1"/>
            </a:solidFill>
            <a:round/>
          </a:ln>
        </p:spPr>
        <p:txBody>
          <a:bodyPr rot="0" spcFirstLastPara="0" vert="horz" wrap="square" lIns="91440" tIns="45720" rIns="91440" bIns="45720" anchor="t" anchorCtr="1" forceAA="0" compatLnSpc="1">
            <a:norm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智演喵视觉设计7">
            <a:extLst>
              <a:ext uri="{FF2B5EF4-FFF2-40B4-BE49-F238E27FC236}">
                <a16:creationId xmlns:a16="http://schemas.microsoft.com/office/drawing/2014/main" id="{06268182-3A3C-47B7-2D1E-B9B356DE60E8}"/>
              </a:ext>
            </a:extLst>
          </p:cNvPr>
          <p:cNvSpPr/>
          <p:nvPr/>
        </p:nvSpPr>
        <p:spPr bwMode="auto">
          <a:xfrm>
            <a:off x="6232872" y="1819443"/>
            <a:ext cx="5286025" cy="3219114"/>
          </a:xfrm>
          <a:prstGeom prst="roundRect">
            <a:avLst>
              <a:gd name="adj" fmla="val 6684"/>
            </a:avLst>
          </a:prstGeom>
          <a:noFill/>
          <a:ln w="12700">
            <a:solidFill>
              <a:schemeClr val="accent1"/>
            </a:solidFill>
            <a:round/>
          </a:ln>
        </p:spPr>
        <p:txBody>
          <a:bodyPr rot="0" spcFirstLastPara="0" vert="horz" wrap="square" lIns="91440" tIns="45720" rIns="91440" bIns="45720" anchor="t" anchorCtr="1" forceAA="0" compatLnSpc="1">
            <a:norm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智演喵视觉设计8">
            <a:extLst>
              <a:ext uri="{FF2B5EF4-FFF2-40B4-BE49-F238E27FC236}">
                <a16:creationId xmlns:a16="http://schemas.microsoft.com/office/drawing/2014/main" id="{23886CCC-46AE-CDEB-FEE5-2644616D2472}"/>
              </a:ext>
            </a:extLst>
          </p:cNvPr>
          <p:cNvSpPr/>
          <p:nvPr/>
        </p:nvSpPr>
        <p:spPr>
          <a:xfrm>
            <a:off x="918565" y="3104355"/>
            <a:ext cx="4234006" cy="167956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泉城济南，是山东省重点建设的应用研究型大学，山东省最大的综合性自然科学研究机构，山东省属高校高水平大学“冲一流”建设高校。</a:t>
            </a:r>
          </a:p>
        </p:txBody>
      </p:sp>
      <p:sp>
        <p:nvSpPr>
          <p:cNvPr id="40" name="智演喵视觉设计9">
            <a:extLst>
              <a:ext uri="{FF2B5EF4-FFF2-40B4-BE49-F238E27FC236}">
                <a16:creationId xmlns:a16="http://schemas.microsoft.com/office/drawing/2014/main" id="{56E7815C-37BA-FB8B-C145-233FCDC18904}"/>
              </a:ext>
            </a:extLst>
          </p:cNvPr>
          <p:cNvSpPr txBox="1"/>
          <p:nvPr/>
        </p:nvSpPr>
        <p:spPr>
          <a:xfrm>
            <a:off x="918565" y="2228710"/>
            <a:ext cx="339481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42" name="智演喵视觉设计10">
            <a:extLst>
              <a:ext uri="{FF2B5EF4-FFF2-40B4-BE49-F238E27FC236}">
                <a16:creationId xmlns:a16="http://schemas.microsoft.com/office/drawing/2014/main" id="{CE7B96FB-4511-04D3-5440-544E29B08CB5}"/>
              </a:ext>
            </a:extLst>
          </p:cNvPr>
          <p:cNvSpPr/>
          <p:nvPr/>
        </p:nvSpPr>
        <p:spPr>
          <a:xfrm rot="16200000">
            <a:off x="1313315" y="2363087"/>
            <a:ext cx="36000" cy="8255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9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智演喵视觉设计11">
            <a:extLst>
              <a:ext uri="{FF2B5EF4-FFF2-40B4-BE49-F238E27FC236}">
                <a16:creationId xmlns:a16="http://schemas.microsoft.com/office/drawing/2014/main" id="{7888BB82-2FF6-BDB8-E66E-DD6FA876AF06}"/>
              </a:ext>
            </a:extLst>
          </p:cNvPr>
          <p:cNvSpPr txBox="1"/>
          <p:nvPr/>
        </p:nvSpPr>
        <p:spPr>
          <a:xfrm>
            <a:off x="6478337" y="2228710"/>
            <a:ext cx="339481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48" name="智演喵视觉设计12">
            <a:extLst>
              <a:ext uri="{FF2B5EF4-FFF2-40B4-BE49-F238E27FC236}">
                <a16:creationId xmlns:a16="http://schemas.microsoft.com/office/drawing/2014/main" id="{C2D3DEA6-9FAA-F391-8F9B-BAAFAA6BF017}"/>
              </a:ext>
            </a:extLst>
          </p:cNvPr>
          <p:cNvSpPr/>
          <p:nvPr/>
        </p:nvSpPr>
        <p:spPr>
          <a:xfrm rot="16200000">
            <a:off x="6873087" y="2363088"/>
            <a:ext cx="36000" cy="8255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9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智演喵视觉设计13">
            <a:extLst>
              <a:ext uri="{FF2B5EF4-FFF2-40B4-BE49-F238E27FC236}">
                <a16:creationId xmlns:a16="http://schemas.microsoft.com/office/drawing/2014/main" id="{94AF2C75-6BEF-401B-12A0-09E327F75B4F}"/>
              </a:ext>
            </a:extLst>
          </p:cNvPr>
          <p:cNvSpPr/>
          <p:nvPr/>
        </p:nvSpPr>
        <p:spPr>
          <a:xfrm>
            <a:off x="6478337" y="3104355"/>
            <a:ext cx="4234006" cy="167956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泉城济南，是山东省重点建设的应用研究型大学，山东省最大的综合性自然科学研究机构，山东省属高校高水平大学“冲一流”建设高校。</a:t>
            </a:r>
          </a:p>
        </p:txBody>
      </p:sp>
    </p:spTree>
    <p:extLst>
      <p:ext uri="{BB962C8B-B14F-4D97-AF65-F5344CB8AC3E}">
        <p14:creationId xmlns:p14="http://schemas.microsoft.com/office/powerpoint/2010/main" val="1846338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6A99E80A-5D69-A658-8BD8-65A0654F90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智演喵视觉设计2">
            <a:extLst>
              <a:ext uri="{FF2B5EF4-FFF2-40B4-BE49-F238E27FC236}">
                <a16:creationId xmlns:a16="http://schemas.microsoft.com/office/drawing/2014/main" id="{B8B968BE-D3D5-006E-97C1-B1DA65BACAFD}"/>
              </a:ext>
            </a:extLst>
          </p:cNvPr>
          <p:cNvSpPr/>
          <p:nvPr/>
        </p:nvSpPr>
        <p:spPr>
          <a:xfrm>
            <a:off x="3942246" y="2086901"/>
            <a:ext cx="711790" cy="711790"/>
          </a:xfrm>
          <a:prstGeom prst="ellipse">
            <a:avLst/>
          </a:prstGeom>
          <a:gradFill>
            <a:gsLst>
              <a:gs pos="0">
                <a:schemeClr val="bg1"/>
              </a:gs>
              <a:gs pos="99000">
                <a:schemeClr val="accent1">
                  <a:alpha val="0"/>
                </a:schemeClr>
              </a:gs>
            </a:gsLst>
            <a:lin ang="2700000" scaled="1"/>
          </a:gradFill>
          <a:ln w="28575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智演喵视觉设计3">
            <a:extLst>
              <a:ext uri="{FF2B5EF4-FFF2-40B4-BE49-F238E27FC236}">
                <a16:creationId xmlns:a16="http://schemas.microsoft.com/office/drawing/2014/main" id="{66B1583C-B0FA-1A9C-1806-12A3256A7DA9}"/>
              </a:ext>
            </a:extLst>
          </p:cNvPr>
          <p:cNvSpPr/>
          <p:nvPr/>
        </p:nvSpPr>
        <p:spPr>
          <a:xfrm>
            <a:off x="4227709" y="2347688"/>
            <a:ext cx="140864" cy="190216"/>
          </a:xfrm>
          <a:prstGeom prst="chevron">
            <a:avLst>
              <a:gd name="adj" fmla="val 63071"/>
            </a:avLst>
          </a:pr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40000" lnSpcReduction="20000"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6" name="智演喵视觉设计4">
            <a:extLst>
              <a:ext uri="{FF2B5EF4-FFF2-40B4-BE49-F238E27FC236}">
                <a16:creationId xmlns:a16="http://schemas.microsoft.com/office/drawing/2014/main" id="{59170479-4606-A813-F3F4-A1767E402E69}"/>
              </a:ext>
            </a:extLst>
          </p:cNvPr>
          <p:cNvCxnSpPr/>
          <p:nvPr/>
        </p:nvCxnSpPr>
        <p:spPr>
          <a:xfrm>
            <a:off x="4268656" y="3859752"/>
            <a:ext cx="0" cy="1295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智演喵视觉设计5">
            <a:extLst>
              <a:ext uri="{FF2B5EF4-FFF2-40B4-BE49-F238E27FC236}">
                <a16:creationId xmlns:a16="http://schemas.microsoft.com/office/drawing/2014/main" id="{0142821A-FDE8-6ADE-EBD5-15835CFC56C1}"/>
              </a:ext>
            </a:extLst>
          </p:cNvPr>
          <p:cNvCxnSpPr/>
          <p:nvPr/>
        </p:nvCxnSpPr>
        <p:spPr>
          <a:xfrm>
            <a:off x="7923345" y="3859752"/>
            <a:ext cx="0" cy="129555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智演喵视觉设计6">
            <a:extLst>
              <a:ext uri="{FF2B5EF4-FFF2-40B4-BE49-F238E27FC236}">
                <a16:creationId xmlns:a16="http://schemas.microsoft.com/office/drawing/2014/main" id="{79E47065-6CCB-8948-AEA2-98457EB17633}"/>
              </a:ext>
            </a:extLst>
          </p:cNvPr>
          <p:cNvSpPr txBox="1"/>
          <p:nvPr/>
        </p:nvSpPr>
        <p:spPr>
          <a:xfrm>
            <a:off x="8176430" y="4071510"/>
            <a:ext cx="3030580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12" name="智演喵视觉设计7">
            <a:extLst>
              <a:ext uri="{FF2B5EF4-FFF2-40B4-BE49-F238E27FC236}">
                <a16:creationId xmlns:a16="http://schemas.microsoft.com/office/drawing/2014/main" id="{48C305D1-A64A-A883-0685-321CE9BE347E}"/>
              </a:ext>
            </a:extLst>
          </p:cNvPr>
          <p:cNvSpPr txBox="1"/>
          <p:nvPr/>
        </p:nvSpPr>
        <p:spPr>
          <a:xfrm>
            <a:off x="8416824" y="3736431"/>
            <a:ext cx="2549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03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0" name="智演喵视觉设计8">
            <a:extLst>
              <a:ext uri="{FF2B5EF4-FFF2-40B4-BE49-F238E27FC236}">
                <a16:creationId xmlns:a16="http://schemas.microsoft.com/office/drawing/2014/main" id="{B44F8ABF-EC28-F09E-8680-647D1D57F997}"/>
              </a:ext>
            </a:extLst>
          </p:cNvPr>
          <p:cNvSpPr/>
          <p:nvPr/>
        </p:nvSpPr>
        <p:spPr>
          <a:xfrm>
            <a:off x="8253880" y="4586447"/>
            <a:ext cx="2875678" cy="113505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泉城济南，是山东省重点建设的应用研究型大学，山东省最大的综合性自然科学研究机构，山东省属高校高水平大学“冲一流”建设高校。</a:t>
            </a:r>
          </a:p>
        </p:txBody>
      </p:sp>
      <p:sp>
        <p:nvSpPr>
          <p:cNvPr id="16" name="智演喵视觉设计9">
            <a:extLst>
              <a:ext uri="{FF2B5EF4-FFF2-40B4-BE49-F238E27FC236}">
                <a16:creationId xmlns:a16="http://schemas.microsoft.com/office/drawing/2014/main" id="{79F77638-10B4-F1EE-3418-FEA28C7B5C6F}"/>
              </a:ext>
            </a:extLst>
          </p:cNvPr>
          <p:cNvSpPr txBox="1"/>
          <p:nvPr/>
        </p:nvSpPr>
        <p:spPr>
          <a:xfrm>
            <a:off x="984993" y="4071510"/>
            <a:ext cx="3030580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17" name="智演喵视觉设计10">
            <a:extLst>
              <a:ext uri="{FF2B5EF4-FFF2-40B4-BE49-F238E27FC236}">
                <a16:creationId xmlns:a16="http://schemas.microsoft.com/office/drawing/2014/main" id="{923AF55F-383F-E980-5DB2-5CF1E4AAF2FA}"/>
              </a:ext>
            </a:extLst>
          </p:cNvPr>
          <p:cNvSpPr txBox="1"/>
          <p:nvPr/>
        </p:nvSpPr>
        <p:spPr>
          <a:xfrm>
            <a:off x="1225387" y="3736431"/>
            <a:ext cx="2549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01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5" name="智演喵视觉设计11">
            <a:extLst>
              <a:ext uri="{FF2B5EF4-FFF2-40B4-BE49-F238E27FC236}">
                <a16:creationId xmlns:a16="http://schemas.microsoft.com/office/drawing/2014/main" id="{4DF198C3-A5E9-5EE3-4400-F7DA91E1088B}"/>
              </a:ext>
            </a:extLst>
          </p:cNvPr>
          <p:cNvSpPr/>
          <p:nvPr/>
        </p:nvSpPr>
        <p:spPr>
          <a:xfrm>
            <a:off x="1062443" y="4586447"/>
            <a:ext cx="2875678" cy="113505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泉城济南，是山东省重点建设的应用研究型大学，山东省最大的综合性自然科学研究机构，山东省属高校高水平大学“冲一流”建设高校。</a:t>
            </a:r>
          </a:p>
        </p:txBody>
      </p:sp>
      <p:sp>
        <p:nvSpPr>
          <p:cNvPr id="21" name="智演喵视觉设计12">
            <a:extLst>
              <a:ext uri="{FF2B5EF4-FFF2-40B4-BE49-F238E27FC236}">
                <a16:creationId xmlns:a16="http://schemas.microsoft.com/office/drawing/2014/main" id="{AF716A6F-5859-55D1-52A4-EBDF7836D735}"/>
              </a:ext>
            </a:extLst>
          </p:cNvPr>
          <p:cNvSpPr txBox="1"/>
          <p:nvPr/>
        </p:nvSpPr>
        <p:spPr>
          <a:xfrm>
            <a:off x="4586164" y="4071510"/>
            <a:ext cx="3030580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22" name="智演喵视觉设计13">
            <a:extLst>
              <a:ext uri="{FF2B5EF4-FFF2-40B4-BE49-F238E27FC236}">
                <a16:creationId xmlns:a16="http://schemas.microsoft.com/office/drawing/2014/main" id="{2F074337-A202-92B8-9207-5939DB83895F}"/>
              </a:ext>
            </a:extLst>
          </p:cNvPr>
          <p:cNvSpPr txBox="1"/>
          <p:nvPr/>
        </p:nvSpPr>
        <p:spPr>
          <a:xfrm>
            <a:off x="4826558" y="3736431"/>
            <a:ext cx="2549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02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0" name="智演喵视觉设计14">
            <a:extLst>
              <a:ext uri="{FF2B5EF4-FFF2-40B4-BE49-F238E27FC236}">
                <a16:creationId xmlns:a16="http://schemas.microsoft.com/office/drawing/2014/main" id="{2CE8E363-BFF8-689C-FEFE-A6327B66524D}"/>
              </a:ext>
            </a:extLst>
          </p:cNvPr>
          <p:cNvSpPr/>
          <p:nvPr/>
        </p:nvSpPr>
        <p:spPr>
          <a:xfrm>
            <a:off x="4663614" y="4586447"/>
            <a:ext cx="2875678" cy="113505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泉城济南，是山东省重点建设的应用研究型大学，山东省最大的综合性自然科学研究机构，山东省属高校高水平大学“冲一流”建设高校。</a:t>
            </a:r>
          </a:p>
        </p:txBody>
      </p:sp>
      <p:sp>
        <p:nvSpPr>
          <p:cNvPr id="24" name="智演喵视觉设计15">
            <a:extLst>
              <a:ext uri="{FF2B5EF4-FFF2-40B4-BE49-F238E27FC236}">
                <a16:creationId xmlns:a16="http://schemas.microsoft.com/office/drawing/2014/main" id="{6381045C-D59E-82DD-8019-925CDF274EB9}"/>
              </a:ext>
            </a:extLst>
          </p:cNvPr>
          <p:cNvSpPr/>
          <p:nvPr/>
        </p:nvSpPr>
        <p:spPr>
          <a:xfrm>
            <a:off x="7567450" y="2086901"/>
            <a:ext cx="711790" cy="711790"/>
          </a:xfrm>
          <a:prstGeom prst="ellipse">
            <a:avLst/>
          </a:prstGeom>
          <a:gradFill>
            <a:gsLst>
              <a:gs pos="0">
                <a:schemeClr val="bg1"/>
              </a:gs>
              <a:gs pos="99000">
                <a:schemeClr val="accent1">
                  <a:alpha val="0"/>
                </a:schemeClr>
              </a:gs>
            </a:gsLst>
            <a:lin ang="2700000" scaled="1"/>
          </a:gradFill>
          <a:ln w="28575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智演喵视觉设计16">
            <a:extLst>
              <a:ext uri="{FF2B5EF4-FFF2-40B4-BE49-F238E27FC236}">
                <a16:creationId xmlns:a16="http://schemas.microsoft.com/office/drawing/2014/main" id="{C1A101DB-81D5-E654-2F1C-5464D828B836}"/>
              </a:ext>
            </a:extLst>
          </p:cNvPr>
          <p:cNvSpPr/>
          <p:nvPr/>
        </p:nvSpPr>
        <p:spPr>
          <a:xfrm>
            <a:off x="7852913" y="2347688"/>
            <a:ext cx="140864" cy="190216"/>
          </a:xfrm>
          <a:prstGeom prst="chevron">
            <a:avLst>
              <a:gd name="adj" fmla="val 63071"/>
            </a:avLst>
          </a:pr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40000" lnSpcReduction="20000"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智演喵视觉设计17">
            <a:extLst>
              <a:ext uri="{FF2B5EF4-FFF2-40B4-BE49-F238E27FC236}">
                <a16:creationId xmlns:a16="http://schemas.microsoft.com/office/drawing/2014/main" id="{D8568995-CE62-FEF6-3B15-D6F89F37866A}"/>
              </a:ext>
            </a:extLst>
          </p:cNvPr>
          <p:cNvSpPr/>
          <p:nvPr/>
        </p:nvSpPr>
        <p:spPr>
          <a:xfrm>
            <a:off x="5037896" y="1312791"/>
            <a:ext cx="2116210" cy="211620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9000">
                <a:schemeClr val="accent2"/>
              </a:gs>
            </a:gsLst>
            <a:lin ang="2700000" scaled="1"/>
            <a:tileRect/>
          </a:gradFill>
          <a:ln w="19050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智演喵视觉设计18">
            <a:extLst>
              <a:ext uri="{FF2B5EF4-FFF2-40B4-BE49-F238E27FC236}">
                <a16:creationId xmlns:a16="http://schemas.microsoft.com/office/drawing/2014/main" id="{B7896247-7AD6-36AD-E9DA-864432C5815E}"/>
              </a:ext>
            </a:extLst>
          </p:cNvPr>
          <p:cNvSpPr/>
          <p:nvPr/>
        </p:nvSpPr>
        <p:spPr>
          <a:xfrm>
            <a:off x="5660179" y="1933017"/>
            <a:ext cx="871640" cy="875758"/>
          </a:xfrm>
          <a:custGeom>
            <a:avLst/>
            <a:gdLst>
              <a:gd name="connsiteX0" fmla="*/ 439132 w 605203"/>
              <a:gd name="connsiteY0" fmla="*/ 370776 h 608062"/>
              <a:gd name="connsiteX1" fmla="*/ 376689 w 605203"/>
              <a:gd name="connsiteY1" fmla="*/ 432986 h 608062"/>
              <a:gd name="connsiteX2" fmla="*/ 439132 w 605203"/>
              <a:gd name="connsiteY2" fmla="*/ 495196 h 608062"/>
              <a:gd name="connsiteX3" fmla="*/ 501427 w 605203"/>
              <a:gd name="connsiteY3" fmla="*/ 432986 h 608062"/>
              <a:gd name="connsiteX4" fmla="*/ 439132 w 605203"/>
              <a:gd name="connsiteY4" fmla="*/ 370776 h 608062"/>
              <a:gd name="connsiteX5" fmla="*/ 413473 w 605203"/>
              <a:gd name="connsiteY5" fmla="*/ 258058 h 608062"/>
              <a:gd name="connsiteX6" fmla="*/ 464643 w 605203"/>
              <a:gd name="connsiteY6" fmla="*/ 258058 h 608062"/>
              <a:gd name="connsiteX7" fmla="*/ 475916 w 605203"/>
              <a:gd name="connsiteY7" fmla="*/ 267241 h 608062"/>
              <a:gd name="connsiteX8" fmla="*/ 482739 w 605203"/>
              <a:gd name="connsiteY8" fmla="*/ 299976 h 608062"/>
              <a:gd name="connsiteX9" fmla="*/ 532575 w 605203"/>
              <a:gd name="connsiteY9" fmla="*/ 328859 h 608062"/>
              <a:gd name="connsiteX10" fmla="*/ 564316 w 605203"/>
              <a:gd name="connsiteY10" fmla="*/ 318194 h 608062"/>
              <a:gd name="connsiteX11" fmla="*/ 578110 w 605203"/>
              <a:gd name="connsiteY11" fmla="*/ 323378 h 608062"/>
              <a:gd name="connsiteX12" fmla="*/ 603621 w 605203"/>
              <a:gd name="connsiteY12" fmla="*/ 367666 h 608062"/>
              <a:gd name="connsiteX13" fmla="*/ 601248 w 605203"/>
              <a:gd name="connsiteY13" fmla="*/ 382033 h 608062"/>
              <a:gd name="connsiteX14" fmla="*/ 576330 w 605203"/>
              <a:gd name="connsiteY14" fmla="*/ 404251 h 608062"/>
              <a:gd name="connsiteX15" fmla="*/ 579296 w 605203"/>
              <a:gd name="connsiteY15" fmla="*/ 432986 h 608062"/>
              <a:gd name="connsiteX16" fmla="*/ 576330 w 605203"/>
              <a:gd name="connsiteY16" fmla="*/ 461869 h 608062"/>
              <a:gd name="connsiteX17" fmla="*/ 601248 w 605203"/>
              <a:gd name="connsiteY17" fmla="*/ 483939 h 608062"/>
              <a:gd name="connsiteX18" fmla="*/ 603621 w 605203"/>
              <a:gd name="connsiteY18" fmla="*/ 498454 h 608062"/>
              <a:gd name="connsiteX19" fmla="*/ 578110 w 605203"/>
              <a:gd name="connsiteY19" fmla="*/ 542594 h 608062"/>
              <a:gd name="connsiteX20" fmla="*/ 564316 w 605203"/>
              <a:gd name="connsiteY20" fmla="*/ 547778 h 608062"/>
              <a:gd name="connsiteX21" fmla="*/ 532575 w 605203"/>
              <a:gd name="connsiteY21" fmla="*/ 537262 h 608062"/>
              <a:gd name="connsiteX22" fmla="*/ 482739 w 605203"/>
              <a:gd name="connsiteY22" fmla="*/ 566145 h 608062"/>
              <a:gd name="connsiteX23" fmla="*/ 476064 w 605203"/>
              <a:gd name="connsiteY23" fmla="*/ 598879 h 608062"/>
              <a:gd name="connsiteX24" fmla="*/ 464643 w 605203"/>
              <a:gd name="connsiteY24" fmla="*/ 608062 h 608062"/>
              <a:gd name="connsiteX25" fmla="*/ 413473 w 605203"/>
              <a:gd name="connsiteY25" fmla="*/ 608062 h 608062"/>
              <a:gd name="connsiteX26" fmla="*/ 402200 w 605203"/>
              <a:gd name="connsiteY26" fmla="*/ 598879 h 608062"/>
              <a:gd name="connsiteX27" fmla="*/ 395377 w 605203"/>
              <a:gd name="connsiteY27" fmla="*/ 566145 h 608062"/>
              <a:gd name="connsiteX28" fmla="*/ 345541 w 605203"/>
              <a:gd name="connsiteY28" fmla="*/ 537262 h 608062"/>
              <a:gd name="connsiteX29" fmla="*/ 313800 w 605203"/>
              <a:gd name="connsiteY29" fmla="*/ 547926 h 608062"/>
              <a:gd name="connsiteX30" fmla="*/ 300006 w 605203"/>
              <a:gd name="connsiteY30" fmla="*/ 542594 h 608062"/>
              <a:gd name="connsiteX31" fmla="*/ 274495 w 605203"/>
              <a:gd name="connsiteY31" fmla="*/ 498454 h 608062"/>
              <a:gd name="connsiteX32" fmla="*/ 276868 w 605203"/>
              <a:gd name="connsiteY32" fmla="*/ 483939 h 608062"/>
              <a:gd name="connsiteX33" fmla="*/ 301786 w 605203"/>
              <a:gd name="connsiteY33" fmla="*/ 461869 h 608062"/>
              <a:gd name="connsiteX34" fmla="*/ 298820 w 605203"/>
              <a:gd name="connsiteY34" fmla="*/ 432986 h 608062"/>
              <a:gd name="connsiteX35" fmla="*/ 301786 w 605203"/>
              <a:gd name="connsiteY35" fmla="*/ 404251 h 608062"/>
              <a:gd name="connsiteX36" fmla="*/ 276868 w 605203"/>
              <a:gd name="connsiteY36" fmla="*/ 382033 h 608062"/>
              <a:gd name="connsiteX37" fmla="*/ 274495 w 605203"/>
              <a:gd name="connsiteY37" fmla="*/ 367666 h 608062"/>
              <a:gd name="connsiteX38" fmla="*/ 300006 w 605203"/>
              <a:gd name="connsiteY38" fmla="*/ 323378 h 608062"/>
              <a:gd name="connsiteX39" fmla="*/ 313800 w 605203"/>
              <a:gd name="connsiteY39" fmla="*/ 318194 h 608062"/>
              <a:gd name="connsiteX40" fmla="*/ 345541 w 605203"/>
              <a:gd name="connsiteY40" fmla="*/ 328859 h 608062"/>
              <a:gd name="connsiteX41" fmla="*/ 395377 w 605203"/>
              <a:gd name="connsiteY41" fmla="*/ 299976 h 608062"/>
              <a:gd name="connsiteX42" fmla="*/ 402200 w 605203"/>
              <a:gd name="connsiteY42" fmla="*/ 267241 h 608062"/>
              <a:gd name="connsiteX43" fmla="*/ 413473 w 605203"/>
              <a:gd name="connsiteY43" fmla="*/ 258058 h 608062"/>
              <a:gd name="connsiteX44" fmla="*/ 53557 w 605203"/>
              <a:gd name="connsiteY44" fmla="*/ 194931 h 608062"/>
              <a:gd name="connsiteX45" fmla="*/ 43469 w 605203"/>
              <a:gd name="connsiteY45" fmla="*/ 209150 h 608062"/>
              <a:gd name="connsiteX46" fmla="*/ 197759 w 605203"/>
              <a:gd name="connsiteY46" fmla="*/ 257735 h 608062"/>
              <a:gd name="connsiteX47" fmla="*/ 351902 w 605203"/>
              <a:gd name="connsiteY47" fmla="*/ 209150 h 608062"/>
              <a:gd name="connsiteX48" fmla="*/ 341962 w 605203"/>
              <a:gd name="connsiteY48" fmla="*/ 194931 h 608062"/>
              <a:gd name="connsiteX49" fmla="*/ 197759 w 605203"/>
              <a:gd name="connsiteY49" fmla="*/ 222482 h 608062"/>
              <a:gd name="connsiteX50" fmla="*/ 53557 w 605203"/>
              <a:gd name="connsiteY50" fmla="*/ 194931 h 608062"/>
              <a:gd name="connsiteX51" fmla="*/ 197759 w 605203"/>
              <a:gd name="connsiteY51" fmla="*/ 43548 h 608062"/>
              <a:gd name="connsiteX52" fmla="*/ 43469 w 605203"/>
              <a:gd name="connsiteY52" fmla="*/ 91985 h 608062"/>
              <a:gd name="connsiteX53" fmla="*/ 197759 w 605203"/>
              <a:gd name="connsiteY53" fmla="*/ 140569 h 608062"/>
              <a:gd name="connsiteX54" fmla="*/ 351902 w 605203"/>
              <a:gd name="connsiteY54" fmla="*/ 91985 h 608062"/>
              <a:gd name="connsiteX55" fmla="*/ 197759 w 605203"/>
              <a:gd name="connsiteY55" fmla="*/ 43548 h 608062"/>
              <a:gd name="connsiteX56" fmla="*/ 197759 w 605203"/>
              <a:gd name="connsiteY56" fmla="*/ 0 h 608062"/>
              <a:gd name="connsiteX57" fmla="*/ 395519 w 605203"/>
              <a:gd name="connsiteY57" fmla="*/ 91985 h 608062"/>
              <a:gd name="connsiteX58" fmla="*/ 395519 w 605203"/>
              <a:gd name="connsiteY58" fmla="*/ 140421 h 608062"/>
              <a:gd name="connsiteX59" fmla="*/ 378606 w 605203"/>
              <a:gd name="connsiteY59" fmla="*/ 170194 h 608062"/>
              <a:gd name="connsiteX60" fmla="*/ 395519 w 605203"/>
              <a:gd name="connsiteY60" fmla="*/ 209150 h 608062"/>
              <a:gd name="connsiteX61" fmla="*/ 395519 w 605203"/>
              <a:gd name="connsiteY61" fmla="*/ 229591 h 608062"/>
              <a:gd name="connsiteX62" fmla="*/ 365106 w 605203"/>
              <a:gd name="connsiteY62" fmla="*/ 261290 h 608062"/>
              <a:gd name="connsiteX63" fmla="*/ 361694 w 605203"/>
              <a:gd name="connsiteY63" fmla="*/ 278176 h 608062"/>
              <a:gd name="connsiteX64" fmla="*/ 331726 w 605203"/>
              <a:gd name="connsiteY64" fmla="*/ 295507 h 608062"/>
              <a:gd name="connsiteX65" fmla="*/ 315110 w 605203"/>
              <a:gd name="connsiteY65" fmla="*/ 290026 h 608062"/>
              <a:gd name="connsiteX66" fmla="*/ 302203 w 605203"/>
              <a:gd name="connsiteY66" fmla="*/ 287952 h 608062"/>
              <a:gd name="connsiteX67" fmla="*/ 266449 w 605203"/>
              <a:gd name="connsiteY67" fmla="*/ 308542 h 608062"/>
              <a:gd name="connsiteX68" fmla="*/ 250278 w 605203"/>
              <a:gd name="connsiteY68" fmla="*/ 336389 h 608062"/>
              <a:gd name="connsiteX69" fmla="*/ 197759 w 605203"/>
              <a:gd name="connsiteY69" fmla="*/ 339648 h 608062"/>
              <a:gd name="connsiteX70" fmla="*/ 53557 w 605203"/>
              <a:gd name="connsiteY70" fmla="*/ 312097 h 608062"/>
              <a:gd name="connsiteX71" fmla="*/ 43469 w 605203"/>
              <a:gd name="connsiteY71" fmla="*/ 326316 h 608062"/>
              <a:gd name="connsiteX72" fmla="*/ 197759 w 605203"/>
              <a:gd name="connsiteY72" fmla="*/ 374901 h 608062"/>
              <a:gd name="connsiteX73" fmla="*/ 235294 w 605203"/>
              <a:gd name="connsiteY73" fmla="*/ 373124 h 608062"/>
              <a:gd name="connsiteX74" fmla="*/ 249239 w 605203"/>
              <a:gd name="connsiteY74" fmla="*/ 404229 h 608062"/>
              <a:gd name="connsiteX75" fmla="*/ 262146 w 605203"/>
              <a:gd name="connsiteY75" fmla="*/ 415635 h 608062"/>
              <a:gd name="connsiteX76" fmla="*/ 261256 w 605203"/>
              <a:gd name="connsiteY76" fmla="*/ 432965 h 608062"/>
              <a:gd name="connsiteX77" fmla="*/ 262146 w 605203"/>
              <a:gd name="connsiteY77" fmla="*/ 450296 h 608062"/>
              <a:gd name="connsiteX78" fmla="*/ 260069 w 605203"/>
              <a:gd name="connsiteY78" fmla="*/ 452222 h 608062"/>
              <a:gd name="connsiteX79" fmla="*/ 197759 w 605203"/>
              <a:gd name="connsiteY79" fmla="*/ 456813 h 608062"/>
              <a:gd name="connsiteX80" fmla="*/ 53557 w 605203"/>
              <a:gd name="connsiteY80" fmla="*/ 429262 h 608062"/>
              <a:gd name="connsiteX81" fmla="*/ 43469 w 605203"/>
              <a:gd name="connsiteY81" fmla="*/ 443482 h 608062"/>
              <a:gd name="connsiteX82" fmla="*/ 197759 w 605203"/>
              <a:gd name="connsiteY82" fmla="*/ 492067 h 608062"/>
              <a:gd name="connsiteX83" fmla="*/ 235442 w 605203"/>
              <a:gd name="connsiteY83" fmla="*/ 490289 h 608062"/>
              <a:gd name="connsiteX84" fmla="*/ 240931 w 605203"/>
              <a:gd name="connsiteY84" fmla="*/ 513248 h 608062"/>
              <a:gd name="connsiteX85" fmla="*/ 266449 w 605203"/>
              <a:gd name="connsiteY85" fmla="*/ 557389 h 608062"/>
              <a:gd name="connsiteX86" fmla="*/ 274163 w 605203"/>
              <a:gd name="connsiteY86" fmla="*/ 567165 h 608062"/>
              <a:gd name="connsiteX87" fmla="*/ 197759 w 605203"/>
              <a:gd name="connsiteY87" fmla="*/ 573979 h 608062"/>
              <a:gd name="connsiteX88" fmla="*/ 148 w 605203"/>
              <a:gd name="connsiteY88" fmla="*/ 491919 h 608062"/>
              <a:gd name="connsiteX89" fmla="*/ 0 w 605203"/>
              <a:gd name="connsiteY89" fmla="*/ 490882 h 608062"/>
              <a:gd name="connsiteX90" fmla="*/ 0 w 605203"/>
              <a:gd name="connsiteY90" fmla="*/ 443482 h 608062"/>
              <a:gd name="connsiteX91" fmla="*/ 16913 w 605203"/>
              <a:gd name="connsiteY91" fmla="*/ 404526 h 608062"/>
              <a:gd name="connsiteX92" fmla="*/ 148 w 605203"/>
              <a:gd name="connsiteY92" fmla="*/ 374753 h 608062"/>
              <a:gd name="connsiteX93" fmla="*/ 0 w 605203"/>
              <a:gd name="connsiteY93" fmla="*/ 373716 h 608062"/>
              <a:gd name="connsiteX94" fmla="*/ 0 w 605203"/>
              <a:gd name="connsiteY94" fmla="*/ 326316 h 608062"/>
              <a:gd name="connsiteX95" fmla="*/ 16913 w 605203"/>
              <a:gd name="connsiteY95" fmla="*/ 287360 h 608062"/>
              <a:gd name="connsiteX96" fmla="*/ 148 w 605203"/>
              <a:gd name="connsiteY96" fmla="*/ 257587 h 608062"/>
              <a:gd name="connsiteX97" fmla="*/ 0 w 605203"/>
              <a:gd name="connsiteY97" fmla="*/ 256698 h 608062"/>
              <a:gd name="connsiteX98" fmla="*/ 0 w 605203"/>
              <a:gd name="connsiteY98" fmla="*/ 209150 h 608062"/>
              <a:gd name="connsiteX99" fmla="*/ 16913 w 605203"/>
              <a:gd name="connsiteY99" fmla="*/ 170194 h 608062"/>
              <a:gd name="connsiteX100" fmla="*/ 148 w 605203"/>
              <a:gd name="connsiteY100" fmla="*/ 140421 h 608062"/>
              <a:gd name="connsiteX101" fmla="*/ 0 w 605203"/>
              <a:gd name="connsiteY101" fmla="*/ 139532 h 608062"/>
              <a:gd name="connsiteX102" fmla="*/ 0 w 605203"/>
              <a:gd name="connsiteY102" fmla="*/ 91985 h 608062"/>
              <a:gd name="connsiteX103" fmla="*/ 197759 w 605203"/>
              <a:gd name="connsiteY103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5203" h="608062">
                <a:moveTo>
                  <a:pt x="439132" y="370776"/>
                </a:moveTo>
                <a:cubicBezTo>
                  <a:pt x="404722" y="370776"/>
                  <a:pt x="376689" y="398771"/>
                  <a:pt x="376689" y="432986"/>
                </a:cubicBezTo>
                <a:cubicBezTo>
                  <a:pt x="376689" y="467350"/>
                  <a:pt x="404722" y="495196"/>
                  <a:pt x="439132" y="495196"/>
                </a:cubicBezTo>
                <a:cubicBezTo>
                  <a:pt x="473394" y="495196"/>
                  <a:pt x="501427" y="467350"/>
                  <a:pt x="501427" y="432986"/>
                </a:cubicBezTo>
                <a:cubicBezTo>
                  <a:pt x="501427" y="398771"/>
                  <a:pt x="473394" y="370776"/>
                  <a:pt x="439132" y="370776"/>
                </a:cubicBezTo>
                <a:close/>
                <a:moveTo>
                  <a:pt x="413473" y="258058"/>
                </a:moveTo>
                <a:lnTo>
                  <a:pt x="464643" y="258058"/>
                </a:lnTo>
                <a:cubicBezTo>
                  <a:pt x="470131" y="258058"/>
                  <a:pt x="474878" y="261909"/>
                  <a:pt x="475916" y="267241"/>
                </a:cubicBezTo>
                <a:lnTo>
                  <a:pt x="482739" y="299976"/>
                </a:lnTo>
                <a:cubicBezTo>
                  <a:pt x="501279" y="306049"/>
                  <a:pt x="518188" y="315972"/>
                  <a:pt x="532575" y="328859"/>
                </a:cubicBezTo>
                <a:lnTo>
                  <a:pt x="564316" y="318194"/>
                </a:lnTo>
                <a:cubicBezTo>
                  <a:pt x="569655" y="316417"/>
                  <a:pt x="575291" y="318639"/>
                  <a:pt x="578110" y="323378"/>
                </a:cubicBezTo>
                <a:lnTo>
                  <a:pt x="603621" y="367666"/>
                </a:lnTo>
                <a:cubicBezTo>
                  <a:pt x="606439" y="372406"/>
                  <a:pt x="605401" y="378478"/>
                  <a:pt x="601248" y="382033"/>
                </a:cubicBezTo>
                <a:lnTo>
                  <a:pt x="576330" y="404251"/>
                </a:lnTo>
                <a:cubicBezTo>
                  <a:pt x="578258" y="413583"/>
                  <a:pt x="579296" y="423210"/>
                  <a:pt x="579296" y="432986"/>
                </a:cubicBezTo>
                <a:cubicBezTo>
                  <a:pt x="579296" y="442910"/>
                  <a:pt x="578258" y="452538"/>
                  <a:pt x="576330" y="461869"/>
                </a:cubicBezTo>
                <a:lnTo>
                  <a:pt x="601248" y="483939"/>
                </a:lnTo>
                <a:cubicBezTo>
                  <a:pt x="605401" y="487642"/>
                  <a:pt x="606439" y="493715"/>
                  <a:pt x="603621" y="498454"/>
                </a:cubicBezTo>
                <a:lnTo>
                  <a:pt x="578110" y="542594"/>
                </a:lnTo>
                <a:cubicBezTo>
                  <a:pt x="575291" y="547334"/>
                  <a:pt x="569655" y="549555"/>
                  <a:pt x="564316" y="547778"/>
                </a:cubicBezTo>
                <a:lnTo>
                  <a:pt x="532575" y="537262"/>
                </a:lnTo>
                <a:cubicBezTo>
                  <a:pt x="518336" y="550000"/>
                  <a:pt x="501279" y="559924"/>
                  <a:pt x="482739" y="566145"/>
                </a:cubicBezTo>
                <a:lnTo>
                  <a:pt x="476064" y="598879"/>
                </a:lnTo>
                <a:cubicBezTo>
                  <a:pt x="474878" y="604211"/>
                  <a:pt x="470131" y="608062"/>
                  <a:pt x="464643" y="608062"/>
                </a:cubicBezTo>
                <a:lnTo>
                  <a:pt x="413473" y="608062"/>
                </a:lnTo>
                <a:cubicBezTo>
                  <a:pt x="407985" y="608062"/>
                  <a:pt x="403238" y="604211"/>
                  <a:pt x="402200" y="598879"/>
                </a:cubicBezTo>
                <a:lnTo>
                  <a:pt x="395377" y="566145"/>
                </a:lnTo>
                <a:cubicBezTo>
                  <a:pt x="376837" y="559924"/>
                  <a:pt x="359928" y="550148"/>
                  <a:pt x="345541" y="537262"/>
                </a:cubicBezTo>
                <a:lnTo>
                  <a:pt x="313800" y="547926"/>
                </a:lnTo>
                <a:cubicBezTo>
                  <a:pt x="308609" y="549555"/>
                  <a:pt x="302825" y="547482"/>
                  <a:pt x="300006" y="542594"/>
                </a:cubicBezTo>
                <a:lnTo>
                  <a:pt x="274495" y="498454"/>
                </a:lnTo>
                <a:cubicBezTo>
                  <a:pt x="271825" y="493715"/>
                  <a:pt x="272715" y="487642"/>
                  <a:pt x="276868" y="483939"/>
                </a:cubicBezTo>
                <a:lnTo>
                  <a:pt x="301786" y="461869"/>
                </a:lnTo>
                <a:cubicBezTo>
                  <a:pt x="299858" y="452538"/>
                  <a:pt x="298820" y="442910"/>
                  <a:pt x="298820" y="432986"/>
                </a:cubicBezTo>
                <a:cubicBezTo>
                  <a:pt x="298820" y="423210"/>
                  <a:pt x="299858" y="413583"/>
                  <a:pt x="301786" y="404251"/>
                </a:cubicBezTo>
                <a:lnTo>
                  <a:pt x="276868" y="382033"/>
                </a:lnTo>
                <a:cubicBezTo>
                  <a:pt x="272715" y="378478"/>
                  <a:pt x="271677" y="372406"/>
                  <a:pt x="274495" y="367666"/>
                </a:cubicBezTo>
                <a:lnTo>
                  <a:pt x="300006" y="323378"/>
                </a:lnTo>
                <a:cubicBezTo>
                  <a:pt x="302825" y="318639"/>
                  <a:pt x="308461" y="316565"/>
                  <a:pt x="313800" y="318194"/>
                </a:cubicBezTo>
                <a:lnTo>
                  <a:pt x="345541" y="328859"/>
                </a:lnTo>
                <a:cubicBezTo>
                  <a:pt x="359928" y="315972"/>
                  <a:pt x="376837" y="306049"/>
                  <a:pt x="395377" y="299976"/>
                </a:cubicBezTo>
                <a:lnTo>
                  <a:pt x="402200" y="267241"/>
                </a:lnTo>
                <a:cubicBezTo>
                  <a:pt x="403238" y="261909"/>
                  <a:pt x="407985" y="258058"/>
                  <a:pt x="413473" y="258058"/>
                </a:cubicBezTo>
                <a:close/>
                <a:moveTo>
                  <a:pt x="53557" y="194931"/>
                </a:moveTo>
                <a:cubicBezTo>
                  <a:pt x="47029" y="200115"/>
                  <a:pt x="43469" y="205003"/>
                  <a:pt x="43469" y="209150"/>
                </a:cubicBezTo>
                <a:cubicBezTo>
                  <a:pt x="43469" y="226333"/>
                  <a:pt x="102069" y="257735"/>
                  <a:pt x="197759" y="257735"/>
                </a:cubicBezTo>
                <a:cubicBezTo>
                  <a:pt x="293450" y="257735"/>
                  <a:pt x="351902" y="226333"/>
                  <a:pt x="351902" y="209150"/>
                </a:cubicBezTo>
                <a:cubicBezTo>
                  <a:pt x="351902" y="205151"/>
                  <a:pt x="348490" y="200115"/>
                  <a:pt x="341962" y="194931"/>
                </a:cubicBezTo>
                <a:cubicBezTo>
                  <a:pt x="303389" y="213150"/>
                  <a:pt x="249388" y="222482"/>
                  <a:pt x="197759" y="222482"/>
                </a:cubicBezTo>
                <a:cubicBezTo>
                  <a:pt x="146131" y="222482"/>
                  <a:pt x="92130" y="213150"/>
                  <a:pt x="53557" y="194931"/>
                </a:cubicBezTo>
                <a:close/>
                <a:moveTo>
                  <a:pt x="197759" y="43548"/>
                </a:moveTo>
                <a:cubicBezTo>
                  <a:pt x="102069" y="43548"/>
                  <a:pt x="43469" y="74950"/>
                  <a:pt x="43469" y="91985"/>
                </a:cubicBezTo>
                <a:cubicBezTo>
                  <a:pt x="43469" y="109167"/>
                  <a:pt x="102069" y="140569"/>
                  <a:pt x="197759" y="140569"/>
                </a:cubicBezTo>
                <a:cubicBezTo>
                  <a:pt x="293450" y="140569"/>
                  <a:pt x="351902" y="109167"/>
                  <a:pt x="351902" y="91985"/>
                </a:cubicBezTo>
                <a:cubicBezTo>
                  <a:pt x="351902" y="74950"/>
                  <a:pt x="293450" y="43548"/>
                  <a:pt x="197759" y="43548"/>
                </a:cubicBezTo>
                <a:close/>
                <a:moveTo>
                  <a:pt x="197759" y="0"/>
                </a:moveTo>
                <a:cubicBezTo>
                  <a:pt x="293598" y="0"/>
                  <a:pt x="395519" y="32291"/>
                  <a:pt x="395519" y="91985"/>
                </a:cubicBezTo>
                <a:lnTo>
                  <a:pt x="395519" y="140421"/>
                </a:lnTo>
                <a:cubicBezTo>
                  <a:pt x="393294" y="151530"/>
                  <a:pt x="387359" y="161455"/>
                  <a:pt x="378606" y="170194"/>
                </a:cubicBezTo>
                <a:cubicBezTo>
                  <a:pt x="389436" y="181599"/>
                  <a:pt x="395519" y="194486"/>
                  <a:pt x="395519" y="209150"/>
                </a:cubicBezTo>
                <a:lnTo>
                  <a:pt x="395519" y="229591"/>
                </a:lnTo>
                <a:cubicBezTo>
                  <a:pt x="380535" y="233443"/>
                  <a:pt x="368370" y="245589"/>
                  <a:pt x="365106" y="261290"/>
                </a:cubicBezTo>
                <a:lnTo>
                  <a:pt x="361694" y="278176"/>
                </a:lnTo>
                <a:cubicBezTo>
                  <a:pt x="351160" y="282916"/>
                  <a:pt x="341072" y="288693"/>
                  <a:pt x="331726" y="295507"/>
                </a:cubicBezTo>
                <a:lnTo>
                  <a:pt x="315110" y="290026"/>
                </a:lnTo>
                <a:cubicBezTo>
                  <a:pt x="310956" y="288693"/>
                  <a:pt x="306653" y="287952"/>
                  <a:pt x="302203" y="287952"/>
                </a:cubicBezTo>
                <a:cubicBezTo>
                  <a:pt x="287515" y="287952"/>
                  <a:pt x="273718" y="295951"/>
                  <a:pt x="266449" y="308542"/>
                </a:cubicBezTo>
                <a:lnTo>
                  <a:pt x="250278" y="336389"/>
                </a:lnTo>
                <a:cubicBezTo>
                  <a:pt x="233068" y="338463"/>
                  <a:pt x="215266" y="339648"/>
                  <a:pt x="197759" y="339648"/>
                </a:cubicBezTo>
                <a:cubicBezTo>
                  <a:pt x="146131" y="339648"/>
                  <a:pt x="92130" y="330316"/>
                  <a:pt x="53557" y="312097"/>
                </a:cubicBezTo>
                <a:cubicBezTo>
                  <a:pt x="47029" y="317281"/>
                  <a:pt x="43469" y="322169"/>
                  <a:pt x="43469" y="326316"/>
                </a:cubicBezTo>
                <a:cubicBezTo>
                  <a:pt x="43469" y="343499"/>
                  <a:pt x="102069" y="374901"/>
                  <a:pt x="197759" y="374901"/>
                </a:cubicBezTo>
                <a:cubicBezTo>
                  <a:pt x="210963" y="374901"/>
                  <a:pt x="223574" y="374309"/>
                  <a:pt x="235294" y="373124"/>
                </a:cubicBezTo>
                <a:cubicBezTo>
                  <a:pt x="235294" y="384677"/>
                  <a:pt x="240041" y="396231"/>
                  <a:pt x="249239" y="404229"/>
                </a:cubicBezTo>
                <a:lnTo>
                  <a:pt x="262146" y="415635"/>
                </a:lnTo>
                <a:cubicBezTo>
                  <a:pt x="261553" y="421412"/>
                  <a:pt x="261256" y="427189"/>
                  <a:pt x="261256" y="432965"/>
                </a:cubicBezTo>
                <a:cubicBezTo>
                  <a:pt x="261256" y="438742"/>
                  <a:pt x="261553" y="444667"/>
                  <a:pt x="262146" y="450296"/>
                </a:cubicBezTo>
                <a:lnTo>
                  <a:pt x="260069" y="452222"/>
                </a:lnTo>
                <a:cubicBezTo>
                  <a:pt x="239596" y="455184"/>
                  <a:pt x="218529" y="456813"/>
                  <a:pt x="197759" y="456813"/>
                </a:cubicBezTo>
                <a:cubicBezTo>
                  <a:pt x="146131" y="456813"/>
                  <a:pt x="92130" y="447482"/>
                  <a:pt x="53557" y="429262"/>
                </a:cubicBezTo>
                <a:cubicBezTo>
                  <a:pt x="47029" y="434447"/>
                  <a:pt x="43469" y="439335"/>
                  <a:pt x="43469" y="443482"/>
                </a:cubicBezTo>
                <a:cubicBezTo>
                  <a:pt x="43469" y="460665"/>
                  <a:pt x="102069" y="492067"/>
                  <a:pt x="197759" y="492067"/>
                </a:cubicBezTo>
                <a:cubicBezTo>
                  <a:pt x="211112" y="492067"/>
                  <a:pt x="223574" y="491474"/>
                  <a:pt x="235442" y="490289"/>
                </a:cubicBezTo>
                <a:cubicBezTo>
                  <a:pt x="234997" y="498140"/>
                  <a:pt x="236777" y="506139"/>
                  <a:pt x="240931" y="513248"/>
                </a:cubicBezTo>
                <a:lnTo>
                  <a:pt x="266449" y="557389"/>
                </a:lnTo>
                <a:cubicBezTo>
                  <a:pt x="268526" y="561092"/>
                  <a:pt x="271196" y="564351"/>
                  <a:pt x="274163" y="567165"/>
                </a:cubicBezTo>
                <a:cubicBezTo>
                  <a:pt x="249536" y="571609"/>
                  <a:pt x="223425" y="573979"/>
                  <a:pt x="197759" y="573979"/>
                </a:cubicBezTo>
                <a:cubicBezTo>
                  <a:pt x="108004" y="573979"/>
                  <a:pt x="11275" y="545836"/>
                  <a:pt x="148" y="491919"/>
                </a:cubicBezTo>
                <a:lnTo>
                  <a:pt x="0" y="490882"/>
                </a:lnTo>
                <a:lnTo>
                  <a:pt x="0" y="443482"/>
                </a:lnTo>
                <a:cubicBezTo>
                  <a:pt x="0" y="428818"/>
                  <a:pt x="6083" y="415783"/>
                  <a:pt x="16913" y="404526"/>
                </a:cubicBezTo>
                <a:cubicBezTo>
                  <a:pt x="8308" y="395638"/>
                  <a:pt x="2374" y="385714"/>
                  <a:pt x="148" y="374753"/>
                </a:cubicBezTo>
                <a:lnTo>
                  <a:pt x="0" y="373716"/>
                </a:lnTo>
                <a:lnTo>
                  <a:pt x="0" y="326316"/>
                </a:lnTo>
                <a:cubicBezTo>
                  <a:pt x="0" y="311652"/>
                  <a:pt x="6083" y="298617"/>
                  <a:pt x="16913" y="287360"/>
                </a:cubicBezTo>
                <a:cubicBezTo>
                  <a:pt x="8308" y="278473"/>
                  <a:pt x="2374" y="268548"/>
                  <a:pt x="148" y="257587"/>
                </a:cubicBezTo>
                <a:lnTo>
                  <a:pt x="0" y="256698"/>
                </a:lnTo>
                <a:lnTo>
                  <a:pt x="0" y="209150"/>
                </a:lnTo>
                <a:cubicBezTo>
                  <a:pt x="0" y="194486"/>
                  <a:pt x="6083" y="181451"/>
                  <a:pt x="16913" y="170194"/>
                </a:cubicBezTo>
                <a:cubicBezTo>
                  <a:pt x="8308" y="161306"/>
                  <a:pt x="2374" y="151530"/>
                  <a:pt x="148" y="140421"/>
                </a:cubicBezTo>
                <a:lnTo>
                  <a:pt x="0" y="139532"/>
                </a:lnTo>
                <a:lnTo>
                  <a:pt x="0" y="91985"/>
                </a:lnTo>
                <a:cubicBezTo>
                  <a:pt x="0" y="32291"/>
                  <a:pt x="101773" y="0"/>
                  <a:pt x="197759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智演喵视觉设计19">
            <a:extLst>
              <a:ext uri="{FF2B5EF4-FFF2-40B4-BE49-F238E27FC236}">
                <a16:creationId xmlns:a16="http://schemas.microsoft.com/office/drawing/2014/main" id="{08948F76-6761-1F99-08F9-10C34F6852C3}"/>
              </a:ext>
            </a:extLst>
          </p:cNvPr>
          <p:cNvSpPr/>
          <p:nvPr/>
        </p:nvSpPr>
        <p:spPr>
          <a:xfrm>
            <a:off x="5114096" y="1388991"/>
            <a:ext cx="1963810" cy="196380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智演喵视觉设计20">
            <a:extLst>
              <a:ext uri="{FF2B5EF4-FFF2-40B4-BE49-F238E27FC236}">
                <a16:creationId xmlns:a16="http://schemas.microsoft.com/office/drawing/2014/main" id="{CFC7230A-2DBA-7E2E-49D0-17DE75ECEA6B}"/>
              </a:ext>
            </a:extLst>
          </p:cNvPr>
          <p:cNvSpPr/>
          <p:nvPr/>
        </p:nvSpPr>
        <p:spPr>
          <a:xfrm>
            <a:off x="8633616" y="1312791"/>
            <a:ext cx="2116210" cy="211620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9000">
                <a:schemeClr val="accent2"/>
              </a:gs>
            </a:gsLst>
            <a:lin ang="2700000" scaled="1"/>
            <a:tileRect/>
          </a:gradFill>
          <a:ln w="19050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智演喵视觉设计21">
            <a:extLst>
              <a:ext uri="{FF2B5EF4-FFF2-40B4-BE49-F238E27FC236}">
                <a16:creationId xmlns:a16="http://schemas.microsoft.com/office/drawing/2014/main" id="{2FE3886D-E33C-C5DC-5A7C-21EC0F55F377}"/>
              </a:ext>
            </a:extLst>
          </p:cNvPr>
          <p:cNvSpPr/>
          <p:nvPr/>
        </p:nvSpPr>
        <p:spPr>
          <a:xfrm>
            <a:off x="9253843" y="1994634"/>
            <a:ext cx="875755" cy="752522"/>
          </a:xfrm>
          <a:custGeom>
            <a:avLst/>
            <a:gdLst>
              <a:gd name="connsiteX0" fmla="*/ 389492 w 608271"/>
              <a:gd name="connsiteY0" fmla="*/ 248491 h 522678"/>
              <a:gd name="connsiteX1" fmla="*/ 481825 w 608271"/>
              <a:gd name="connsiteY1" fmla="*/ 293892 h 522678"/>
              <a:gd name="connsiteX2" fmla="*/ 604637 w 608271"/>
              <a:gd name="connsiteY2" fmla="*/ 486497 h 522678"/>
              <a:gd name="connsiteX3" fmla="*/ 605332 w 608271"/>
              <a:gd name="connsiteY3" fmla="*/ 510486 h 522678"/>
              <a:gd name="connsiteX4" fmla="*/ 584681 w 608271"/>
              <a:gd name="connsiteY4" fmla="*/ 522678 h 522678"/>
              <a:gd name="connsiteX5" fmla="*/ 467131 w 608271"/>
              <a:gd name="connsiteY5" fmla="*/ 522381 h 522678"/>
              <a:gd name="connsiteX6" fmla="*/ 441814 w 608271"/>
              <a:gd name="connsiteY6" fmla="*/ 507115 h 522678"/>
              <a:gd name="connsiteX7" fmla="*/ 385123 w 608271"/>
              <a:gd name="connsiteY7" fmla="*/ 423451 h 522678"/>
              <a:gd name="connsiteX8" fmla="*/ 148136 w 608271"/>
              <a:gd name="connsiteY8" fmla="*/ 432472 h 522678"/>
              <a:gd name="connsiteX9" fmla="*/ 123415 w 608271"/>
              <a:gd name="connsiteY9" fmla="*/ 423650 h 522678"/>
              <a:gd name="connsiteX10" fmla="*/ 11920 w 608271"/>
              <a:gd name="connsiteY10" fmla="*/ 325117 h 522678"/>
              <a:gd name="connsiteX11" fmla="*/ 8843 w 608271"/>
              <a:gd name="connsiteY11" fmla="*/ 275454 h 522678"/>
              <a:gd name="connsiteX12" fmla="*/ 58583 w 608271"/>
              <a:gd name="connsiteY12" fmla="*/ 272381 h 522678"/>
              <a:gd name="connsiteX13" fmla="*/ 159554 w 608271"/>
              <a:gd name="connsiteY13" fmla="*/ 361596 h 522678"/>
              <a:gd name="connsiteX14" fmla="*/ 378869 w 608271"/>
              <a:gd name="connsiteY14" fmla="*/ 319863 h 522678"/>
              <a:gd name="connsiteX15" fmla="*/ 250596 w 608271"/>
              <a:gd name="connsiteY15" fmla="*/ 333741 h 522678"/>
              <a:gd name="connsiteX16" fmla="*/ 211776 w 608271"/>
              <a:gd name="connsiteY16" fmla="*/ 302615 h 522678"/>
              <a:gd name="connsiteX17" fmla="*/ 242951 w 608271"/>
              <a:gd name="connsiteY17" fmla="*/ 263757 h 522678"/>
              <a:gd name="connsiteX18" fmla="*/ 389492 w 608271"/>
              <a:gd name="connsiteY18" fmla="*/ 248491 h 522678"/>
              <a:gd name="connsiteX19" fmla="*/ 22874 w 608271"/>
              <a:gd name="connsiteY19" fmla="*/ 158631 h 522678"/>
              <a:gd name="connsiteX20" fmla="*/ 352733 w 608271"/>
              <a:gd name="connsiteY20" fmla="*/ 158631 h 522678"/>
              <a:gd name="connsiteX21" fmla="*/ 372685 w 608271"/>
              <a:gd name="connsiteY21" fmla="*/ 178545 h 522678"/>
              <a:gd name="connsiteX22" fmla="*/ 372685 w 608271"/>
              <a:gd name="connsiteY22" fmla="*/ 223129 h 522678"/>
              <a:gd name="connsiteX23" fmla="*/ 240067 w 608271"/>
              <a:gd name="connsiteY23" fmla="*/ 237495 h 522678"/>
              <a:gd name="connsiteX24" fmla="*/ 187456 w 608271"/>
              <a:gd name="connsiteY24" fmla="*/ 281485 h 522678"/>
              <a:gd name="connsiteX25" fmla="*/ 108838 w 608271"/>
              <a:gd name="connsiteY25" fmla="*/ 281485 h 522678"/>
              <a:gd name="connsiteX26" fmla="*/ 76180 w 608271"/>
              <a:gd name="connsiteY26" fmla="*/ 252654 h 522678"/>
              <a:gd name="connsiteX27" fmla="*/ 2922 w 608271"/>
              <a:gd name="connsiteY27" fmla="*/ 246313 h 522678"/>
              <a:gd name="connsiteX28" fmla="*/ 2922 w 608271"/>
              <a:gd name="connsiteY28" fmla="*/ 178545 h 522678"/>
              <a:gd name="connsiteX29" fmla="*/ 22874 w 608271"/>
              <a:gd name="connsiteY29" fmla="*/ 158631 h 522678"/>
              <a:gd name="connsiteX30" fmla="*/ 22874 w 608271"/>
              <a:gd name="connsiteY30" fmla="*/ 0 h 522678"/>
              <a:gd name="connsiteX31" fmla="*/ 352733 w 608271"/>
              <a:gd name="connsiteY31" fmla="*/ 0 h 522678"/>
              <a:gd name="connsiteX32" fmla="*/ 372685 w 608271"/>
              <a:gd name="connsiteY32" fmla="*/ 19925 h 522678"/>
              <a:gd name="connsiteX33" fmla="*/ 372685 w 608271"/>
              <a:gd name="connsiteY33" fmla="*/ 102999 h 522678"/>
              <a:gd name="connsiteX34" fmla="*/ 352733 w 608271"/>
              <a:gd name="connsiteY34" fmla="*/ 122925 h 522678"/>
              <a:gd name="connsiteX35" fmla="*/ 22874 w 608271"/>
              <a:gd name="connsiteY35" fmla="*/ 122925 h 522678"/>
              <a:gd name="connsiteX36" fmla="*/ 2922 w 608271"/>
              <a:gd name="connsiteY36" fmla="*/ 102999 h 522678"/>
              <a:gd name="connsiteX37" fmla="*/ 2922 w 608271"/>
              <a:gd name="connsiteY37" fmla="*/ 19925 h 522678"/>
              <a:gd name="connsiteX38" fmla="*/ 22874 w 608271"/>
              <a:gd name="connsiteY38" fmla="*/ 0 h 52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71" h="522678">
                <a:moveTo>
                  <a:pt x="389492" y="248491"/>
                </a:moveTo>
                <a:cubicBezTo>
                  <a:pt x="425432" y="248491"/>
                  <a:pt x="459883" y="265442"/>
                  <a:pt x="481825" y="293892"/>
                </a:cubicBezTo>
                <a:lnTo>
                  <a:pt x="604637" y="486497"/>
                </a:lnTo>
                <a:cubicBezTo>
                  <a:pt x="609204" y="493733"/>
                  <a:pt x="609502" y="502952"/>
                  <a:pt x="605332" y="510486"/>
                </a:cubicBezTo>
                <a:cubicBezTo>
                  <a:pt x="601162" y="518019"/>
                  <a:pt x="593319" y="522678"/>
                  <a:pt x="584681" y="522678"/>
                </a:cubicBezTo>
                <a:cubicBezTo>
                  <a:pt x="569888" y="522678"/>
                  <a:pt x="467131" y="522381"/>
                  <a:pt x="467131" y="522381"/>
                </a:cubicBezTo>
                <a:cubicBezTo>
                  <a:pt x="457203" y="521290"/>
                  <a:pt x="447771" y="516037"/>
                  <a:pt x="441814" y="507115"/>
                </a:cubicBezTo>
                <a:lnTo>
                  <a:pt x="385123" y="423451"/>
                </a:lnTo>
                <a:lnTo>
                  <a:pt x="148136" y="432472"/>
                </a:lnTo>
                <a:cubicBezTo>
                  <a:pt x="138804" y="432869"/>
                  <a:pt x="129967" y="429498"/>
                  <a:pt x="123415" y="423650"/>
                </a:cubicBezTo>
                <a:lnTo>
                  <a:pt x="11920" y="325117"/>
                </a:lnTo>
                <a:cubicBezTo>
                  <a:pt x="-2674" y="312230"/>
                  <a:pt x="-4064" y="290026"/>
                  <a:pt x="8843" y="275454"/>
                </a:cubicBezTo>
                <a:cubicBezTo>
                  <a:pt x="21749" y="260882"/>
                  <a:pt x="44088" y="259494"/>
                  <a:pt x="58583" y="272381"/>
                </a:cubicBezTo>
                <a:lnTo>
                  <a:pt x="159554" y="361596"/>
                </a:lnTo>
                <a:lnTo>
                  <a:pt x="378869" y="319863"/>
                </a:lnTo>
                <a:lnTo>
                  <a:pt x="250596" y="333741"/>
                </a:lnTo>
                <a:cubicBezTo>
                  <a:pt x="231236" y="335823"/>
                  <a:pt x="213861" y="321846"/>
                  <a:pt x="211776" y="302615"/>
                </a:cubicBezTo>
                <a:cubicBezTo>
                  <a:pt x="209592" y="283285"/>
                  <a:pt x="223591" y="265838"/>
                  <a:pt x="242951" y="263757"/>
                </a:cubicBezTo>
                <a:cubicBezTo>
                  <a:pt x="388896" y="247896"/>
                  <a:pt x="380954" y="248491"/>
                  <a:pt x="389492" y="248491"/>
                </a:cubicBezTo>
                <a:close/>
                <a:moveTo>
                  <a:pt x="22874" y="158631"/>
                </a:moveTo>
                <a:lnTo>
                  <a:pt x="352733" y="158631"/>
                </a:lnTo>
                <a:cubicBezTo>
                  <a:pt x="363751" y="158631"/>
                  <a:pt x="372685" y="167548"/>
                  <a:pt x="372685" y="178545"/>
                </a:cubicBezTo>
                <a:lnTo>
                  <a:pt x="372685" y="223129"/>
                </a:lnTo>
                <a:lnTo>
                  <a:pt x="240067" y="237495"/>
                </a:lnTo>
                <a:cubicBezTo>
                  <a:pt x="213861" y="240368"/>
                  <a:pt x="194107" y="258896"/>
                  <a:pt x="187456" y="281485"/>
                </a:cubicBezTo>
                <a:lnTo>
                  <a:pt x="108838" y="281485"/>
                </a:lnTo>
                <a:lnTo>
                  <a:pt x="76180" y="252654"/>
                </a:lnTo>
                <a:cubicBezTo>
                  <a:pt x="55930" y="234721"/>
                  <a:pt x="26249" y="231947"/>
                  <a:pt x="2922" y="246313"/>
                </a:cubicBezTo>
                <a:lnTo>
                  <a:pt x="2922" y="178545"/>
                </a:lnTo>
                <a:cubicBezTo>
                  <a:pt x="2922" y="167548"/>
                  <a:pt x="11856" y="158631"/>
                  <a:pt x="22874" y="158631"/>
                </a:cubicBezTo>
                <a:close/>
                <a:moveTo>
                  <a:pt x="22874" y="0"/>
                </a:moveTo>
                <a:lnTo>
                  <a:pt x="352733" y="0"/>
                </a:lnTo>
                <a:cubicBezTo>
                  <a:pt x="363751" y="0"/>
                  <a:pt x="372685" y="8922"/>
                  <a:pt x="372685" y="19925"/>
                </a:cubicBezTo>
                <a:lnTo>
                  <a:pt x="372685" y="102999"/>
                </a:lnTo>
                <a:cubicBezTo>
                  <a:pt x="372685" y="114003"/>
                  <a:pt x="363751" y="122925"/>
                  <a:pt x="352733" y="122925"/>
                </a:cubicBezTo>
                <a:lnTo>
                  <a:pt x="22874" y="122925"/>
                </a:lnTo>
                <a:cubicBezTo>
                  <a:pt x="11856" y="122925"/>
                  <a:pt x="2922" y="114003"/>
                  <a:pt x="2922" y="102999"/>
                </a:cubicBezTo>
                <a:lnTo>
                  <a:pt x="2922" y="19925"/>
                </a:lnTo>
                <a:cubicBezTo>
                  <a:pt x="2922" y="8922"/>
                  <a:pt x="11856" y="0"/>
                  <a:pt x="22874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智演喵视觉设计22">
            <a:extLst>
              <a:ext uri="{FF2B5EF4-FFF2-40B4-BE49-F238E27FC236}">
                <a16:creationId xmlns:a16="http://schemas.microsoft.com/office/drawing/2014/main" id="{856A6057-CBC9-CC2F-4E41-E9D3F17E2EF9}"/>
              </a:ext>
            </a:extLst>
          </p:cNvPr>
          <p:cNvSpPr/>
          <p:nvPr/>
        </p:nvSpPr>
        <p:spPr>
          <a:xfrm>
            <a:off x="8709816" y="1388991"/>
            <a:ext cx="1963810" cy="196380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智演喵视觉设计23">
            <a:extLst>
              <a:ext uri="{FF2B5EF4-FFF2-40B4-BE49-F238E27FC236}">
                <a16:creationId xmlns:a16="http://schemas.microsoft.com/office/drawing/2014/main" id="{F79151A8-EAF7-2FA2-9F41-627373C99ECC}"/>
              </a:ext>
            </a:extLst>
          </p:cNvPr>
          <p:cNvSpPr/>
          <p:nvPr/>
        </p:nvSpPr>
        <p:spPr>
          <a:xfrm>
            <a:off x="1442176" y="1312791"/>
            <a:ext cx="2116210" cy="211620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9000">
                <a:schemeClr val="accent2"/>
              </a:gs>
            </a:gsLst>
            <a:lin ang="2700000" scaled="1"/>
            <a:tileRect/>
          </a:gradFill>
          <a:ln w="19050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智演喵视觉设计24">
            <a:extLst>
              <a:ext uri="{FF2B5EF4-FFF2-40B4-BE49-F238E27FC236}">
                <a16:creationId xmlns:a16="http://schemas.microsoft.com/office/drawing/2014/main" id="{045D3EEB-B438-1630-58EA-57A3534AD7B4}"/>
              </a:ext>
            </a:extLst>
          </p:cNvPr>
          <p:cNvSpPr/>
          <p:nvPr/>
        </p:nvSpPr>
        <p:spPr>
          <a:xfrm>
            <a:off x="2126223" y="1933018"/>
            <a:ext cx="748115" cy="875755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智演喵视觉设计25">
            <a:extLst>
              <a:ext uri="{FF2B5EF4-FFF2-40B4-BE49-F238E27FC236}">
                <a16:creationId xmlns:a16="http://schemas.microsoft.com/office/drawing/2014/main" id="{07633616-E3CF-D177-09B2-1B0E043F0D85}"/>
              </a:ext>
            </a:extLst>
          </p:cNvPr>
          <p:cNvSpPr/>
          <p:nvPr/>
        </p:nvSpPr>
        <p:spPr>
          <a:xfrm>
            <a:off x="1518376" y="1388991"/>
            <a:ext cx="1963810" cy="196380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1874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4C789F94-BA48-C734-5393-99DEC86725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3" name="智演喵视觉设计2">
            <a:extLst>
              <a:ext uri="{FF2B5EF4-FFF2-40B4-BE49-F238E27FC236}">
                <a16:creationId xmlns:a16="http://schemas.microsoft.com/office/drawing/2014/main" id="{77D010FE-E041-CE2A-412E-41D6DA8780CE}"/>
              </a:ext>
            </a:extLst>
          </p:cNvPr>
          <p:cNvCxnSpPr>
            <a:cxnSpLocks/>
          </p:cNvCxnSpPr>
          <p:nvPr/>
        </p:nvCxnSpPr>
        <p:spPr>
          <a:xfrm>
            <a:off x="4231174" y="4162601"/>
            <a:ext cx="0" cy="140746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智演喵视觉设计3">
            <a:extLst>
              <a:ext uri="{FF2B5EF4-FFF2-40B4-BE49-F238E27FC236}">
                <a16:creationId xmlns:a16="http://schemas.microsoft.com/office/drawing/2014/main" id="{3D8DBE6E-CAC3-DAC1-6E9B-6C278C180D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5827" y="1306473"/>
            <a:ext cx="3000346" cy="2250260"/>
          </a:xfrm>
          <a:custGeom>
            <a:avLst/>
            <a:gdLst>
              <a:gd name="connsiteX0" fmla="*/ 0 w 3627072"/>
              <a:gd name="connsiteY0" fmla="*/ 0 h 2405608"/>
              <a:gd name="connsiteX1" fmla="*/ 3627072 w 3627072"/>
              <a:gd name="connsiteY1" fmla="*/ 0 h 2405608"/>
              <a:gd name="connsiteX2" fmla="*/ 3627072 w 3627072"/>
              <a:gd name="connsiteY2" fmla="*/ 2405608 h 2405608"/>
              <a:gd name="connsiteX3" fmla="*/ 0 w 3627072"/>
              <a:gd name="connsiteY3" fmla="*/ 2405608 h 240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7072" h="2405608">
                <a:moveTo>
                  <a:pt x="0" y="0"/>
                </a:moveTo>
                <a:lnTo>
                  <a:pt x="3627072" y="0"/>
                </a:lnTo>
                <a:lnTo>
                  <a:pt x="3627072" y="2405608"/>
                </a:lnTo>
                <a:lnTo>
                  <a:pt x="0" y="2405608"/>
                </a:lnTo>
                <a:close/>
              </a:path>
            </a:pathLst>
          </a:cu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6" name="智演喵视觉设计4">
            <a:extLst>
              <a:ext uri="{FF2B5EF4-FFF2-40B4-BE49-F238E27FC236}">
                <a16:creationId xmlns:a16="http://schemas.microsoft.com/office/drawing/2014/main" id="{AD300B78-141A-03EF-28B7-F81427875F72}"/>
              </a:ext>
            </a:extLst>
          </p:cNvPr>
          <p:cNvSpPr/>
          <p:nvPr/>
        </p:nvSpPr>
        <p:spPr>
          <a:xfrm>
            <a:off x="5427852" y="3298095"/>
            <a:ext cx="1336298" cy="51727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7" name="智演喵视觉设计5">
            <a:extLst>
              <a:ext uri="{FF2B5EF4-FFF2-40B4-BE49-F238E27FC236}">
                <a16:creationId xmlns:a16="http://schemas.microsoft.com/office/drawing/2014/main" id="{A75F045B-BD7E-3541-B2D3-7A60588522EF}"/>
              </a:ext>
            </a:extLst>
          </p:cNvPr>
          <p:cNvSpPr/>
          <p:nvPr/>
        </p:nvSpPr>
        <p:spPr>
          <a:xfrm>
            <a:off x="5900222" y="3410963"/>
            <a:ext cx="391554" cy="291539"/>
          </a:xfrm>
          <a:custGeom>
            <a:avLst/>
            <a:gdLst>
              <a:gd name="connsiteX0" fmla="*/ 467768 w 604181"/>
              <a:gd name="connsiteY0" fmla="*/ 117209 h 449855"/>
              <a:gd name="connsiteX1" fmla="*/ 533019 w 604181"/>
              <a:gd name="connsiteY1" fmla="*/ 145391 h 449855"/>
              <a:gd name="connsiteX2" fmla="*/ 547131 w 604181"/>
              <a:gd name="connsiteY2" fmla="*/ 212354 h 449855"/>
              <a:gd name="connsiteX3" fmla="*/ 499248 w 604181"/>
              <a:gd name="connsiteY3" fmla="*/ 299791 h 449855"/>
              <a:gd name="connsiteX4" fmla="*/ 499971 w 604181"/>
              <a:gd name="connsiteY4" fmla="*/ 306174 h 449855"/>
              <a:gd name="connsiteX5" fmla="*/ 510706 w 604181"/>
              <a:gd name="connsiteY5" fmla="*/ 307619 h 449855"/>
              <a:gd name="connsiteX6" fmla="*/ 590431 w 604181"/>
              <a:gd name="connsiteY6" fmla="*/ 345677 h 449855"/>
              <a:gd name="connsiteX7" fmla="*/ 604060 w 604181"/>
              <a:gd name="connsiteY7" fmla="*/ 430585 h 449855"/>
              <a:gd name="connsiteX8" fmla="*/ 604181 w 604181"/>
              <a:gd name="connsiteY8" fmla="*/ 436607 h 449855"/>
              <a:gd name="connsiteX9" fmla="*/ 600442 w 604181"/>
              <a:gd name="connsiteY9" fmla="*/ 446001 h 449855"/>
              <a:gd name="connsiteX10" fmla="*/ 591034 w 604181"/>
              <a:gd name="connsiteY10" fmla="*/ 449855 h 449855"/>
              <a:gd name="connsiteX11" fmla="*/ 344381 w 604181"/>
              <a:gd name="connsiteY11" fmla="*/ 449855 h 449855"/>
              <a:gd name="connsiteX12" fmla="*/ 335094 w 604181"/>
              <a:gd name="connsiteY12" fmla="*/ 446001 h 449855"/>
              <a:gd name="connsiteX13" fmla="*/ 331355 w 604181"/>
              <a:gd name="connsiteY13" fmla="*/ 436607 h 449855"/>
              <a:gd name="connsiteX14" fmla="*/ 331475 w 604181"/>
              <a:gd name="connsiteY14" fmla="*/ 430585 h 449855"/>
              <a:gd name="connsiteX15" fmla="*/ 345104 w 604181"/>
              <a:gd name="connsiteY15" fmla="*/ 345677 h 449855"/>
              <a:gd name="connsiteX16" fmla="*/ 424830 w 604181"/>
              <a:gd name="connsiteY16" fmla="*/ 307619 h 449855"/>
              <a:gd name="connsiteX17" fmla="*/ 435564 w 604181"/>
              <a:gd name="connsiteY17" fmla="*/ 306174 h 449855"/>
              <a:gd name="connsiteX18" fmla="*/ 436167 w 604181"/>
              <a:gd name="connsiteY18" fmla="*/ 299791 h 449855"/>
              <a:gd name="connsiteX19" fmla="*/ 388405 w 604181"/>
              <a:gd name="connsiteY19" fmla="*/ 212354 h 449855"/>
              <a:gd name="connsiteX20" fmla="*/ 402516 w 604181"/>
              <a:gd name="connsiteY20" fmla="*/ 145391 h 449855"/>
              <a:gd name="connsiteX21" fmla="*/ 467768 w 604181"/>
              <a:gd name="connsiteY21" fmla="*/ 117209 h 449855"/>
              <a:gd name="connsiteX22" fmla="*/ 39926 w 604181"/>
              <a:gd name="connsiteY22" fmla="*/ 0 h 449855"/>
              <a:gd name="connsiteX23" fmla="*/ 427852 w 604181"/>
              <a:gd name="connsiteY23" fmla="*/ 0 h 449855"/>
              <a:gd name="connsiteX24" fmla="*/ 467778 w 604181"/>
              <a:gd name="connsiteY24" fmla="*/ 39865 h 449855"/>
              <a:gd name="connsiteX25" fmla="*/ 467778 w 604181"/>
              <a:gd name="connsiteY25" fmla="*/ 94905 h 449855"/>
              <a:gd name="connsiteX26" fmla="*/ 421459 w 604181"/>
              <a:gd name="connsiteY26" fmla="*/ 103336 h 449855"/>
              <a:gd name="connsiteX27" fmla="*/ 421459 w 604181"/>
              <a:gd name="connsiteY27" fmla="*/ 46128 h 449855"/>
              <a:gd name="connsiteX28" fmla="*/ 46319 w 604181"/>
              <a:gd name="connsiteY28" fmla="*/ 46128 h 449855"/>
              <a:gd name="connsiteX29" fmla="*/ 46319 w 604181"/>
              <a:gd name="connsiteY29" fmla="*/ 272550 h 449855"/>
              <a:gd name="connsiteX30" fmla="*/ 372727 w 604181"/>
              <a:gd name="connsiteY30" fmla="*/ 272550 h 449855"/>
              <a:gd name="connsiteX31" fmla="*/ 384668 w 604181"/>
              <a:gd name="connsiteY31" fmla="*/ 293747 h 449855"/>
              <a:gd name="connsiteX32" fmla="*/ 336781 w 604181"/>
              <a:gd name="connsiteY32" fmla="*/ 318799 h 449855"/>
              <a:gd name="connsiteX33" fmla="*/ 272247 w 604181"/>
              <a:gd name="connsiteY33" fmla="*/ 318799 h 449855"/>
              <a:gd name="connsiteX34" fmla="*/ 272247 w 604181"/>
              <a:gd name="connsiteY34" fmla="*/ 354809 h 449855"/>
              <a:gd name="connsiteX35" fmla="*/ 303730 w 604181"/>
              <a:gd name="connsiteY35" fmla="*/ 354809 h 449855"/>
              <a:gd name="connsiteX36" fmla="*/ 312536 w 604181"/>
              <a:gd name="connsiteY36" fmla="*/ 356375 h 449855"/>
              <a:gd name="connsiteX37" fmla="*/ 305057 w 604181"/>
              <a:gd name="connsiteY37" fmla="*/ 408525 h 449855"/>
              <a:gd name="connsiteX38" fmla="*/ 303730 w 604181"/>
              <a:gd name="connsiteY38" fmla="*/ 408645 h 449855"/>
              <a:gd name="connsiteX39" fmla="*/ 164048 w 604181"/>
              <a:gd name="connsiteY39" fmla="*/ 408645 h 449855"/>
              <a:gd name="connsiteX40" fmla="*/ 137149 w 604181"/>
              <a:gd name="connsiteY40" fmla="*/ 381667 h 449855"/>
              <a:gd name="connsiteX41" fmla="*/ 164048 w 604181"/>
              <a:gd name="connsiteY41" fmla="*/ 354809 h 449855"/>
              <a:gd name="connsiteX42" fmla="*/ 195531 w 604181"/>
              <a:gd name="connsiteY42" fmla="*/ 354809 h 449855"/>
              <a:gd name="connsiteX43" fmla="*/ 195531 w 604181"/>
              <a:gd name="connsiteY43" fmla="*/ 318799 h 449855"/>
              <a:gd name="connsiteX44" fmla="*/ 39926 w 604181"/>
              <a:gd name="connsiteY44" fmla="*/ 318799 h 449855"/>
              <a:gd name="connsiteX45" fmla="*/ 0 w 604181"/>
              <a:gd name="connsiteY45" fmla="*/ 278934 h 449855"/>
              <a:gd name="connsiteX46" fmla="*/ 0 w 604181"/>
              <a:gd name="connsiteY46" fmla="*/ 39865 h 449855"/>
              <a:gd name="connsiteX47" fmla="*/ 39926 w 604181"/>
              <a:gd name="connsiteY47" fmla="*/ 0 h 4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181" h="449855">
                <a:moveTo>
                  <a:pt x="467768" y="117209"/>
                </a:moveTo>
                <a:cubicBezTo>
                  <a:pt x="494061" y="117209"/>
                  <a:pt x="520837" y="126844"/>
                  <a:pt x="533019" y="145391"/>
                </a:cubicBezTo>
                <a:cubicBezTo>
                  <a:pt x="542789" y="160446"/>
                  <a:pt x="547131" y="181040"/>
                  <a:pt x="547131" y="212354"/>
                </a:cubicBezTo>
                <a:cubicBezTo>
                  <a:pt x="547131" y="250171"/>
                  <a:pt x="527954" y="284977"/>
                  <a:pt x="499248" y="299791"/>
                </a:cubicBezTo>
                <a:cubicBezTo>
                  <a:pt x="496353" y="301236"/>
                  <a:pt x="497559" y="306054"/>
                  <a:pt x="499971" y="306174"/>
                </a:cubicBezTo>
                <a:cubicBezTo>
                  <a:pt x="506605" y="306897"/>
                  <a:pt x="510224" y="307499"/>
                  <a:pt x="510706" y="307619"/>
                </a:cubicBezTo>
                <a:cubicBezTo>
                  <a:pt x="549423" y="314605"/>
                  <a:pt x="576319" y="323397"/>
                  <a:pt x="590431" y="345677"/>
                </a:cubicBezTo>
                <a:cubicBezTo>
                  <a:pt x="602734" y="365068"/>
                  <a:pt x="603216" y="391082"/>
                  <a:pt x="604060" y="430585"/>
                </a:cubicBezTo>
                <a:lnTo>
                  <a:pt x="604181" y="436607"/>
                </a:lnTo>
                <a:cubicBezTo>
                  <a:pt x="604181" y="440100"/>
                  <a:pt x="602854" y="443472"/>
                  <a:pt x="600442" y="446001"/>
                </a:cubicBezTo>
                <a:cubicBezTo>
                  <a:pt x="597909" y="448410"/>
                  <a:pt x="594653" y="449855"/>
                  <a:pt x="591034" y="449855"/>
                </a:cubicBezTo>
                <a:lnTo>
                  <a:pt x="344381" y="449855"/>
                </a:lnTo>
                <a:cubicBezTo>
                  <a:pt x="340883" y="449855"/>
                  <a:pt x="337506" y="448410"/>
                  <a:pt x="335094" y="446001"/>
                </a:cubicBezTo>
                <a:cubicBezTo>
                  <a:pt x="332681" y="443472"/>
                  <a:pt x="331234" y="440100"/>
                  <a:pt x="331355" y="436607"/>
                </a:cubicBezTo>
                <a:lnTo>
                  <a:pt x="331475" y="430585"/>
                </a:lnTo>
                <a:cubicBezTo>
                  <a:pt x="332199" y="391082"/>
                  <a:pt x="332681" y="365068"/>
                  <a:pt x="345104" y="345677"/>
                </a:cubicBezTo>
                <a:cubicBezTo>
                  <a:pt x="359216" y="323397"/>
                  <a:pt x="385992" y="314605"/>
                  <a:pt x="424830" y="307619"/>
                </a:cubicBezTo>
                <a:cubicBezTo>
                  <a:pt x="425312" y="307499"/>
                  <a:pt x="428930" y="306897"/>
                  <a:pt x="435564" y="306174"/>
                </a:cubicBezTo>
                <a:cubicBezTo>
                  <a:pt x="437976" y="306054"/>
                  <a:pt x="439183" y="301236"/>
                  <a:pt x="436167" y="299791"/>
                </a:cubicBezTo>
                <a:cubicBezTo>
                  <a:pt x="407461" y="284977"/>
                  <a:pt x="388405" y="250171"/>
                  <a:pt x="388405" y="212354"/>
                </a:cubicBezTo>
                <a:cubicBezTo>
                  <a:pt x="388405" y="181040"/>
                  <a:pt x="392747" y="160446"/>
                  <a:pt x="402516" y="145391"/>
                </a:cubicBezTo>
                <a:cubicBezTo>
                  <a:pt x="414698" y="126844"/>
                  <a:pt x="441474" y="117209"/>
                  <a:pt x="467768" y="117209"/>
                </a:cubicBezTo>
                <a:close/>
                <a:moveTo>
                  <a:pt x="39926" y="0"/>
                </a:moveTo>
                <a:lnTo>
                  <a:pt x="427852" y="0"/>
                </a:lnTo>
                <a:cubicBezTo>
                  <a:pt x="449926" y="0"/>
                  <a:pt x="467778" y="17825"/>
                  <a:pt x="467778" y="39865"/>
                </a:cubicBezTo>
                <a:lnTo>
                  <a:pt x="467778" y="94905"/>
                </a:lnTo>
                <a:cubicBezTo>
                  <a:pt x="451132" y="94905"/>
                  <a:pt x="435330" y="97916"/>
                  <a:pt x="421459" y="103336"/>
                </a:cubicBezTo>
                <a:lnTo>
                  <a:pt x="421459" y="46128"/>
                </a:lnTo>
                <a:lnTo>
                  <a:pt x="46319" y="46128"/>
                </a:lnTo>
                <a:lnTo>
                  <a:pt x="46319" y="272550"/>
                </a:lnTo>
                <a:lnTo>
                  <a:pt x="372727" y="272550"/>
                </a:lnTo>
                <a:cubicBezTo>
                  <a:pt x="376104" y="280018"/>
                  <a:pt x="380085" y="287244"/>
                  <a:pt x="384668" y="293747"/>
                </a:cubicBezTo>
                <a:cubicBezTo>
                  <a:pt x="367057" y="298926"/>
                  <a:pt x="350291" y="306514"/>
                  <a:pt x="336781" y="318799"/>
                </a:cubicBezTo>
                <a:lnTo>
                  <a:pt x="272247" y="318799"/>
                </a:lnTo>
                <a:lnTo>
                  <a:pt x="272247" y="354809"/>
                </a:lnTo>
                <a:lnTo>
                  <a:pt x="303730" y="354809"/>
                </a:lnTo>
                <a:cubicBezTo>
                  <a:pt x="306746" y="354809"/>
                  <a:pt x="309761" y="355412"/>
                  <a:pt x="312536" y="356375"/>
                </a:cubicBezTo>
                <a:cubicBezTo>
                  <a:pt x="307590" y="371550"/>
                  <a:pt x="305781" y="388652"/>
                  <a:pt x="305057" y="408525"/>
                </a:cubicBezTo>
                <a:cubicBezTo>
                  <a:pt x="304574" y="408525"/>
                  <a:pt x="304092" y="408645"/>
                  <a:pt x="303730" y="408645"/>
                </a:cubicBezTo>
                <a:lnTo>
                  <a:pt x="164048" y="408645"/>
                </a:lnTo>
                <a:cubicBezTo>
                  <a:pt x="149211" y="408645"/>
                  <a:pt x="137149" y="396601"/>
                  <a:pt x="137149" y="381667"/>
                </a:cubicBezTo>
                <a:cubicBezTo>
                  <a:pt x="137149" y="366853"/>
                  <a:pt x="149211" y="354809"/>
                  <a:pt x="164048" y="354809"/>
                </a:cubicBezTo>
                <a:lnTo>
                  <a:pt x="195531" y="354809"/>
                </a:lnTo>
                <a:lnTo>
                  <a:pt x="195531" y="318799"/>
                </a:lnTo>
                <a:lnTo>
                  <a:pt x="39926" y="318799"/>
                </a:lnTo>
                <a:cubicBezTo>
                  <a:pt x="17852" y="318799"/>
                  <a:pt x="0" y="300974"/>
                  <a:pt x="0" y="278934"/>
                </a:cubicBezTo>
                <a:lnTo>
                  <a:pt x="0" y="39865"/>
                </a:lnTo>
                <a:cubicBezTo>
                  <a:pt x="0" y="17825"/>
                  <a:pt x="17852" y="0"/>
                  <a:pt x="39926" y="0"/>
                </a:cubicBez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pic>
        <p:nvPicPr>
          <p:cNvPr id="8" name="智演喵视觉设计6">
            <a:extLst>
              <a:ext uri="{FF2B5EF4-FFF2-40B4-BE49-F238E27FC236}">
                <a16:creationId xmlns:a16="http://schemas.microsoft.com/office/drawing/2014/main" id="{170D7540-83E7-773E-E84A-CA74CAC8B2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175" y="1306473"/>
            <a:ext cx="3000344" cy="2250258"/>
          </a:xfrm>
          <a:custGeom>
            <a:avLst/>
            <a:gdLst>
              <a:gd name="connsiteX0" fmla="*/ 0 w 3627072"/>
              <a:gd name="connsiteY0" fmla="*/ 0 h 2405608"/>
              <a:gd name="connsiteX1" fmla="*/ 3627072 w 3627072"/>
              <a:gd name="connsiteY1" fmla="*/ 0 h 2405608"/>
              <a:gd name="connsiteX2" fmla="*/ 3627072 w 3627072"/>
              <a:gd name="connsiteY2" fmla="*/ 2405608 h 2405608"/>
              <a:gd name="connsiteX3" fmla="*/ 0 w 3627072"/>
              <a:gd name="connsiteY3" fmla="*/ 2405608 h 240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7072" h="2405608">
                <a:moveTo>
                  <a:pt x="0" y="0"/>
                </a:moveTo>
                <a:lnTo>
                  <a:pt x="3627072" y="0"/>
                </a:lnTo>
                <a:lnTo>
                  <a:pt x="3627072" y="2405608"/>
                </a:lnTo>
                <a:lnTo>
                  <a:pt x="0" y="2405608"/>
                </a:lnTo>
                <a:close/>
              </a:path>
            </a:pathLst>
          </a:cu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cxnSp>
        <p:nvCxnSpPr>
          <p:cNvPr id="9" name="智演喵视觉设计7">
            <a:extLst>
              <a:ext uri="{FF2B5EF4-FFF2-40B4-BE49-F238E27FC236}">
                <a16:creationId xmlns:a16="http://schemas.microsoft.com/office/drawing/2014/main" id="{6AC7A8FE-B5F4-4120-450A-E116C577E998}"/>
              </a:ext>
            </a:extLst>
          </p:cNvPr>
          <p:cNvCxnSpPr>
            <a:cxnSpLocks/>
          </p:cNvCxnSpPr>
          <p:nvPr/>
        </p:nvCxnSpPr>
        <p:spPr>
          <a:xfrm>
            <a:off x="7960827" y="4162601"/>
            <a:ext cx="0" cy="140746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智演喵视觉设计8">
            <a:extLst>
              <a:ext uri="{FF2B5EF4-FFF2-40B4-BE49-F238E27FC236}">
                <a16:creationId xmlns:a16="http://schemas.microsoft.com/office/drawing/2014/main" id="{DD186603-6810-1E94-F538-2BDA45D252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5481" y="1306473"/>
            <a:ext cx="3000346" cy="2250260"/>
          </a:xfrm>
          <a:custGeom>
            <a:avLst/>
            <a:gdLst>
              <a:gd name="connsiteX0" fmla="*/ 0 w 3627072"/>
              <a:gd name="connsiteY0" fmla="*/ 0 h 2405608"/>
              <a:gd name="connsiteX1" fmla="*/ 3627072 w 3627072"/>
              <a:gd name="connsiteY1" fmla="*/ 0 h 2405608"/>
              <a:gd name="connsiteX2" fmla="*/ 3627072 w 3627072"/>
              <a:gd name="connsiteY2" fmla="*/ 2405608 h 2405608"/>
              <a:gd name="connsiteX3" fmla="*/ 0 w 3627072"/>
              <a:gd name="connsiteY3" fmla="*/ 2405608 h 240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7072" h="2405608">
                <a:moveTo>
                  <a:pt x="0" y="0"/>
                </a:moveTo>
                <a:lnTo>
                  <a:pt x="3627072" y="0"/>
                </a:lnTo>
                <a:lnTo>
                  <a:pt x="3627072" y="2405608"/>
                </a:lnTo>
                <a:lnTo>
                  <a:pt x="0" y="2405608"/>
                </a:lnTo>
                <a:close/>
              </a:path>
            </a:pathLst>
          </a:cu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智演喵视觉设计9">
            <a:extLst>
              <a:ext uri="{FF2B5EF4-FFF2-40B4-BE49-F238E27FC236}">
                <a16:creationId xmlns:a16="http://schemas.microsoft.com/office/drawing/2014/main" id="{80C4D891-F866-A89D-654F-CDB256E9FD75}"/>
              </a:ext>
            </a:extLst>
          </p:cNvPr>
          <p:cNvSpPr/>
          <p:nvPr/>
        </p:nvSpPr>
        <p:spPr>
          <a:xfrm>
            <a:off x="9157506" y="3298095"/>
            <a:ext cx="1336298" cy="51727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12" name="智演喵视觉设计10">
            <a:extLst>
              <a:ext uri="{FF2B5EF4-FFF2-40B4-BE49-F238E27FC236}">
                <a16:creationId xmlns:a16="http://schemas.microsoft.com/office/drawing/2014/main" id="{0BF6CB1A-BC46-0795-850B-BA9A8AAAEFE2}"/>
              </a:ext>
            </a:extLst>
          </p:cNvPr>
          <p:cNvSpPr/>
          <p:nvPr/>
        </p:nvSpPr>
        <p:spPr>
          <a:xfrm>
            <a:off x="9629876" y="3410963"/>
            <a:ext cx="391554" cy="291539"/>
          </a:xfrm>
          <a:custGeom>
            <a:avLst/>
            <a:gdLst>
              <a:gd name="connsiteX0" fmla="*/ 467768 w 604181"/>
              <a:gd name="connsiteY0" fmla="*/ 117209 h 449855"/>
              <a:gd name="connsiteX1" fmla="*/ 533019 w 604181"/>
              <a:gd name="connsiteY1" fmla="*/ 145391 h 449855"/>
              <a:gd name="connsiteX2" fmla="*/ 547131 w 604181"/>
              <a:gd name="connsiteY2" fmla="*/ 212354 h 449855"/>
              <a:gd name="connsiteX3" fmla="*/ 499248 w 604181"/>
              <a:gd name="connsiteY3" fmla="*/ 299791 h 449855"/>
              <a:gd name="connsiteX4" fmla="*/ 499971 w 604181"/>
              <a:gd name="connsiteY4" fmla="*/ 306174 h 449855"/>
              <a:gd name="connsiteX5" fmla="*/ 510706 w 604181"/>
              <a:gd name="connsiteY5" fmla="*/ 307619 h 449855"/>
              <a:gd name="connsiteX6" fmla="*/ 590431 w 604181"/>
              <a:gd name="connsiteY6" fmla="*/ 345677 h 449855"/>
              <a:gd name="connsiteX7" fmla="*/ 604060 w 604181"/>
              <a:gd name="connsiteY7" fmla="*/ 430585 h 449855"/>
              <a:gd name="connsiteX8" fmla="*/ 604181 w 604181"/>
              <a:gd name="connsiteY8" fmla="*/ 436607 h 449855"/>
              <a:gd name="connsiteX9" fmla="*/ 600442 w 604181"/>
              <a:gd name="connsiteY9" fmla="*/ 446001 h 449855"/>
              <a:gd name="connsiteX10" fmla="*/ 591034 w 604181"/>
              <a:gd name="connsiteY10" fmla="*/ 449855 h 449855"/>
              <a:gd name="connsiteX11" fmla="*/ 344381 w 604181"/>
              <a:gd name="connsiteY11" fmla="*/ 449855 h 449855"/>
              <a:gd name="connsiteX12" fmla="*/ 335094 w 604181"/>
              <a:gd name="connsiteY12" fmla="*/ 446001 h 449855"/>
              <a:gd name="connsiteX13" fmla="*/ 331355 w 604181"/>
              <a:gd name="connsiteY13" fmla="*/ 436607 h 449855"/>
              <a:gd name="connsiteX14" fmla="*/ 331475 w 604181"/>
              <a:gd name="connsiteY14" fmla="*/ 430585 h 449855"/>
              <a:gd name="connsiteX15" fmla="*/ 345104 w 604181"/>
              <a:gd name="connsiteY15" fmla="*/ 345677 h 449855"/>
              <a:gd name="connsiteX16" fmla="*/ 424830 w 604181"/>
              <a:gd name="connsiteY16" fmla="*/ 307619 h 449855"/>
              <a:gd name="connsiteX17" fmla="*/ 435564 w 604181"/>
              <a:gd name="connsiteY17" fmla="*/ 306174 h 449855"/>
              <a:gd name="connsiteX18" fmla="*/ 436167 w 604181"/>
              <a:gd name="connsiteY18" fmla="*/ 299791 h 449855"/>
              <a:gd name="connsiteX19" fmla="*/ 388405 w 604181"/>
              <a:gd name="connsiteY19" fmla="*/ 212354 h 449855"/>
              <a:gd name="connsiteX20" fmla="*/ 402516 w 604181"/>
              <a:gd name="connsiteY20" fmla="*/ 145391 h 449855"/>
              <a:gd name="connsiteX21" fmla="*/ 467768 w 604181"/>
              <a:gd name="connsiteY21" fmla="*/ 117209 h 449855"/>
              <a:gd name="connsiteX22" fmla="*/ 39926 w 604181"/>
              <a:gd name="connsiteY22" fmla="*/ 0 h 449855"/>
              <a:gd name="connsiteX23" fmla="*/ 427852 w 604181"/>
              <a:gd name="connsiteY23" fmla="*/ 0 h 449855"/>
              <a:gd name="connsiteX24" fmla="*/ 467778 w 604181"/>
              <a:gd name="connsiteY24" fmla="*/ 39865 h 449855"/>
              <a:gd name="connsiteX25" fmla="*/ 467778 w 604181"/>
              <a:gd name="connsiteY25" fmla="*/ 94905 h 449855"/>
              <a:gd name="connsiteX26" fmla="*/ 421459 w 604181"/>
              <a:gd name="connsiteY26" fmla="*/ 103336 h 449855"/>
              <a:gd name="connsiteX27" fmla="*/ 421459 w 604181"/>
              <a:gd name="connsiteY27" fmla="*/ 46128 h 449855"/>
              <a:gd name="connsiteX28" fmla="*/ 46319 w 604181"/>
              <a:gd name="connsiteY28" fmla="*/ 46128 h 449855"/>
              <a:gd name="connsiteX29" fmla="*/ 46319 w 604181"/>
              <a:gd name="connsiteY29" fmla="*/ 272550 h 449855"/>
              <a:gd name="connsiteX30" fmla="*/ 372727 w 604181"/>
              <a:gd name="connsiteY30" fmla="*/ 272550 h 449855"/>
              <a:gd name="connsiteX31" fmla="*/ 384668 w 604181"/>
              <a:gd name="connsiteY31" fmla="*/ 293747 h 449855"/>
              <a:gd name="connsiteX32" fmla="*/ 336781 w 604181"/>
              <a:gd name="connsiteY32" fmla="*/ 318799 h 449855"/>
              <a:gd name="connsiteX33" fmla="*/ 272247 w 604181"/>
              <a:gd name="connsiteY33" fmla="*/ 318799 h 449855"/>
              <a:gd name="connsiteX34" fmla="*/ 272247 w 604181"/>
              <a:gd name="connsiteY34" fmla="*/ 354809 h 449855"/>
              <a:gd name="connsiteX35" fmla="*/ 303730 w 604181"/>
              <a:gd name="connsiteY35" fmla="*/ 354809 h 449855"/>
              <a:gd name="connsiteX36" fmla="*/ 312536 w 604181"/>
              <a:gd name="connsiteY36" fmla="*/ 356375 h 449855"/>
              <a:gd name="connsiteX37" fmla="*/ 305057 w 604181"/>
              <a:gd name="connsiteY37" fmla="*/ 408525 h 449855"/>
              <a:gd name="connsiteX38" fmla="*/ 303730 w 604181"/>
              <a:gd name="connsiteY38" fmla="*/ 408645 h 449855"/>
              <a:gd name="connsiteX39" fmla="*/ 164048 w 604181"/>
              <a:gd name="connsiteY39" fmla="*/ 408645 h 449855"/>
              <a:gd name="connsiteX40" fmla="*/ 137149 w 604181"/>
              <a:gd name="connsiteY40" fmla="*/ 381667 h 449855"/>
              <a:gd name="connsiteX41" fmla="*/ 164048 w 604181"/>
              <a:gd name="connsiteY41" fmla="*/ 354809 h 449855"/>
              <a:gd name="connsiteX42" fmla="*/ 195531 w 604181"/>
              <a:gd name="connsiteY42" fmla="*/ 354809 h 449855"/>
              <a:gd name="connsiteX43" fmla="*/ 195531 w 604181"/>
              <a:gd name="connsiteY43" fmla="*/ 318799 h 449855"/>
              <a:gd name="connsiteX44" fmla="*/ 39926 w 604181"/>
              <a:gd name="connsiteY44" fmla="*/ 318799 h 449855"/>
              <a:gd name="connsiteX45" fmla="*/ 0 w 604181"/>
              <a:gd name="connsiteY45" fmla="*/ 278934 h 449855"/>
              <a:gd name="connsiteX46" fmla="*/ 0 w 604181"/>
              <a:gd name="connsiteY46" fmla="*/ 39865 h 449855"/>
              <a:gd name="connsiteX47" fmla="*/ 39926 w 604181"/>
              <a:gd name="connsiteY47" fmla="*/ 0 h 4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181" h="449855">
                <a:moveTo>
                  <a:pt x="467768" y="117209"/>
                </a:moveTo>
                <a:cubicBezTo>
                  <a:pt x="494061" y="117209"/>
                  <a:pt x="520837" y="126844"/>
                  <a:pt x="533019" y="145391"/>
                </a:cubicBezTo>
                <a:cubicBezTo>
                  <a:pt x="542789" y="160446"/>
                  <a:pt x="547131" y="181040"/>
                  <a:pt x="547131" y="212354"/>
                </a:cubicBezTo>
                <a:cubicBezTo>
                  <a:pt x="547131" y="250171"/>
                  <a:pt x="527954" y="284977"/>
                  <a:pt x="499248" y="299791"/>
                </a:cubicBezTo>
                <a:cubicBezTo>
                  <a:pt x="496353" y="301236"/>
                  <a:pt x="497559" y="306054"/>
                  <a:pt x="499971" y="306174"/>
                </a:cubicBezTo>
                <a:cubicBezTo>
                  <a:pt x="506605" y="306897"/>
                  <a:pt x="510224" y="307499"/>
                  <a:pt x="510706" y="307619"/>
                </a:cubicBezTo>
                <a:cubicBezTo>
                  <a:pt x="549423" y="314605"/>
                  <a:pt x="576319" y="323397"/>
                  <a:pt x="590431" y="345677"/>
                </a:cubicBezTo>
                <a:cubicBezTo>
                  <a:pt x="602734" y="365068"/>
                  <a:pt x="603216" y="391082"/>
                  <a:pt x="604060" y="430585"/>
                </a:cubicBezTo>
                <a:lnTo>
                  <a:pt x="604181" y="436607"/>
                </a:lnTo>
                <a:cubicBezTo>
                  <a:pt x="604181" y="440100"/>
                  <a:pt x="602854" y="443472"/>
                  <a:pt x="600442" y="446001"/>
                </a:cubicBezTo>
                <a:cubicBezTo>
                  <a:pt x="597909" y="448410"/>
                  <a:pt x="594653" y="449855"/>
                  <a:pt x="591034" y="449855"/>
                </a:cubicBezTo>
                <a:lnTo>
                  <a:pt x="344381" y="449855"/>
                </a:lnTo>
                <a:cubicBezTo>
                  <a:pt x="340883" y="449855"/>
                  <a:pt x="337506" y="448410"/>
                  <a:pt x="335094" y="446001"/>
                </a:cubicBezTo>
                <a:cubicBezTo>
                  <a:pt x="332681" y="443472"/>
                  <a:pt x="331234" y="440100"/>
                  <a:pt x="331355" y="436607"/>
                </a:cubicBezTo>
                <a:lnTo>
                  <a:pt x="331475" y="430585"/>
                </a:lnTo>
                <a:cubicBezTo>
                  <a:pt x="332199" y="391082"/>
                  <a:pt x="332681" y="365068"/>
                  <a:pt x="345104" y="345677"/>
                </a:cubicBezTo>
                <a:cubicBezTo>
                  <a:pt x="359216" y="323397"/>
                  <a:pt x="385992" y="314605"/>
                  <a:pt x="424830" y="307619"/>
                </a:cubicBezTo>
                <a:cubicBezTo>
                  <a:pt x="425312" y="307499"/>
                  <a:pt x="428930" y="306897"/>
                  <a:pt x="435564" y="306174"/>
                </a:cubicBezTo>
                <a:cubicBezTo>
                  <a:pt x="437976" y="306054"/>
                  <a:pt x="439183" y="301236"/>
                  <a:pt x="436167" y="299791"/>
                </a:cubicBezTo>
                <a:cubicBezTo>
                  <a:pt x="407461" y="284977"/>
                  <a:pt x="388405" y="250171"/>
                  <a:pt x="388405" y="212354"/>
                </a:cubicBezTo>
                <a:cubicBezTo>
                  <a:pt x="388405" y="181040"/>
                  <a:pt x="392747" y="160446"/>
                  <a:pt x="402516" y="145391"/>
                </a:cubicBezTo>
                <a:cubicBezTo>
                  <a:pt x="414698" y="126844"/>
                  <a:pt x="441474" y="117209"/>
                  <a:pt x="467768" y="117209"/>
                </a:cubicBezTo>
                <a:close/>
                <a:moveTo>
                  <a:pt x="39926" y="0"/>
                </a:moveTo>
                <a:lnTo>
                  <a:pt x="427852" y="0"/>
                </a:lnTo>
                <a:cubicBezTo>
                  <a:pt x="449926" y="0"/>
                  <a:pt x="467778" y="17825"/>
                  <a:pt x="467778" y="39865"/>
                </a:cubicBezTo>
                <a:lnTo>
                  <a:pt x="467778" y="94905"/>
                </a:lnTo>
                <a:cubicBezTo>
                  <a:pt x="451132" y="94905"/>
                  <a:pt x="435330" y="97916"/>
                  <a:pt x="421459" y="103336"/>
                </a:cubicBezTo>
                <a:lnTo>
                  <a:pt x="421459" y="46128"/>
                </a:lnTo>
                <a:lnTo>
                  <a:pt x="46319" y="46128"/>
                </a:lnTo>
                <a:lnTo>
                  <a:pt x="46319" y="272550"/>
                </a:lnTo>
                <a:lnTo>
                  <a:pt x="372727" y="272550"/>
                </a:lnTo>
                <a:cubicBezTo>
                  <a:pt x="376104" y="280018"/>
                  <a:pt x="380085" y="287244"/>
                  <a:pt x="384668" y="293747"/>
                </a:cubicBezTo>
                <a:cubicBezTo>
                  <a:pt x="367057" y="298926"/>
                  <a:pt x="350291" y="306514"/>
                  <a:pt x="336781" y="318799"/>
                </a:cubicBezTo>
                <a:lnTo>
                  <a:pt x="272247" y="318799"/>
                </a:lnTo>
                <a:lnTo>
                  <a:pt x="272247" y="354809"/>
                </a:lnTo>
                <a:lnTo>
                  <a:pt x="303730" y="354809"/>
                </a:lnTo>
                <a:cubicBezTo>
                  <a:pt x="306746" y="354809"/>
                  <a:pt x="309761" y="355412"/>
                  <a:pt x="312536" y="356375"/>
                </a:cubicBezTo>
                <a:cubicBezTo>
                  <a:pt x="307590" y="371550"/>
                  <a:pt x="305781" y="388652"/>
                  <a:pt x="305057" y="408525"/>
                </a:cubicBezTo>
                <a:cubicBezTo>
                  <a:pt x="304574" y="408525"/>
                  <a:pt x="304092" y="408645"/>
                  <a:pt x="303730" y="408645"/>
                </a:cubicBezTo>
                <a:lnTo>
                  <a:pt x="164048" y="408645"/>
                </a:lnTo>
                <a:cubicBezTo>
                  <a:pt x="149211" y="408645"/>
                  <a:pt x="137149" y="396601"/>
                  <a:pt x="137149" y="381667"/>
                </a:cubicBezTo>
                <a:cubicBezTo>
                  <a:pt x="137149" y="366853"/>
                  <a:pt x="149211" y="354809"/>
                  <a:pt x="164048" y="354809"/>
                </a:cubicBezTo>
                <a:lnTo>
                  <a:pt x="195531" y="354809"/>
                </a:lnTo>
                <a:lnTo>
                  <a:pt x="195531" y="318799"/>
                </a:lnTo>
                <a:lnTo>
                  <a:pt x="39926" y="318799"/>
                </a:lnTo>
                <a:cubicBezTo>
                  <a:pt x="17852" y="318799"/>
                  <a:pt x="0" y="300974"/>
                  <a:pt x="0" y="278934"/>
                </a:cubicBezTo>
                <a:lnTo>
                  <a:pt x="0" y="39865"/>
                </a:lnTo>
                <a:cubicBezTo>
                  <a:pt x="0" y="17825"/>
                  <a:pt x="17852" y="0"/>
                  <a:pt x="39926" y="0"/>
                </a:cubicBez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16" name="智演喵视觉设计11">
            <a:extLst>
              <a:ext uri="{FF2B5EF4-FFF2-40B4-BE49-F238E27FC236}">
                <a16:creationId xmlns:a16="http://schemas.microsoft.com/office/drawing/2014/main" id="{3A2E4A62-6DB6-DB76-F09F-F326FE1A026E}"/>
              </a:ext>
            </a:extLst>
          </p:cNvPr>
          <p:cNvSpPr txBox="1"/>
          <p:nvPr/>
        </p:nvSpPr>
        <p:spPr>
          <a:xfrm>
            <a:off x="8310363" y="4430316"/>
            <a:ext cx="3030580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学科齐全，协调发展</a:t>
            </a:r>
            <a:endParaRPr lang="zh-CN" altLang="en-US" sz="105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智演喵视觉设计12">
            <a:extLst>
              <a:ext uri="{FF2B5EF4-FFF2-40B4-BE49-F238E27FC236}">
                <a16:creationId xmlns:a16="http://schemas.microsoft.com/office/drawing/2014/main" id="{805CD2C0-D741-1282-4121-D8203D84EACD}"/>
              </a:ext>
            </a:extLst>
          </p:cNvPr>
          <p:cNvSpPr txBox="1"/>
          <p:nvPr/>
        </p:nvSpPr>
        <p:spPr>
          <a:xfrm>
            <a:off x="8550757" y="4095237"/>
            <a:ext cx="2549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03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5" name="智演喵视觉设计13">
            <a:extLst>
              <a:ext uri="{FF2B5EF4-FFF2-40B4-BE49-F238E27FC236}">
                <a16:creationId xmlns:a16="http://schemas.microsoft.com/office/drawing/2014/main" id="{C4C980B6-D941-85EE-BD1B-57CECE92155D}"/>
              </a:ext>
            </a:extLst>
          </p:cNvPr>
          <p:cNvSpPr/>
          <p:nvPr/>
        </p:nvSpPr>
        <p:spPr>
          <a:xfrm>
            <a:off x="8387813" y="4945253"/>
            <a:ext cx="2875678" cy="69217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学科专业设置涵盖文学、理学、工学、医学、经济学、教育学、法学、历史学、管理学、农学、艺术学等十一大学科门类</a:t>
            </a:r>
          </a:p>
        </p:txBody>
      </p:sp>
      <p:sp>
        <p:nvSpPr>
          <p:cNvPr id="21" name="智演喵视觉设计14">
            <a:extLst>
              <a:ext uri="{FF2B5EF4-FFF2-40B4-BE49-F238E27FC236}">
                <a16:creationId xmlns:a16="http://schemas.microsoft.com/office/drawing/2014/main" id="{B6892879-D537-ED0F-CFFC-50E112561A1C}"/>
              </a:ext>
            </a:extLst>
          </p:cNvPr>
          <p:cNvSpPr txBox="1"/>
          <p:nvPr/>
        </p:nvSpPr>
        <p:spPr>
          <a:xfrm>
            <a:off x="851057" y="4430316"/>
            <a:ext cx="3030580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学科齐全，协调发展</a:t>
            </a:r>
            <a:endParaRPr lang="zh-CN" altLang="en-US" sz="105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2" name="智演喵视觉设计15">
            <a:extLst>
              <a:ext uri="{FF2B5EF4-FFF2-40B4-BE49-F238E27FC236}">
                <a16:creationId xmlns:a16="http://schemas.microsoft.com/office/drawing/2014/main" id="{D2B24F7F-3CF1-E322-588A-47A0C43FA861}"/>
              </a:ext>
            </a:extLst>
          </p:cNvPr>
          <p:cNvSpPr txBox="1"/>
          <p:nvPr/>
        </p:nvSpPr>
        <p:spPr>
          <a:xfrm>
            <a:off x="1091451" y="4095237"/>
            <a:ext cx="2549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01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0" name="智演喵视觉设计16">
            <a:extLst>
              <a:ext uri="{FF2B5EF4-FFF2-40B4-BE49-F238E27FC236}">
                <a16:creationId xmlns:a16="http://schemas.microsoft.com/office/drawing/2014/main" id="{64E425FE-533D-FBA9-D753-2DC04B19FB7B}"/>
              </a:ext>
            </a:extLst>
          </p:cNvPr>
          <p:cNvSpPr/>
          <p:nvPr/>
        </p:nvSpPr>
        <p:spPr>
          <a:xfrm>
            <a:off x="928507" y="4945253"/>
            <a:ext cx="2875678" cy="69217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学科专业设置涵盖文学、理学、工学、医学、经济学、教育学、法学、历史学、管理学、农学、艺术学等十一大学科门类</a:t>
            </a:r>
          </a:p>
        </p:txBody>
      </p:sp>
      <p:sp>
        <p:nvSpPr>
          <p:cNvPr id="26" name="智演喵视觉设计17">
            <a:extLst>
              <a:ext uri="{FF2B5EF4-FFF2-40B4-BE49-F238E27FC236}">
                <a16:creationId xmlns:a16="http://schemas.microsoft.com/office/drawing/2014/main" id="{0422DFD7-C19B-E4D4-B925-61D9D5C6E65A}"/>
              </a:ext>
            </a:extLst>
          </p:cNvPr>
          <p:cNvSpPr txBox="1"/>
          <p:nvPr/>
        </p:nvSpPr>
        <p:spPr>
          <a:xfrm>
            <a:off x="4580711" y="4430316"/>
            <a:ext cx="3030580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学科齐全，协调发展</a:t>
            </a:r>
            <a:endParaRPr lang="zh-CN" altLang="en-US" sz="105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7" name="智演喵视觉设计18">
            <a:extLst>
              <a:ext uri="{FF2B5EF4-FFF2-40B4-BE49-F238E27FC236}">
                <a16:creationId xmlns:a16="http://schemas.microsoft.com/office/drawing/2014/main" id="{3C460443-8614-1D75-F429-11298E329663}"/>
              </a:ext>
            </a:extLst>
          </p:cNvPr>
          <p:cNvSpPr txBox="1"/>
          <p:nvPr/>
        </p:nvSpPr>
        <p:spPr>
          <a:xfrm>
            <a:off x="4821105" y="4095237"/>
            <a:ext cx="2549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02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5" name="智演喵视觉设计19">
            <a:extLst>
              <a:ext uri="{FF2B5EF4-FFF2-40B4-BE49-F238E27FC236}">
                <a16:creationId xmlns:a16="http://schemas.microsoft.com/office/drawing/2014/main" id="{C6D1BC2D-F3A6-1552-F963-2605B2E3E18C}"/>
              </a:ext>
            </a:extLst>
          </p:cNvPr>
          <p:cNvSpPr/>
          <p:nvPr/>
        </p:nvSpPr>
        <p:spPr>
          <a:xfrm>
            <a:off x="4658161" y="4945253"/>
            <a:ext cx="2875678" cy="69217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学科专业设置涵盖文学、理学、工学、医学、经济学、教育学、法学、历史学、管理学、农学、艺术学等十一大学科门类</a:t>
            </a:r>
          </a:p>
        </p:txBody>
      </p:sp>
      <p:sp>
        <p:nvSpPr>
          <p:cNvPr id="29" name="智演喵视觉设计20">
            <a:extLst>
              <a:ext uri="{FF2B5EF4-FFF2-40B4-BE49-F238E27FC236}">
                <a16:creationId xmlns:a16="http://schemas.microsoft.com/office/drawing/2014/main" id="{97B8E44D-BA0A-6ADD-E78E-AD81A5CA8D6A}"/>
              </a:ext>
            </a:extLst>
          </p:cNvPr>
          <p:cNvSpPr/>
          <p:nvPr/>
        </p:nvSpPr>
        <p:spPr>
          <a:xfrm>
            <a:off x="1698196" y="3298095"/>
            <a:ext cx="1336298" cy="51727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30" name="智演喵视觉设计21">
            <a:extLst>
              <a:ext uri="{FF2B5EF4-FFF2-40B4-BE49-F238E27FC236}">
                <a16:creationId xmlns:a16="http://schemas.microsoft.com/office/drawing/2014/main" id="{3D83AE50-DEA9-6DAE-D9D5-286A010D74F6}"/>
              </a:ext>
            </a:extLst>
          </p:cNvPr>
          <p:cNvSpPr/>
          <p:nvPr/>
        </p:nvSpPr>
        <p:spPr>
          <a:xfrm>
            <a:off x="2170566" y="3410963"/>
            <a:ext cx="391554" cy="291539"/>
          </a:xfrm>
          <a:custGeom>
            <a:avLst/>
            <a:gdLst>
              <a:gd name="connsiteX0" fmla="*/ 467768 w 604181"/>
              <a:gd name="connsiteY0" fmla="*/ 117209 h 449855"/>
              <a:gd name="connsiteX1" fmla="*/ 533019 w 604181"/>
              <a:gd name="connsiteY1" fmla="*/ 145391 h 449855"/>
              <a:gd name="connsiteX2" fmla="*/ 547131 w 604181"/>
              <a:gd name="connsiteY2" fmla="*/ 212354 h 449855"/>
              <a:gd name="connsiteX3" fmla="*/ 499248 w 604181"/>
              <a:gd name="connsiteY3" fmla="*/ 299791 h 449855"/>
              <a:gd name="connsiteX4" fmla="*/ 499971 w 604181"/>
              <a:gd name="connsiteY4" fmla="*/ 306174 h 449855"/>
              <a:gd name="connsiteX5" fmla="*/ 510706 w 604181"/>
              <a:gd name="connsiteY5" fmla="*/ 307619 h 449855"/>
              <a:gd name="connsiteX6" fmla="*/ 590431 w 604181"/>
              <a:gd name="connsiteY6" fmla="*/ 345677 h 449855"/>
              <a:gd name="connsiteX7" fmla="*/ 604060 w 604181"/>
              <a:gd name="connsiteY7" fmla="*/ 430585 h 449855"/>
              <a:gd name="connsiteX8" fmla="*/ 604181 w 604181"/>
              <a:gd name="connsiteY8" fmla="*/ 436607 h 449855"/>
              <a:gd name="connsiteX9" fmla="*/ 600442 w 604181"/>
              <a:gd name="connsiteY9" fmla="*/ 446001 h 449855"/>
              <a:gd name="connsiteX10" fmla="*/ 591034 w 604181"/>
              <a:gd name="connsiteY10" fmla="*/ 449855 h 449855"/>
              <a:gd name="connsiteX11" fmla="*/ 344381 w 604181"/>
              <a:gd name="connsiteY11" fmla="*/ 449855 h 449855"/>
              <a:gd name="connsiteX12" fmla="*/ 335094 w 604181"/>
              <a:gd name="connsiteY12" fmla="*/ 446001 h 449855"/>
              <a:gd name="connsiteX13" fmla="*/ 331355 w 604181"/>
              <a:gd name="connsiteY13" fmla="*/ 436607 h 449855"/>
              <a:gd name="connsiteX14" fmla="*/ 331475 w 604181"/>
              <a:gd name="connsiteY14" fmla="*/ 430585 h 449855"/>
              <a:gd name="connsiteX15" fmla="*/ 345104 w 604181"/>
              <a:gd name="connsiteY15" fmla="*/ 345677 h 449855"/>
              <a:gd name="connsiteX16" fmla="*/ 424830 w 604181"/>
              <a:gd name="connsiteY16" fmla="*/ 307619 h 449855"/>
              <a:gd name="connsiteX17" fmla="*/ 435564 w 604181"/>
              <a:gd name="connsiteY17" fmla="*/ 306174 h 449855"/>
              <a:gd name="connsiteX18" fmla="*/ 436167 w 604181"/>
              <a:gd name="connsiteY18" fmla="*/ 299791 h 449855"/>
              <a:gd name="connsiteX19" fmla="*/ 388405 w 604181"/>
              <a:gd name="connsiteY19" fmla="*/ 212354 h 449855"/>
              <a:gd name="connsiteX20" fmla="*/ 402516 w 604181"/>
              <a:gd name="connsiteY20" fmla="*/ 145391 h 449855"/>
              <a:gd name="connsiteX21" fmla="*/ 467768 w 604181"/>
              <a:gd name="connsiteY21" fmla="*/ 117209 h 449855"/>
              <a:gd name="connsiteX22" fmla="*/ 39926 w 604181"/>
              <a:gd name="connsiteY22" fmla="*/ 0 h 449855"/>
              <a:gd name="connsiteX23" fmla="*/ 427852 w 604181"/>
              <a:gd name="connsiteY23" fmla="*/ 0 h 449855"/>
              <a:gd name="connsiteX24" fmla="*/ 467778 w 604181"/>
              <a:gd name="connsiteY24" fmla="*/ 39865 h 449855"/>
              <a:gd name="connsiteX25" fmla="*/ 467778 w 604181"/>
              <a:gd name="connsiteY25" fmla="*/ 94905 h 449855"/>
              <a:gd name="connsiteX26" fmla="*/ 421459 w 604181"/>
              <a:gd name="connsiteY26" fmla="*/ 103336 h 449855"/>
              <a:gd name="connsiteX27" fmla="*/ 421459 w 604181"/>
              <a:gd name="connsiteY27" fmla="*/ 46128 h 449855"/>
              <a:gd name="connsiteX28" fmla="*/ 46319 w 604181"/>
              <a:gd name="connsiteY28" fmla="*/ 46128 h 449855"/>
              <a:gd name="connsiteX29" fmla="*/ 46319 w 604181"/>
              <a:gd name="connsiteY29" fmla="*/ 272550 h 449855"/>
              <a:gd name="connsiteX30" fmla="*/ 372727 w 604181"/>
              <a:gd name="connsiteY30" fmla="*/ 272550 h 449855"/>
              <a:gd name="connsiteX31" fmla="*/ 384668 w 604181"/>
              <a:gd name="connsiteY31" fmla="*/ 293747 h 449855"/>
              <a:gd name="connsiteX32" fmla="*/ 336781 w 604181"/>
              <a:gd name="connsiteY32" fmla="*/ 318799 h 449855"/>
              <a:gd name="connsiteX33" fmla="*/ 272247 w 604181"/>
              <a:gd name="connsiteY33" fmla="*/ 318799 h 449855"/>
              <a:gd name="connsiteX34" fmla="*/ 272247 w 604181"/>
              <a:gd name="connsiteY34" fmla="*/ 354809 h 449855"/>
              <a:gd name="connsiteX35" fmla="*/ 303730 w 604181"/>
              <a:gd name="connsiteY35" fmla="*/ 354809 h 449855"/>
              <a:gd name="connsiteX36" fmla="*/ 312536 w 604181"/>
              <a:gd name="connsiteY36" fmla="*/ 356375 h 449855"/>
              <a:gd name="connsiteX37" fmla="*/ 305057 w 604181"/>
              <a:gd name="connsiteY37" fmla="*/ 408525 h 449855"/>
              <a:gd name="connsiteX38" fmla="*/ 303730 w 604181"/>
              <a:gd name="connsiteY38" fmla="*/ 408645 h 449855"/>
              <a:gd name="connsiteX39" fmla="*/ 164048 w 604181"/>
              <a:gd name="connsiteY39" fmla="*/ 408645 h 449855"/>
              <a:gd name="connsiteX40" fmla="*/ 137149 w 604181"/>
              <a:gd name="connsiteY40" fmla="*/ 381667 h 449855"/>
              <a:gd name="connsiteX41" fmla="*/ 164048 w 604181"/>
              <a:gd name="connsiteY41" fmla="*/ 354809 h 449855"/>
              <a:gd name="connsiteX42" fmla="*/ 195531 w 604181"/>
              <a:gd name="connsiteY42" fmla="*/ 354809 h 449855"/>
              <a:gd name="connsiteX43" fmla="*/ 195531 w 604181"/>
              <a:gd name="connsiteY43" fmla="*/ 318799 h 449855"/>
              <a:gd name="connsiteX44" fmla="*/ 39926 w 604181"/>
              <a:gd name="connsiteY44" fmla="*/ 318799 h 449855"/>
              <a:gd name="connsiteX45" fmla="*/ 0 w 604181"/>
              <a:gd name="connsiteY45" fmla="*/ 278934 h 449855"/>
              <a:gd name="connsiteX46" fmla="*/ 0 w 604181"/>
              <a:gd name="connsiteY46" fmla="*/ 39865 h 449855"/>
              <a:gd name="connsiteX47" fmla="*/ 39926 w 604181"/>
              <a:gd name="connsiteY47" fmla="*/ 0 h 4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181" h="449855">
                <a:moveTo>
                  <a:pt x="467768" y="117209"/>
                </a:moveTo>
                <a:cubicBezTo>
                  <a:pt x="494061" y="117209"/>
                  <a:pt x="520837" y="126844"/>
                  <a:pt x="533019" y="145391"/>
                </a:cubicBezTo>
                <a:cubicBezTo>
                  <a:pt x="542789" y="160446"/>
                  <a:pt x="547131" y="181040"/>
                  <a:pt x="547131" y="212354"/>
                </a:cubicBezTo>
                <a:cubicBezTo>
                  <a:pt x="547131" y="250171"/>
                  <a:pt x="527954" y="284977"/>
                  <a:pt x="499248" y="299791"/>
                </a:cubicBezTo>
                <a:cubicBezTo>
                  <a:pt x="496353" y="301236"/>
                  <a:pt x="497559" y="306054"/>
                  <a:pt x="499971" y="306174"/>
                </a:cubicBezTo>
                <a:cubicBezTo>
                  <a:pt x="506605" y="306897"/>
                  <a:pt x="510224" y="307499"/>
                  <a:pt x="510706" y="307619"/>
                </a:cubicBezTo>
                <a:cubicBezTo>
                  <a:pt x="549423" y="314605"/>
                  <a:pt x="576319" y="323397"/>
                  <a:pt x="590431" y="345677"/>
                </a:cubicBezTo>
                <a:cubicBezTo>
                  <a:pt x="602734" y="365068"/>
                  <a:pt x="603216" y="391082"/>
                  <a:pt x="604060" y="430585"/>
                </a:cubicBezTo>
                <a:lnTo>
                  <a:pt x="604181" y="436607"/>
                </a:lnTo>
                <a:cubicBezTo>
                  <a:pt x="604181" y="440100"/>
                  <a:pt x="602854" y="443472"/>
                  <a:pt x="600442" y="446001"/>
                </a:cubicBezTo>
                <a:cubicBezTo>
                  <a:pt x="597909" y="448410"/>
                  <a:pt x="594653" y="449855"/>
                  <a:pt x="591034" y="449855"/>
                </a:cubicBezTo>
                <a:lnTo>
                  <a:pt x="344381" y="449855"/>
                </a:lnTo>
                <a:cubicBezTo>
                  <a:pt x="340883" y="449855"/>
                  <a:pt x="337506" y="448410"/>
                  <a:pt x="335094" y="446001"/>
                </a:cubicBezTo>
                <a:cubicBezTo>
                  <a:pt x="332681" y="443472"/>
                  <a:pt x="331234" y="440100"/>
                  <a:pt x="331355" y="436607"/>
                </a:cubicBezTo>
                <a:lnTo>
                  <a:pt x="331475" y="430585"/>
                </a:lnTo>
                <a:cubicBezTo>
                  <a:pt x="332199" y="391082"/>
                  <a:pt x="332681" y="365068"/>
                  <a:pt x="345104" y="345677"/>
                </a:cubicBezTo>
                <a:cubicBezTo>
                  <a:pt x="359216" y="323397"/>
                  <a:pt x="385992" y="314605"/>
                  <a:pt x="424830" y="307619"/>
                </a:cubicBezTo>
                <a:cubicBezTo>
                  <a:pt x="425312" y="307499"/>
                  <a:pt x="428930" y="306897"/>
                  <a:pt x="435564" y="306174"/>
                </a:cubicBezTo>
                <a:cubicBezTo>
                  <a:pt x="437976" y="306054"/>
                  <a:pt x="439183" y="301236"/>
                  <a:pt x="436167" y="299791"/>
                </a:cubicBezTo>
                <a:cubicBezTo>
                  <a:pt x="407461" y="284977"/>
                  <a:pt x="388405" y="250171"/>
                  <a:pt x="388405" y="212354"/>
                </a:cubicBezTo>
                <a:cubicBezTo>
                  <a:pt x="388405" y="181040"/>
                  <a:pt x="392747" y="160446"/>
                  <a:pt x="402516" y="145391"/>
                </a:cubicBezTo>
                <a:cubicBezTo>
                  <a:pt x="414698" y="126844"/>
                  <a:pt x="441474" y="117209"/>
                  <a:pt x="467768" y="117209"/>
                </a:cubicBezTo>
                <a:close/>
                <a:moveTo>
                  <a:pt x="39926" y="0"/>
                </a:moveTo>
                <a:lnTo>
                  <a:pt x="427852" y="0"/>
                </a:lnTo>
                <a:cubicBezTo>
                  <a:pt x="449926" y="0"/>
                  <a:pt x="467778" y="17825"/>
                  <a:pt x="467778" y="39865"/>
                </a:cubicBezTo>
                <a:lnTo>
                  <a:pt x="467778" y="94905"/>
                </a:lnTo>
                <a:cubicBezTo>
                  <a:pt x="451132" y="94905"/>
                  <a:pt x="435330" y="97916"/>
                  <a:pt x="421459" y="103336"/>
                </a:cubicBezTo>
                <a:lnTo>
                  <a:pt x="421459" y="46128"/>
                </a:lnTo>
                <a:lnTo>
                  <a:pt x="46319" y="46128"/>
                </a:lnTo>
                <a:lnTo>
                  <a:pt x="46319" y="272550"/>
                </a:lnTo>
                <a:lnTo>
                  <a:pt x="372727" y="272550"/>
                </a:lnTo>
                <a:cubicBezTo>
                  <a:pt x="376104" y="280018"/>
                  <a:pt x="380085" y="287244"/>
                  <a:pt x="384668" y="293747"/>
                </a:cubicBezTo>
                <a:cubicBezTo>
                  <a:pt x="367057" y="298926"/>
                  <a:pt x="350291" y="306514"/>
                  <a:pt x="336781" y="318799"/>
                </a:cubicBezTo>
                <a:lnTo>
                  <a:pt x="272247" y="318799"/>
                </a:lnTo>
                <a:lnTo>
                  <a:pt x="272247" y="354809"/>
                </a:lnTo>
                <a:lnTo>
                  <a:pt x="303730" y="354809"/>
                </a:lnTo>
                <a:cubicBezTo>
                  <a:pt x="306746" y="354809"/>
                  <a:pt x="309761" y="355412"/>
                  <a:pt x="312536" y="356375"/>
                </a:cubicBezTo>
                <a:cubicBezTo>
                  <a:pt x="307590" y="371550"/>
                  <a:pt x="305781" y="388652"/>
                  <a:pt x="305057" y="408525"/>
                </a:cubicBezTo>
                <a:cubicBezTo>
                  <a:pt x="304574" y="408525"/>
                  <a:pt x="304092" y="408645"/>
                  <a:pt x="303730" y="408645"/>
                </a:cubicBezTo>
                <a:lnTo>
                  <a:pt x="164048" y="408645"/>
                </a:lnTo>
                <a:cubicBezTo>
                  <a:pt x="149211" y="408645"/>
                  <a:pt x="137149" y="396601"/>
                  <a:pt x="137149" y="381667"/>
                </a:cubicBezTo>
                <a:cubicBezTo>
                  <a:pt x="137149" y="366853"/>
                  <a:pt x="149211" y="354809"/>
                  <a:pt x="164048" y="354809"/>
                </a:cubicBezTo>
                <a:lnTo>
                  <a:pt x="195531" y="354809"/>
                </a:lnTo>
                <a:lnTo>
                  <a:pt x="195531" y="318799"/>
                </a:lnTo>
                <a:lnTo>
                  <a:pt x="39926" y="318799"/>
                </a:lnTo>
                <a:cubicBezTo>
                  <a:pt x="17852" y="318799"/>
                  <a:pt x="0" y="300974"/>
                  <a:pt x="0" y="278934"/>
                </a:cubicBezTo>
                <a:lnTo>
                  <a:pt x="0" y="39865"/>
                </a:lnTo>
                <a:cubicBezTo>
                  <a:pt x="0" y="17825"/>
                  <a:pt x="17852" y="0"/>
                  <a:pt x="39926" y="0"/>
                </a:cubicBezTo>
                <a:close/>
              </a:path>
            </a:pathLst>
          </a:custGeom>
          <a:solidFill>
            <a:schemeClr val="bg1"/>
          </a:solidFill>
          <a:ln w="285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269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84E88BE3-9984-A8E0-F628-7114635D2A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智演喵视觉设计2">
            <a:extLst>
              <a:ext uri="{FF2B5EF4-FFF2-40B4-BE49-F238E27FC236}">
                <a16:creationId xmlns:a16="http://schemas.microsoft.com/office/drawing/2014/main" id="{E2E340AE-65B5-FB9A-FA53-BA320687D53D}"/>
              </a:ext>
            </a:extLst>
          </p:cNvPr>
          <p:cNvSpPr/>
          <p:nvPr/>
        </p:nvSpPr>
        <p:spPr bwMode="auto">
          <a:xfrm>
            <a:off x="4645686" y="3298535"/>
            <a:ext cx="824221" cy="592112"/>
          </a:xfrm>
          <a:custGeom>
            <a:avLst/>
            <a:gdLst>
              <a:gd name="T0" fmla="*/ 0 w 213"/>
              <a:gd name="T1" fmla="*/ 12 h 152"/>
              <a:gd name="T2" fmla="*/ 68 w 213"/>
              <a:gd name="T3" fmla="*/ 25 h 152"/>
              <a:gd name="T4" fmla="*/ 142 w 213"/>
              <a:gd name="T5" fmla="*/ 78 h 152"/>
              <a:gd name="T6" fmla="*/ 203 w 213"/>
              <a:gd name="T7" fmla="*/ 152 h 152"/>
              <a:gd name="T8" fmla="*/ 213 w 213"/>
              <a:gd name="T9" fmla="*/ 144 h 152"/>
              <a:gd name="T10" fmla="*/ 128 w 213"/>
              <a:gd name="T11" fmla="*/ 48 h 152"/>
              <a:gd name="T12" fmla="*/ 72 w 213"/>
              <a:gd name="T13" fmla="*/ 13 h 152"/>
              <a:gd name="T14" fmla="*/ 0 w 213"/>
              <a:gd name="T15" fmla="*/ 0 h 152"/>
              <a:gd name="T16" fmla="*/ 0 w 213"/>
              <a:gd name="T17" fmla="*/ 1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" h="152">
                <a:moveTo>
                  <a:pt x="0" y="12"/>
                </a:moveTo>
                <a:cubicBezTo>
                  <a:pt x="26" y="12"/>
                  <a:pt x="48" y="17"/>
                  <a:pt x="68" y="25"/>
                </a:cubicBezTo>
                <a:cubicBezTo>
                  <a:pt x="97" y="36"/>
                  <a:pt x="121" y="56"/>
                  <a:pt x="142" y="78"/>
                </a:cubicBezTo>
                <a:cubicBezTo>
                  <a:pt x="163" y="101"/>
                  <a:pt x="183" y="127"/>
                  <a:pt x="203" y="152"/>
                </a:cubicBezTo>
                <a:cubicBezTo>
                  <a:pt x="213" y="144"/>
                  <a:pt x="213" y="144"/>
                  <a:pt x="213" y="144"/>
                </a:cubicBezTo>
                <a:cubicBezTo>
                  <a:pt x="185" y="111"/>
                  <a:pt x="160" y="76"/>
                  <a:pt x="128" y="48"/>
                </a:cubicBezTo>
                <a:cubicBezTo>
                  <a:pt x="111" y="34"/>
                  <a:pt x="93" y="22"/>
                  <a:pt x="72" y="13"/>
                </a:cubicBezTo>
                <a:cubicBezTo>
                  <a:pt x="51" y="5"/>
                  <a:pt x="28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智演喵视觉设计3">
            <a:extLst>
              <a:ext uri="{FF2B5EF4-FFF2-40B4-BE49-F238E27FC236}">
                <a16:creationId xmlns:a16="http://schemas.microsoft.com/office/drawing/2014/main" id="{DF7FD893-2159-B607-E0FB-D2B2B64BB102}"/>
              </a:ext>
            </a:extLst>
          </p:cNvPr>
          <p:cNvSpPr/>
          <p:nvPr/>
        </p:nvSpPr>
        <p:spPr bwMode="auto">
          <a:xfrm>
            <a:off x="4013312" y="3298535"/>
            <a:ext cx="632375" cy="355268"/>
          </a:xfrm>
          <a:custGeom>
            <a:avLst/>
            <a:gdLst>
              <a:gd name="T0" fmla="*/ 9 w 163"/>
              <a:gd name="T1" fmla="*/ 91 h 91"/>
              <a:gd name="T2" fmla="*/ 74 w 163"/>
              <a:gd name="T3" fmla="*/ 35 h 91"/>
              <a:gd name="T4" fmla="*/ 163 w 163"/>
              <a:gd name="T5" fmla="*/ 12 h 91"/>
              <a:gd name="T6" fmla="*/ 163 w 163"/>
              <a:gd name="T7" fmla="*/ 0 h 91"/>
              <a:gd name="T8" fmla="*/ 68 w 163"/>
              <a:gd name="T9" fmla="*/ 25 h 91"/>
              <a:gd name="T10" fmla="*/ 0 w 163"/>
              <a:gd name="T11" fmla="*/ 83 h 91"/>
              <a:gd name="T12" fmla="*/ 9 w 163"/>
              <a:gd name="T13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" h="91">
                <a:moveTo>
                  <a:pt x="9" y="91"/>
                </a:moveTo>
                <a:cubicBezTo>
                  <a:pt x="29" y="69"/>
                  <a:pt x="49" y="49"/>
                  <a:pt x="74" y="35"/>
                </a:cubicBezTo>
                <a:cubicBezTo>
                  <a:pt x="98" y="21"/>
                  <a:pt x="127" y="12"/>
                  <a:pt x="163" y="12"/>
                </a:cubicBezTo>
                <a:cubicBezTo>
                  <a:pt x="163" y="0"/>
                  <a:pt x="163" y="0"/>
                  <a:pt x="163" y="0"/>
                </a:cubicBezTo>
                <a:cubicBezTo>
                  <a:pt x="125" y="0"/>
                  <a:pt x="94" y="10"/>
                  <a:pt x="68" y="25"/>
                </a:cubicBezTo>
                <a:cubicBezTo>
                  <a:pt x="41" y="40"/>
                  <a:pt x="20" y="61"/>
                  <a:pt x="0" y="83"/>
                </a:cubicBezTo>
                <a:cubicBezTo>
                  <a:pt x="9" y="91"/>
                  <a:pt x="9" y="91"/>
                  <a:pt x="9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智演喵视觉设计4">
            <a:extLst>
              <a:ext uri="{FF2B5EF4-FFF2-40B4-BE49-F238E27FC236}">
                <a16:creationId xmlns:a16="http://schemas.microsoft.com/office/drawing/2014/main" id="{2AD2CA54-DC6F-5A08-2745-8A15951662D9}"/>
              </a:ext>
            </a:extLst>
          </p:cNvPr>
          <p:cNvSpPr/>
          <p:nvPr/>
        </p:nvSpPr>
        <p:spPr bwMode="auto">
          <a:xfrm>
            <a:off x="4091469" y="3480906"/>
            <a:ext cx="1120276" cy="1125015"/>
          </a:xfrm>
          <a:prstGeom prst="ellipse">
            <a:avLst/>
          </a:pr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16200000" scaled="1"/>
          </a:gra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智演喵视觉设计5">
            <a:extLst>
              <a:ext uri="{FF2B5EF4-FFF2-40B4-BE49-F238E27FC236}">
                <a16:creationId xmlns:a16="http://schemas.microsoft.com/office/drawing/2014/main" id="{45D0563A-8B89-68AD-F741-58E062A5E267}"/>
              </a:ext>
            </a:extLst>
          </p:cNvPr>
          <p:cNvSpPr/>
          <p:nvPr/>
        </p:nvSpPr>
        <p:spPr bwMode="auto">
          <a:xfrm>
            <a:off x="5432012" y="3715382"/>
            <a:ext cx="1435282" cy="532902"/>
          </a:xfrm>
          <a:custGeom>
            <a:avLst/>
            <a:gdLst>
              <a:gd name="T0" fmla="*/ 0 w 371"/>
              <a:gd name="T1" fmla="*/ 45 h 137"/>
              <a:gd name="T2" fmla="*/ 70 w 371"/>
              <a:gd name="T3" fmla="*/ 109 h 137"/>
              <a:gd name="T4" fmla="*/ 171 w 371"/>
              <a:gd name="T5" fmla="*/ 137 h 137"/>
              <a:gd name="T6" fmla="*/ 239 w 371"/>
              <a:gd name="T7" fmla="*/ 125 h 137"/>
              <a:gd name="T8" fmla="*/ 313 w 371"/>
              <a:gd name="T9" fmla="*/ 76 h 137"/>
              <a:gd name="T10" fmla="*/ 371 w 371"/>
              <a:gd name="T11" fmla="*/ 8 h 137"/>
              <a:gd name="T12" fmla="*/ 362 w 371"/>
              <a:gd name="T13" fmla="*/ 0 h 137"/>
              <a:gd name="T14" fmla="*/ 284 w 371"/>
              <a:gd name="T15" fmla="*/ 86 h 137"/>
              <a:gd name="T16" fmla="*/ 234 w 371"/>
              <a:gd name="T17" fmla="*/ 114 h 137"/>
              <a:gd name="T18" fmla="*/ 171 w 371"/>
              <a:gd name="T19" fmla="*/ 125 h 137"/>
              <a:gd name="T20" fmla="*/ 77 w 371"/>
              <a:gd name="T21" fmla="*/ 99 h 137"/>
              <a:gd name="T22" fmla="*/ 10 w 371"/>
              <a:gd name="T23" fmla="*/ 37 h 137"/>
              <a:gd name="T24" fmla="*/ 0 w 371"/>
              <a:gd name="T25" fmla="*/ 45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1" h="137">
                <a:moveTo>
                  <a:pt x="0" y="45"/>
                </a:moveTo>
                <a:cubicBezTo>
                  <a:pt x="21" y="69"/>
                  <a:pt x="43" y="92"/>
                  <a:pt x="70" y="109"/>
                </a:cubicBezTo>
                <a:cubicBezTo>
                  <a:pt x="97" y="126"/>
                  <a:pt x="130" y="137"/>
                  <a:pt x="171" y="137"/>
                </a:cubicBezTo>
                <a:cubicBezTo>
                  <a:pt x="196" y="137"/>
                  <a:pt x="219" y="133"/>
                  <a:pt x="239" y="125"/>
                </a:cubicBezTo>
                <a:cubicBezTo>
                  <a:pt x="268" y="114"/>
                  <a:pt x="292" y="96"/>
                  <a:pt x="313" y="76"/>
                </a:cubicBezTo>
                <a:cubicBezTo>
                  <a:pt x="334" y="55"/>
                  <a:pt x="353" y="31"/>
                  <a:pt x="371" y="8"/>
                </a:cubicBezTo>
                <a:cubicBezTo>
                  <a:pt x="362" y="0"/>
                  <a:pt x="362" y="0"/>
                  <a:pt x="362" y="0"/>
                </a:cubicBezTo>
                <a:cubicBezTo>
                  <a:pt x="337" y="31"/>
                  <a:pt x="313" y="63"/>
                  <a:pt x="284" y="86"/>
                </a:cubicBezTo>
                <a:cubicBezTo>
                  <a:pt x="269" y="98"/>
                  <a:pt x="253" y="107"/>
                  <a:pt x="234" y="114"/>
                </a:cubicBezTo>
                <a:cubicBezTo>
                  <a:pt x="216" y="121"/>
                  <a:pt x="195" y="125"/>
                  <a:pt x="171" y="125"/>
                </a:cubicBezTo>
                <a:cubicBezTo>
                  <a:pt x="132" y="125"/>
                  <a:pt x="102" y="115"/>
                  <a:pt x="77" y="99"/>
                </a:cubicBezTo>
                <a:cubicBezTo>
                  <a:pt x="51" y="83"/>
                  <a:pt x="30" y="61"/>
                  <a:pt x="10" y="37"/>
                </a:cubicBezTo>
                <a:cubicBezTo>
                  <a:pt x="0" y="45"/>
                  <a:pt x="0" y="45"/>
                  <a:pt x="0" y="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智演喵视觉设计6">
            <a:extLst>
              <a:ext uri="{FF2B5EF4-FFF2-40B4-BE49-F238E27FC236}">
                <a16:creationId xmlns:a16="http://schemas.microsoft.com/office/drawing/2014/main" id="{F508A57F-1601-C4DB-B816-AB13E3BEEDB1}"/>
              </a:ext>
            </a:extLst>
          </p:cNvPr>
          <p:cNvSpPr/>
          <p:nvPr/>
        </p:nvSpPr>
        <p:spPr bwMode="auto">
          <a:xfrm>
            <a:off x="6834135" y="3298535"/>
            <a:ext cx="1506335" cy="556587"/>
          </a:xfrm>
          <a:custGeom>
            <a:avLst/>
            <a:gdLst>
              <a:gd name="T0" fmla="*/ 9 w 389"/>
              <a:gd name="T1" fmla="*/ 115 h 143"/>
              <a:gd name="T2" fmla="*/ 81 w 389"/>
              <a:gd name="T3" fmla="*/ 43 h 143"/>
              <a:gd name="T4" fmla="*/ 183 w 389"/>
              <a:gd name="T5" fmla="*/ 12 h 143"/>
              <a:gd name="T6" fmla="*/ 248 w 389"/>
              <a:gd name="T7" fmla="*/ 24 h 143"/>
              <a:gd name="T8" fmla="*/ 320 w 389"/>
              <a:gd name="T9" fmla="*/ 74 h 143"/>
              <a:gd name="T10" fmla="*/ 379 w 389"/>
              <a:gd name="T11" fmla="*/ 143 h 143"/>
              <a:gd name="T12" fmla="*/ 389 w 389"/>
              <a:gd name="T13" fmla="*/ 136 h 143"/>
              <a:gd name="T14" fmla="*/ 306 w 389"/>
              <a:gd name="T15" fmla="*/ 44 h 143"/>
              <a:gd name="T16" fmla="*/ 253 w 389"/>
              <a:gd name="T17" fmla="*/ 12 h 143"/>
              <a:gd name="T18" fmla="*/ 183 w 389"/>
              <a:gd name="T19" fmla="*/ 0 h 143"/>
              <a:gd name="T20" fmla="*/ 74 w 389"/>
              <a:gd name="T21" fmla="*/ 33 h 143"/>
              <a:gd name="T22" fmla="*/ 0 w 389"/>
              <a:gd name="T23" fmla="*/ 107 h 143"/>
              <a:gd name="T24" fmla="*/ 9 w 389"/>
              <a:gd name="T25" fmla="*/ 11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9" h="143">
                <a:moveTo>
                  <a:pt x="9" y="115"/>
                </a:moveTo>
                <a:cubicBezTo>
                  <a:pt x="31" y="88"/>
                  <a:pt x="54" y="62"/>
                  <a:pt x="81" y="43"/>
                </a:cubicBezTo>
                <a:cubicBezTo>
                  <a:pt x="108" y="24"/>
                  <a:pt x="140" y="12"/>
                  <a:pt x="183" y="12"/>
                </a:cubicBezTo>
                <a:cubicBezTo>
                  <a:pt x="208" y="12"/>
                  <a:pt x="229" y="16"/>
                  <a:pt x="248" y="24"/>
                </a:cubicBezTo>
                <a:cubicBezTo>
                  <a:pt x="277" y="35"/>
                  <a:pt x="300" y="52"/>
                  <a:pt x="320" y="74"/>
                </a:cubicBezTo>
                <a:cubicBezTo>
                  <a:pt x="341" y="95"/>
                  <a:pt x="360" y="119"/>
                  <a:pt x="379" y="143"/>
                </a:cubicBezTo>
                <a:cubicBezTo>
                  <a:pt x="389" y="136"/>
                  <a:pt x="389" y="136"/>
                  <a:pt x="389" y="136"/>
                </a:cubicBezTo>
                <a:cubicBezTo>
                  <a:pt x="363" y="104"/>
                  <a:pt x="338" y="71"/>
                  <a:pt x="306" y="44"/>
                </a:cubicBezTo>
                <a:cubicBezTo>
                  <a:pt x="291" y="31"/>
                  <a:pt x="273" y="20"/>
                  <a:pt x="253" y="12"/>
                </a:cubicBezTo>
                <a:cubicBezTo>
                  <a:pt x="232" y="5"/>
                  <a:pt x="209" y="0"/>
                  <a:pt x="183" y="0"/>
                </a:cubicBezTo>
                <a:cubicBezTo>
                  <a:pt x="138" y="0"/>
                  <a:pt x="103" y="13"/>
                  <a:pt x="74" y="33"/>
                </a:cubicBezTo>
                <a:cubicBezTo>
                  <a:pt x="45" y="53"/>
                  <a:pt x="22" y="80"/>
                  <a:pt x="0" y="107"/>
                </a:cubicBezTo>
                <a:cubicBezTo>
                  <a:pt x="9" y="115"/>
                  <a:pt x="9" y="115"/>
                  <a:pt x="9" y="1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智演喵视觉设计7">
            <a:extLst>
              <a:ext uri="{FF2B5EF4-FFF2-40B4-BE49-F238E27FC236}">
                <a16:creationId xmlns:a16="http://schemas.microsoft.com/office/drawing/2014/main" id="{DC35DA99-FFBD-3A7A-87E5-0032C3B22AE8}"/>
              </a:ext>
            </a:extLst>
          </p:cNvPr>
          <p:cNvSpPr/>
          <p:nvPr/>
        </p:nvSpPr>
        <p:spPr bwMode="auto">
          <a:xfrm>
            <a:off x="7018874" y="3480906"/>
            <a:ext cx="1120276" cy="1122646"/>
          </a:xfrm>
          <a:prstGeom prst="ellipse">
            <a:avLst/>
          </a:pr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16200000" scaled="1"/>
          </a:gra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智演喵视觉设计8">
            <a:extLst>
              <a:ext uri="{FF2B5EF4-FFF2-40B4-BE49-F238E27FC236}">
                <a16:creationId xmlns:a16="http://schemas.microsoft.com/office/drawing/2014/main" id="{7E5BAD9A-4038-7C46-A33A-7F5D3B163291}"/>
              </a:ext>
            </a:extLst>
          </p:cNvPr>
          <p:cNvSpPr/>
          <p:nvPr/>
        </p:nvSpPr>
        <p:spPr bwMode="auto">
          <a:xfrm>
            <a:off x="1763283" y="3289644"/>
            <a:ext cx="2297397" cy="949750"/>
          </a:xfrm>
          <a:custGeom>
            <a:avLst/>
            <a:gdLst>
              <a:gd name="T0" fmla="*/ 0 w 593"/>
              <a:gd name="T1" fmla="*/ 12 h 244"/>
              <a:gd name="T2" fmla="*/ 107 w 593"/>
              <a:gd name="T3" fmla="*/ 47 h 244"/>
              <a:gd name="T4" fmla="*/ 165 w 593"/>
              <a:gd name="T5" fmla="*/ 104 h 244"/>
              <a:gd name="T6" fmla="*/ 248 w 593"/>
              <a:gd name="T7" fmla="*/ 198 h 244"/>
              <a:gd name="T8" fmla="*/ 303 w 593"/>
              <a:gd name="T9" fmla="*/ 231 h 244"/>
              <a:gd name="T10" fmla="*/ 373 w 593"/>
              <a:gd name="T11" fmla="*/ 244 h 244"/>
              <a:gd name="T12" fmla="*/ 449 w 593"/>
              <a:gd name="T13" fmla="*/ 229 h 244"/>
              <a:gd name="T14" fmla="*/ 529 w 593"/>
              <a:gd name="T15" fmla="*/ 168 h 244"/>
              <a:gd name="T16" fmla="*/ 593 w 593"/>
              <a:gd name="T17" fmla="*/ 91 h 244"/>
              <a:gd name="T18" fmla="*/ 584 w 593"/>
              <a:gd name="T19" fmla="*/ 83 h 244"/>
              <a:gd name="T20" fmla="*/ 497 w 593"/>
              <a:gd name="T21" fmla="*/ 183 h 244"/>
              <a:gd name="T22" fmla="*/ 444 w 593"/>
              <a:gd name="T23" fmla="*/ 218 h 244"/>
              <a:gd name="T24" fmla="*/ 373 w 593"/>
              <a:gd name="T25" fmla="*/ 232 h 244"/>
              <a:gd name="T26" fmla="*/ 266 w 593"/>
              <a:gd name="T27" fmla="*/ 197 h 244"/>
              <a:gd name="T28" fmla="*/ 209 w 593"/>
              <a:gd name="T29" fmla="*/ 140 h 244"/>
              <a:gd name="T30" fmla="*/ 126 w 593"/>
              <a:gd name="T31" fmla="*/ 46 h 244"/>
              <a:gd name="T32" fmla="*/ 71 w 593"/>
              <a:gd name="T33" fmla="*/ 13 h 244"/>
              <a:gd name="T34" fmla="*/ 0 w 593"/>
              <a:gd name="T35" fmla="*/ 0 h 244"/>
              <a:gd name="T36" fmla="*/ 0 w 593"/>
              <a:gd name="T37" fmla="*/ 1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3" h="244">
                <a:moveTo>
                  <a:pt x="0" y="12"/>
                </a:moveTo>
                <a:cubicBezTo>
                  <a:pt x="46" y="12"/>
                  <a:pt x="79" y="26"/>
                  <a:pt x="107" y="47"/>
                </a:cubicBezTo>
                <a:cubicBezTo>
                  <a:pt x="129" y="63"/>
                  <a:pt x="147" y="83"/>
                  <a:pt x="165" y="104"/>
                </a:cubicBezTo>
                <a:cubicBezTo>
                  <a:pt x="191" y="136"/>
                  <a:pt x="216" y="171"/>
                  <a:pt x="248" y="198"/>
                </a:cubicBezTo>
                <a:cubicBezTo>
                  <a:pt x="264" y="211"/>
                  <a:pt x="282" y="223"/>
                  <a:pt x="303" y="231"/>
                </a:cubicBezTo>
                <a:cubicBezTo>
                  <a:pt x="323" y="239"/>
                  <a:pt x="347" y="244"/>
                  <a:pt x="373" y="244"/>
                </a:cubicBezTo>
                <a:cubicBezTo>
                  <a:pt x="402" y="244"/>
                  <a:pt x="427" y="239"/>
                  <a:pt x="449" y="229"/>
                </a:cubicBezTo>
                <a:cubicBezTo>
                  <a:pt x="481" y="216"/>
                  <a:pt x="506" y="193"/>
                  <a:pt x="529" y="168"/>
                </a:cubicBezTo>
                <a:cubicBezTo>
                  <a:pt x="552" y="143"/>
                  <a:pt x="572" y="116"/>
                  <a:pt x="593" y="91"/>
                </a:cubicBezTo>
                <a:cubicBezTo>
                  <a:pt x="584" y="83"/>
                  <a:pt x="584" y="83"/>
                  <a:pt x="584" y="83"/>
                </a:cubicBezTo>
                <a:cubicBezTo>
                  <a:pt x="555" y="117"/>
                  <a:pt x="529" y="155"/>
                  <a:pt x="497" y="183"/>
                </a:cubicBezTo>
                <a:cubicBezTo>
                  <a:pt x="481" y="198"/>
                  <a:pt x="464" y="210"/>
                  <a:pt x="444" y="218"/>
                </a:cubicBezTo>
                <a:cubicBezTo>
                  <a:pt x="424" y="227"/>
                  <a:pt x="401" y="232"/>
                  <a:pt x="373" y="232"/>
                </a:cubicBezTo>
                <a:cubicBezTo>
                  <a:pt x="328" y="232"/>
                  <a:pt x="295" y="218"/>
                  <a:pt x="266" y="197"/>
                </a:cubicBezTo>
                <a:cubicBezTo>
                  <a:pt x="245" y="181"/>
                  <a:pt x="227" y="161"/>
                  <a:pt x="209" y="140"/>
                </a:cubicBezTo>
                <a:cubicBezTo>
                  <a:pt x="183" y="108"/>
                  <a:pt x="158" y="73"/>
                  <a:pt x="126" y="46"/>
                </a:cubicBezTo>
                <a:cubicBezTo>
                  <a:pt x="110" y="33"/>
                  <a:pt x="92" y="21"/>
                  <a:pt x="71" y="13"/>
                </a:cubicBezTo>
                <a:cubicBezTo>
                  <a:pt x="51" y="5"/>
                  <a:pt x="27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0" name="智演喵视觉设计9">
            <a:extLst>
              <a:ext uri="{FF2B5EF4-FFF2-40B4-BE49-F238E27FC236}">
                <a16:creationId xmlns:a16="http://schemas.microsoft.com/office/drawing/2014/main" id="{5750ED02-4F0B-737B-FF01-B16C34B064F5}"/>
              </a:ext>
            </a:extLst>
          </p:cNvPr>
          <p:cNvSpPr/>
          <p:nvPr/>
        </p:nvSpPr>
        <p:spPr bwMode="auto">
          <a:xfrm>
            <a:off x="8294744" y="3298535"/>
            <a:ext cx="2133973" cy="949750"/>
          </a:xfrm>
          <a:custGeom>
            <a:avLst/>
            <a:gdLst>
              <a:gd name="T0" fmla="*/ 0 w 551"/>
              <a:gd name="T1" fmla="*/ 143 h 244"/>
              <a:gd name="T2" fmla="*/ 72 w 551"/>
              <a:gd name="T3" fmla="*/ 213 h 244"/>
              <a:gd name="T4" fmla="*/ 177 w 551"/>
              <a:gd name="T5" fmla="*/ 244 h 244"/>
              <a:gd name="T6" fmla="*/ 292 w 551"/>
              <a:gd name="T7" fmla="*/ 207 h 244"/>
              <a:gd name="T8" fmla="*/ 351 w 551"/>
              <a:gd name="T9" fmla="*/ 147 h 244"/>
              <a:gd name="T10" fmla="*/ 433 w 551"/>
              <a:gd name="T11" fmla="*/ 55 h 244"/>
              <a:gd name="T12" fmla="*/ 484 w 551"/>
              <a:gd name="T13" fmla="*/ 24 h 244"/>
              <a:gd name="T14" fmla="*/ 551 w 551"/>
              <a:gd name="T15" fmla="*/ 12 h 244"/>
              <a:gd name="T16" fmla="*/ 551 w 551"/>
              <a:gd name="T17" fmla="*/ 0 h 244"/>
              <a:gd name="T18" fmla="*/ 436 w 551"/>
              <a:gd name="T19" fmla="*/ 37 h 244"/>
              <a:gd name="T20" fmla="*/ 377 w 551"/>
              <a:gd name="T21" fmla="*/ 97 h 244"/>
              <a:gd name="T22" fmla="*/ 295 w 551"/>
              <a:gd name="T23" fmla="*/ 189 h 244"/>
              <a:gd name="T24" fmla="*/ 244 w 551"/>
              <a:gd name="T25" fmla="*/ 220 h 244"/>
              <a:gd name="T26" fmla="*/ 177 w 551"/>
              <a:gd name="T27" fmla="*/ 232 h 244"/>
              <a:gd name="T28" fmla="*/ 79 w 551"/>
              <a:gd name="T29" fmla="*/ 203 h 244"/>
              <a:gd name="T30" fmla="*/ 10 w 551"/>
              <a:gd name="T31" fmla="*/ 136 h 244"/>
              <a:gd name="T32" fmla="*/ 0 w 551"/>
              <a:gd name="T33" fmla="*/ 143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1" h="244">
                <a:moveTo>
                  <a:pt x="0" y="143"/>
                </a:moveTo>
                <a:cubicBezTo>
                  <a:pt x="22" y="169"/>
                  <a:pt x="44" y="194"/>
                  <a:pt x="72" y="213"/>
                </a:cubicBezTo>
                <a:cubicBezTo>
                  <a:pt x="100" y="232"/>
                  <a:pt x="134" y="244"/>
                  <a:pt x="177" y="244"/>
                </a:cubicBezTo>
                <a:cubicBezTo>
                  <a:pt x="225" y="244"/>
                  <a:pt x="262" y="229"/>
                  <a:pt x="292" y="207"/>
                </a:cubicBezTo>
                <a:cubicBezTo>
                  <a:pt x="314" y="190"/>
                  <a:pt x="333" y="169"/>
                  <a:pt x="351" y="147"/>
                </a:cubicBezTo>
                <a:cubicBezTo>
                  <a:pt x="378" y="115"/>
                  <a:pt x="403" y="81"/>
                  <a:pt x="433" y="55"/>
                </a:cubicBezTo>
                <a:cubicBezTo>
                  <a:pt x="448" y="42"/>
                  <a:pt x="465" y="32"/>
                  <a:pt x="484" y="24"/>
                </a:cubicBezTo>
                <a:cubicBezTo>
                  <a:pt x="503" y="16"/>
                  <a:pt x="525" y="12"/>
                  <a:pt x="551" y="12"/>
                </a:cubicBezTo>
                <a:cubicBezTo>
                  <a:pt x="551" y="0"/>
                  <a:pt x="551" y="0"/>
                  <a:pt x="551" y="0"/>
                </a:cubicBezTo>
                <a:cubicBezTo>
                  <a:pt x="503" y="0"/>
                  <a:pt x="466" y="15"/>
                  <a:pt x="436" y="37"/>
                </a:cubicBezTo>
                <a:cubicBezTo>
                  <a:pt x="414" y="54"/>
                  <a:pt x="395" y="75"/>
                  <a:pt x="377" y="97"/>
                </a:cubicBezTo>
                <a:cubicBezTo>
                  <a:pt x="350" y="129"/>
                  <a:pt x="326" y="163"/>
                  <a:pt x="295" y="189"/>
                </a:cubicBezTo>
                <a:cubicBezTo>
                  <a:pt x="280" y="202"/>
                  <a:pt x="263" y="212"/>
                  <a:pt x="244" y="220"/>
                </a:cubicBezTo>
                <a:cubicBezTo>
                  <a:pt x="225" y="228"/>
                  <a:pt x="203" y="232"/>
                  <a:pt x="177" y="232"/>
                </a:cubicBezTo>
                <a:cubicBezTo>
                  <a:pt x="137" y="232"/>
                  <a:pt x="105" y="221"/>
                  <a:pt x="79" y="203"/>
                </a:cubicBezTo>
                <a:cubicBezTo>
                  <a:pt x="52" y="185"/>
                  <a:pt x="31" y="161"/>
                  <a:pt x="10" y="136"/>
                </a:cubicBezTo>
                <a:cubicBezTo>
                  <a:pt x="0" y="143"/>
                  <a:pt x="0" y="143"/>
                  <a:pt x="0" y="1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智演喵视觉设计10">
            <a:extLst>
              <a:ext uri="{FF2B5EF4-FFF2-40B4-BE49-F238E27FC236}">
                <a16:creationId xmlns:a16="http://schemas.microsoft.com/office/drawing/2014/main" id="{128139A0-84D9-60A6-B71D-001A3A04162D}"/>
              </a:ext>
            </a:extLst>
          </p:cNvPr>
          <p:cNvSpPr/>
          <p:nvPr/>
        </p:nvSpPr>
        <p:spPr bwMode="auto">
          <a:xfrm>
            <a:off x="8432839" y="2921953"/>
            <a:ext cx="1115539" cy="1122646"/>
          </a:xfrm>
          <a:prstGeom prst="ellipse">
            <a:avLst/>
          </a:pr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16200000" scaled="1"/>
          </a:gra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智演喵视觉设计11">
            <a:extLst>
              <a:ext uri="{FF2B5EF4-FFF2-40B4-BE49-F238E27FC236}">
                <a16:creationId xmlns:a16="http://schemas.microsoft.com/office/drawing/2014/main" id="{B6182913-BC0B-6381-5FDC-6DFDDD02F03D}"/>
              </a:ext>
            </a:extLst>
          </p:cNvPr>
          <p:cNvSpPr/>
          <p:nvPr/>
        </p:nvSpPr>
        <p:spPr bwMode="auto">
          <a:xfrm>
            <a:off x="8775607" y="3269498"/>
            <a:ext cx="430003" cy="427554"/>
          </a:xfrm>
          <a:custGeom>
            <a:avLst/>
            <a:gdLst>
              <a:gd name="T0" fmla="*/ 3682 w 4808"/>
              <a:gd name="T1" fmla="*/ 2763 h 4789"/>
              <a:gd name="T2" fmla="*/ 3420 w 4808"/>
              <a:gd name="T3" fmla="*/ 2703 h 4789"/>
              <a:gd name="T4" fmla="*/ 3026 w 4808"/>
              <a:gd name="T5" fmla="*/ 2392 h 4789"/>
              <a:gd name="T6" fmla="*/ 2818 w 4808"/>
              <a:gd name="T7" fmla="*/ 2517 h 4789"/>
              <a:gd name="T8" fmla="*/ 3219 w 4808"/>
              <a:gd name="T9" fmla="*/ 1876 h 4789"/>
              <a:gd name="T10" fmla="*/ 3609 w 4808"/>
              <a:gd name="T11" fmla="*/ 1953 h 4789"/>
              <a:gd name="T12" fmla="*/ 4553 w 4808"/>
              <a:gd name="T13" fmla="*/ 720 h 4789"/>
              <a:gd name="T14" fmla="*/ 4388 w 4808"/>
              <a:gd name="T15" fmla="*/ 680 h 4789"/>
              <a:gd name="T16" fmla="*/ 3872 w 4808"/>
              <a:gd name="T17" fmla="*/ 1161 h 4789"/>
              <a:gd name="T18" fmla="*/ 3859 w 4808"/>
              <a:gd name="T19" fmla="*/ 1160 h 4789"/>
              <a:gd name="T20" fmla="*/ 3491 w 4808"/>
              <a:gd name="T21" fmla="*/ 1099 h 4789"/>
              <a:gd name="T22" fmla="*/ 3432 w 4808"/>
              <a:gd name="T23" fmla="*/ 731 h 4789"/>
              <a:gd name="T24" fmla="*/ 3454 w 4808"/>
              <a:gd name="T25" fmla="*/ 658 h 4789"/>
              <a:gd name="T26" fmla="*/ 3938 w 4808"/>
              <a:gd name="T27" fmla="*/ 104 h 4789"/>
              <a:gd name="T28" fmla="*/ 3609 w 4808"/>
              <a:gd name="T29" fmla="*/ 0 h 4789"/>
              <a:gd name="T30" fmla="*/ 2710 w 4808"/>
              <a:gd name="T31" fmla="*/ 1369 h 4789"/>
              <a:gd name="T32" fmla="*/ 1300 w 4808"/>
              <a:gd name="T33" fmla="*/ 999 h 4789"/>
              <a:gd name="T34" fmla="*/ 1309 w 4808"/>
              <a:gd name="T35" fmla="*/ 892 h 4789"/>
              <a:gd name="T36" fmla="*/ 865 w 4808"/>
              <a:gd name="T37" fmla="*/ 294 h 4789"/>
              <a:gd name="T38" fmla="*/ 665 w 4808"/>
              <a:gd name="T39" fmla="*/ 298 h 4789"/>
              <a:gd name="T40" fmla="*/ 278 w 4808"/>
              <a:gd name="T41" fmla="*/ 787 h 4789"/>
              <a:gd name="T42" fmla="*/ 630 w 4808"/>
              <a:gd name="T43" fmla="*/ 1163 h 4789"/>
              <a:gd name="T44" fmla="*/ 926 w 4808"/>
              <a:gd name="T45" fmla="*/ 1291 h 4789"/>
              <a:gd name="T46" fmla="*/ 1018 w 4808"/>
              <a:gd name="T47" fmla="*/ 1282 h 4789"/>
              <a:gd name="T48" fmla="*/ 1485 w 4808"/>
              <a:gd name="T49" fmla="*/ 2594 h 4789"/>
              <a:gd name="T50" fmla="*/ 1037 w 4808"/>
              <a:gd name="T51" fmla="*/ 2572 h 4789"/>
              <a:gd name="T52" fmla="*/ 92 w 4808"/>
              <a:gd name="T53" fmla="*/ 3809 h 4789"/>
              <a:gd name="T54" fmla="*/ 186 w 4808"/>
              <a:gd name="T55" fmla="*/ 3882 h 4789"/>
              <a:gd name="T56" fmla="*/ 727 w 4808"/>
              <a:gd name="T57" fmla="*/ 3384 h 4789"/>
              <a:gd name="T58" fmla="*/ 789 w 4808"/>
              <a:gd name="T59" fmla="*/ 3371 h 4789"/>
              <a:gd name="T60" fmla="*/ 796 w 4808"/>
              <a:gd name="T61" fmla="*/ 3372 h 4789"/>
              <a:gd name="T62" fmla="*/ 1218 w 4808"/>
              <a:gd name="T63" fmla="*/ 3798 h 4789"/>
              <a:gd name="T64" fmla="*/ 1192 w 4808"/>
              <a:gd name="T65" fmla="*/ 3873 h 4789"/>
              <a:gd name="T66" fmla="*/ 707 w 4808"/>
              <a:gd name="T67" fmla="*/ 4427 h 4789"/>
              <a:gd name="T68" fmla="*/ 1037 w 4808"/>
              <a:gd name="T69" fmla="*/ 4531 h 4789"/>
              <a:gd name="T70" fmla="*/ 2016 w 4808"/>
              <a:gd name="T71" fmla="*/ 3551 h 4789"/>
              <a:gd name="T72" fmla="*/ 1994 w 4808"/>
              <a:gd name="T73" fmla="*/ 3103 h 4789"/>
              <a:gd name="T74" fmla="*/ 2535 w 4808"/>
              <a:gd name="T75" fmla="*/ 2799 h 4789"/>
              <a:gd name="T76" fmla="*/ 2410 w 4808"/>
              <a:gd name="T77" fmla="*/ 3007 h 4789"/>
              <a:gd name="T78" fmla="*/ 2721 w 4808"/>
              <a:gd name="T79" fmla="*/ 3401 h 4789"/>
              <a:gd name="T80" fmla="*/ 2781 w 4808"/>
              <a:gd name="T81" fmla="*/ 3663 h 4789"/>
              <a:gd name="T82" fmla="*/ 4013 w 4808"/>
              <a:gd name="T83" fmla="*/ 4789 h 4789"/>
              <a:gd name="T84" fmla="*/ 4734 w 4808"/>
              <a:gd name="T85" fmla="*/ 4173 h 4789"/>
              <a:gd name="T86" fmla="*/ 4734 w 4808"/>
              <a:gd name="T87" fmla="*/ 3815 h 4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08" h="4789">
                <a:moveTo>
                  <a:pt x="4734" y="3815"/>
                </a:moveTo>
                <a:lnTo>
                  <a:pt x="3682" y="2763"/>
                </a:lnTo>
                <a:cubicBezTo>
                  <a:pt x="3634" y="2715"/>
                  <a:pt x="3570" y="2689"/>
                  <a:pt x="3502" y="2689"/>
                </a:cubicBezTo>
                <a:cubicBezTo>
                  <a:pt x="3474" y="2689"/>
                  <a:pt x="3446" y="2694"/>
                  <a:pt x="3420" y="2703"/>
                </a:cubicBezTo>
                <a:lnTo>
                  <a:pt x="3167" y="2450"/>
                </a:lnTo>
                <a:cubicBezTo>
                  <a:pt x="3130" y="2413"/>
                  <a:pt x="3079" y="2392"/>
                  <a:pt x="3026" y="2392"/>
                </a:cubicBezTo>
                <a:cubicBezTo>
                  <a:pt x="2972" y="2392"/>
                  <a:pt x="2922" y="2413"/>
                  <a:pt x="2884" y="2450"/>
                </a:cubicBezTo>
                <a:lnTo>
                  <a:pt x="2818" y="2517"/>
                </a:lnTo>
                <a:lnTo>
                  <a:pt x="2699" y="2398"/>
                </a:lnTo>
                <a:lnTo>
                  <a:pt x="3219" y="1876"/>
                </a:lnTo>
                <a:cubicBezTo>
                  <a:pt x="3340" y="1928"/>
                  <a:pt x="3472" y="1953"/>
                  <a:pt x="3609" y="1953"/>
                </a:cubicBezTo>
                <a:lnTo>
                  <a:pt x="3609" y="1953"/>
                </a:lnTo>
                <a:cubicBezTo>
                  <a:pt x="3870" y="1953"/>
                  <a:pt x="4116" y="1854"/>
                  <a:pt x="4301" y="1669"/>
                </a:cubicBezTo>
                <a:cubicBezTo>
                  <a:pt x="4549" y="1421"/>
                  <a:pt x="4646" y="1059"/>
                  <a:pt x="4553" y="720"/>
                </a:cubicBezTo>
                <a:cubicBezTo>
                  <a:pt x="4542" y="678"/>
                  <a:pt x="4502" y="648"/>
                  <a:pt x="4459" y="648"/>
                </a:cubicBezTo>
                <a:cubicBezTo>
                  <a:pt x="4441" y="648"/>
                  <a:pt x="4413" y="654"/>
                  <a:pt x="4388" y="680"/>
                </a:cubicBezTo>
                <a:cubicBezTo>
                  <a:pt x="4384" y="683"/>
                  <a:pt x="4034" y="1030"/>
                  <a:pt x="3918" y="1146"/>
                </a:cubicBezTo>
                <a:cubicBezTo>
                  <a:pt x="3906" y="1159"/>
                  <a:pt x="3885" y="1161"/>
                  <a:pt x="3872" y="1161"/>
                </a:cubicBezTo>
                <a:cubicBezTo>
                  <a:pt x="3864" y="1161"/>
                  <a:pt x="3859" y="1160"/>
                  <a:pt x="3859" y="1160"/>
                </a:cubicBezTo>
                <a:lnTo>
                  <a:pt x="3859" y="1160"/>
                </a:lnTo>
                <a:lnTo>
                  <a:pt x="3851" y="1159"/>
                </a:lnTo>
                <a:cubicBezTo>
                  <a:pt x="3707" y="1146"/>
                  <a:pt x="3535" y="1119"/>
                  <a:pt x="3491" y="1099"/>
                </a:cubicBezTo>
                <a:cubicBezTo>
                  <a:pt x="3470" y="1055"/>
                  <a:pt x="3445" y="879"/>
                  <a:pt x="3432" y="733"/>
                </a:cubicBezTo>
                <a:lnTo>
                  <a:pt x="3432" y="731"/>
                </a:lnTo>
                <a:lnTo>
                  <a:pt x="3429" y="727"/>
                </a:lnTo>
                <a:cubicBezTo>
                  <a:pt x="3428" y="720"/>
                  <a:pt x="3425" y="687"/>
                  <a:pt x="3454" y="658"/>
                </a:cubicBezTo>
                <a:cubicBezTo>
                  <a:pt x="3574" y="538"/>
                  <a:pt x="3905" y="204"/>
                  <a:pt x="3908" y="201"/>
                </a:cubicBezTo>
                <a:cubicBezTo>
                  <a:pt x="3936" y="173"/>
                  <a:pt x="3947" y="138"/>
                  <a:pt x="3938" y="104"/>
                </a:cubicBezTo>
                <a:cubicBezTo>
                  <a:pt x="3927" y="64"/>
                  <a:pt x="3893" y="42"/>
                  <a:pt x="3865" y="34"/>
                </a:cubicBezTo>
                <a:cubicBezTo>
                  <a:pt x="3782" y="11"/>
                  <a:pt x="3695" y="0"/>
                  <a:pt x="3609" y="0"/>
                </a:cubicBezTo>
                <a:cubicBezTo>
                  <a:pt x="3347" y="0"/>
                  <a:pt x="3101" y="102"/>
                  <a:pt x="2916" y="287"/>
                </a:cubicBezTo>
                <a:cubicBezTo>
                  <a:pt x="2624" y="579"/>
                  <a:pt x="2555" y="1011"/>
                  <a:pt x="2710" y="1369"/>
                </a:cubicBezTo>
                <a:lnTo>
                  <a:pt x="2190" y="1889"/>
                </a:lnTo>
                <a:lnTo>
                  <a:pt x="1300" y="999"/>
                </a:lnTo>
                <a:cubicBezTo>
                  <a:pt x="1300" y="998"/>
                  <a:pt x="1299" y="998"/>
                  <a:pt x="1299" y="997"/>
                </a:cubicBezTo>
                <a:cubicBezTo>
                  <a:pt x="1307" y="963"/>
                  <a:pt x="1311" y="928"/>
                  <a:pt x="1309" y="892"/>
                </a:cubicBezTo>
                <a:cubicBezTo>
                  <a:pt x="1305" y="788"/>
                  <a:pt x="1260" y="689"/>
                  <a:pt x="1182" y="611"/>
                </a:cubicBezTo>
                <a:lnTo>
                  <a:pt x="865" y="294"/>
                </a:lnTo>
                <a:cubicBezTo>
                  <a:pt x="858" y="288"/>
                  <a:pt x="821" y="253"/>
                  <a:pt x="766" y="253"/>
                </a:cubicBezTo>
                <a:cubicBezTo>
                  <a:pt x="740" y="253"/>
                  <a:pt x="702" y="261"/>
                  <a:pt x="665" y="298"/>
                </a:cubicBezTo>
                <a:lnTo>
                  <a:pt x="318" y="645"/>
                </a:lnTo>
                <a:cubicBezTo>
                  <a:pt x="277" y="685"/>
                  <a:pt x="263" y="737"/>
                  <a:pt x="278" y="787"/>
                </a:cubicBezTo>
                <a:cubicBezTo>
                  <a:pt x="288" y="820"/>
                  <a:pt x="308" y="842"/>
                  <a:pt x="314" y="848"/>
                </a:cubicBezTo>
                <a:lnTo>
                  <a:pt x="630" y="1163"/>
                </a:lnTo>
                <a:cubicBezTo>
                  <a:pt x="712" y="1246"/>
                  <a:pt x="817" y="1291"/>
                  <a:pt x="926" y="1291"/>
                </a:cubicBezTo>
                <a:lnTo>
                  <a:pt x="926" y="1291"/>
                </a:lnTo>
                <a:cubicBezTo>
                  <a:pt x="957" y="1291"/>
                  <a:pt x="987" y="1287"/>
                  <a:pt x="1016" y="1280"/>
                </a:cubicBezTo>
                <a:cubicBezTo>
                  <a:pt x="1017" y="1281"/>
                  <a:pt x="1017" y="1281"/>
                  <a:pt x="1018" y="1282"/>
                </a:cubicBezTo>
                <a:lnTo>
                  <a:pt x="1907" y="2171"/>
                </a:lnTo>
                <a:lnTo>
                  <a:pt x="1485" y="2594"/>
                </a:lnTo>
                <a:cubicBezTo>
                  <a:pt x="1466" y="2613"/>
                  <a:pt x="1449" y="2634"/>
                  <a:pt x="1435" y="2656"/>
                </a:cubicBezTo>
                <a:cubicBezTo>
                  <a:pt x="1311" y="2601"/>
                  <a:pt x="1176" y="2572"/>
                  <a:pt x="1037" y="2572"/>
                </a:cubicBezTo>
                <a:cubicBezTo>
                  <a:pt x="775" y="2572"/>
                  <a:pt x="529" y="2674"/>
                  <a:pt x="344" y="2859"/>
                </a:cubicBezTo>
                <a:cubicBezTo>
                  <a:pt x="96" y="3106"/>
                  <a:pt x="0" y="3471"/>
                  <a:pt x="92" y="3809"/>
                </a:cubicBezTo>
                <a:cubicBezTo>
                  <a:pt x="103" y="3852"/>
                  <a:pt x="143" y="3882"/>
                  <a:pt x="186" y="3882"/>
                </a:cubicBezTo>
                <a:lnTo>
                  <a:pt x="186" y="3882"/>
                </a:lnTo>
                <a:cubicBezTo>
                  <a:pt x="204" y="3882"/>
                  <a:pt x="232" y="3877"/>
                  <a:pt x="258" y="3851"/>
                </a:cubicBezTo>
                <a:cubicBezTo>
                  <a:pt x="261" y="3847"/>
                  <a:pt x="611" y="3500"/>
                  <a:pt x="727" y="3384"/>
                </a:cubicBezTo>
                <a:cubicBezTo>
                  <a:pt x="740" y="3372"/>
                  <a:pt x="762" y="3370"/>
                  <a:pt x="774" y="3370"/>
                </a:cubicBezTo>
                <a:cubicBezTo>
                  <a:pt x="783" y="3370"/>
                  <a:pt x="789" y="3371"/>
                  <a:pt x="789" y="3371"/>
                </a:cubicBezTo>
                <a:lnTo>
                  <a:pt x="789" y="3371"/>
                </a:lnTo>
                <a:lnTo>
                  <a:pt x="796" y="3372"/>
                </a:lnTo>
                <a:cubicBezTo>
                  <a:pt x="940" y="3385"/>
                  <a:pt x="1113" y="3411"/>
                  <a:pt x="1157" y="3431"/>
                </a:cubicBezTo>
                <a:cubicBezTo>
                  <a:pt x="1178" y="3475"/>
                  <a:pt x="1205" y="3652"/>
                  <a:pt x="1218" y="3798"/>
                </a:cubicBezTo>
                <a:lnTo>
                  <a:pt x="1219" y="3805"/>
                </a:lnTo>
                <a:cubicBezTo>
                  <a:pt x="1219" y="3805"/>
                  <a:pt x="1223" y="3842"/>
                  <a:pt x="1192" y="3873"/>
                </a:cubicBezTo>
                <a:cubicBezTo>
                  <a:pt x="1072" y="3993"/>
                  <a:pt x="741" y="4327"/>
                  <a:pt x="738" y="4330"/>
                </a:cubicBezTo>
                <a:cubicBezTo>
                  <a:pt x="710" y="4358"/>
                  <a:pt x="699" y="4393"/>
                  <a:pt x="707" y="4427"/>
                </a:cubicBezTo>
                <a:cubicBezTo>
                  <a:pt x="718" y="4467"/>
                  <a:pt x="752" y="4489"/>
                  <a:pt x="780" y="4497"/>
                </a:cubicBezTo>
                <a:cubicBezTo>
                  <a:pt x="864" y="4519"/>
                  <a:pt x="950" y="4531"/>
                  <a:pt x="1037" y="4531"/>
                </a:cubicBezTo>
                <a:cubicBezTo>
                  <a:pt x="1298" y="4531"/>
                  <a:pt x="1544" y="4429"/>
                  <a:pt x="1729" y="4244"/>
                </a:cubicBezTo>
                <a:cubicBezTo>
                  <a:pt x="1914" y="4059"/>
                  <a:pt x="2016" y="3813"/>
                  <a:pt x="2016" y="3551"/>
                </a:cubicBezTo>
                <a:cubicBezTo>
                  <a:pt x="2016" y="3412"/>
                  <a:pt x="1987" y="3277"/>
                  <a:pt x="1932" y="3153"/>
                </a:cubicBezTo>
                <a:cubicBezTo>
                  <a:pt x="1954" y="3139"/>
                  <a:pt x="1975" y="3122"/>
                  <a:pt x="1994" y="3103"/>
                </a:cubicBezTo>
                <a:lnTo>
                  <a:pt x="2417" y="2681"/>
                </a:lnTo>
                <a:lnTo>
                  <a:pt x="2535" y="2799"/>
                </a:lnTo>
                <a:lnTo>
                  <a:pt x="2469" y="2866"/>
                </a:lnTo>
                <a:cubicBezTo>
                  <a:pt x="2431" y="2904"/>
                  <a:pt x="2410" y="2954"/>
                  <a:pt x="2410" y="3007"/>
                </a:cubicBezTo>
                <a:cubicBezTo>
                  <a:pt x="2410" y="3061"/>
                  <a:pt x="2431" y="3111"/>
                  <a:pt x="2469" y="3149"/>
                </a:cubicBezTo>
                <a:lnTo>
                  <a:pt x="2721" y="3401"/>
                </a:lnTo>
                <a:cubicBezTo>
                  <a:pt x="2712" y="3427"/>
                  <a:pt x="2707" y="3455"/>
                  <a:pt x="2707" y="3484"/>
                </a:cubicBezTo>
                <a:cubicBezTo>
                  <a:pt x="2707" y="3552"/>
                  <a:pt x="2734" y="3615"/>
                  <a:pt x="2781" y="3663"/>
                </a:cubicBezTo>
                <a:lnTo>
                  <a:pt x="3834" y="4715"/>
                </a:lnTo>
                <a:cubicBezTo>
                  <a:pt x="3881" y="4763"/>
                  <a:pt x="3945" y="4789"/>
                  <a:pt x="4013" y="4789"/>
                </a:cubicBezTo>
                <a:cubicBezTo>
                  <a:pt x="4081" y="4789"/>
                  <a:pt x="4144" y="4763"/>
                  <a:pt x="4192" y="4715"/>
                </a:cubicBezTo>
                <a:lnTo>
                  <a:pt x="4734" y="4173"/>
                </a:lnTo>
                <a:cubicBezTo>
                  <a:pt x="4782" y="4126"/>
                  <a:pt x="4808" y="4062"/>
                  <a:pt x="4808" y="3994"/>
                </a:cubicBezTo>
                <a:cubicBezTo>
                  <a:pt x="4808" y="3926"/>
                  <a:pt x="4782" y="3863"/>
                  <a:pt x="4734" y="38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智演喵视觉设计12">
            <a:extLst>
              <a:ext uri="{FF2B5EF4-FFF2-40B4-BE49-F238E27FC236}">
                <a16:creationId xmlns:a16="http://schemas.microsoft.com/office/drawing/2014/main" id="{781CFFDE-7AAB-ABE4-45D9-209BB2D6FE5C}"/>
              </a:ext>
            </a:extLst>
          </p:cNvPr>
          <p:cNvSpPr/>
          <p:nvPr/>
        </p:nvSpPr>
        <p:spPr bwMode="auto">
          <a:xfrm>
            <a:off x="2634873" y="2843792"/>
            <a:ext cx="1115539" cy="1125015"/>
          </a:xfrm>
          <a:prstGeom prst="ellipse">
            <a:avLst/>
          </a:pr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16200000" scaled="1"/>
          </a:gra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4" name="智演喵视觉设计13">
            <a:extLst>
              <a:ext uri="{FF2B5EF4-FFF2-40B4-BE49-F238E27FC236}">
                <a16:creationId xmlns:a16="http://schemas.microsoft.com/office/drawing/2014/main" id="{B48EE8AF-A05A-8EF9-DEC5-C463AF573275}"/>
              </a:ext>
            </a:extLst>
          </p:cNvPr>
          <p:cNvSpPr/>
          <p:nvPr/>
        </p:nvSpPr>
        <p:spPr bwMode="auto">
          <a:xfrm>
            <a:off x="2982613" y="3196589"/>
            <a:ext cx="420058" cy="41942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8649" h="594741">
                <a:moveTo>
                  <a:pt x="411175" y="315251"/>
                </a:moveTo>
                <a:cubicBezTo>
                  <a:pt x="392328" y="315251"/>
                  <a:pt x="373301" y="322420"/>
                  <a:pt x="358940" y="336757"/>
                </a:cubicBezTo>
                <a:cubicBezTo>
                  <a:pt x="330220" y="365432"/>
                  <a:pt x="330220" y="411311"/>
                  <a:pt x="358940" y="439986"/>
                </a:cubicBezTo>
                <a:cubicBezTo>
                  <a:pt x="387661" y="468660"/>
                  <a:pt x="435049" y="468660"/>
                  <a:pt x="462333" y="439986"/>
                </a:cubicBezTo>
                <a:cubicBezTo>
                  <a:pt x="491053" y="411311"/>
                  <a:pt x="491053" y="365432"/>
                  <a:pt x="462333" y="336757"/>
                </a:cubicBezTo>
                <a:cubicBezTo>
                  <a:pt x="448691" y="322420"/>
                  <a:pt x="430023" y="315251"/>
                  <a:pt x="411175" y="315251"/>
                </a:cubicBezTo>
                <a:close/>
                <a:moveTo>
                  <a:pt x="410816" y="276182"/>
                </a:moveTo>
                <a:cubicBezTo>
                  <a:pt x="439716" y="276182"/>
                  <a:pt x="468795" y="287293"/>
                  <a:pt x="491053" y="309516"/>
                </a:cubicBezTo>
                <a:cubicBezTo>
                  <a:pt x="525517" y="342492"/>
                  <a:pt x="532697" y="394106"/>
                  <a:pt x="514029" y="435685"/>
                </a:cubicBezTo>
                <a:lnTo>
                  <a:pt x="578649" y="500203"/>
                </a:lnTo>
                <a:lnTo>
                  <a:pt x="522645" y="556118"/>
                </a:lnTo>
                <a:lnTo>
                  <a:pt x="458025" y="491600"/>
                </a:lnTo>
                <a:cubicBezTo>
                  <a:pt x="416381" y="510239"/>
                  <a:pt x="366121" y="503070"/>
                  <a:pt x="331656" y="468660"/>
                </a:cubicBezTo>
                <a:cubicBezTo>
                  <a:pt x="287140" y="424215"/>
                  <a:pt x="287140" y="352528"/>
                  <a:pt x="331656" y="309516"/>
                </a:cubicBezTo>
                <a:cubicBezTo>
                  <a:pt x="353197" y="287293"/>
                  <a:pt x="381917" y="276182"/>
                  <a:pt x="410816" y="276182"/>
                </a:cubicBezTo>
                <a:close/>
                <a:moveTo>
                  <a:pt x="134949" y="20001"/>
                </a:moveTo>
                <a:lnTo>
                  <a:pt x="134949" y="144835"/>
                </a:lnTo>
                <a:lnTo>
                  <a:pt x="17242" y="144835"/>
                </a:lnTo>
                <a:close/>
                <a:moveTo>
                  <a:pt x="172278" y="0"/>
                </a:moveTo>
                <a:lnTo>
                  <a:pt x="480943" y="0"/>
                </a:lnTo>
                <a:lnTo>
                  <a:pt x="480943" y="276591"/>
                </a:lnTo>
                <a:cubicBezTo>
                  <a:pt x="460844" y="263693"/>
                  <a:pt x="436438" y="256527"/>
                  <a:pt x="410596" y="256527"/>
                </a:cubicBezTo>
                <a:cubicBezTo>
                  <a:pt x="381883" y="256527"/>
                  <a:pt x="354606" y="265126"/>
                  <a:pt x="331636" y="282323"/>
                </a:cubicBezTo>
                <a:lnTo>
                  <a:pt x="81832" y="282323"/>
                </a:lnTo>
                <a:lnTo>
                  <a:pt x="81832" y="322450"/>
                </a:lnTo>
                <a:lnTo>
                  <a:pt x="295744" y="322450"/>
                </a:lnTo>
                <a:cubicBezTo>
                  <a:pt x="288566" y="335348"/>
                  <a:pt x="282823" y="351112"/>
                  <a:pt x="279952" y="366877"/>
                </a:cubicBezTo>
                <a:lnTo>
                  <a:pt x="81832" y="366877"/>
                </a:lnTo>
                <a:lnTo>
                  <a:pt x="81832" y="407004"/>
                </a:lnTo>
                <a:lnTo>
                  <a:pt x="279952" y="407004"/>
                </a:lnTo>
                <a:cubicBezTo>
                  <a:pt x="281388" y="422768"/>
                  <a:pt x="287130" y="438532"/>
                  <a:pt x="294309" y="451430"/>
                </a:cubicBezTo>
                <a:lnTo>
                  <a:pt x="81832" y="451430"/>
                </a:lnTo>
                <a:lnTo>
                  <a:pt x="81832" y="491557"/>
                </a:lnTo>
                <a:lnTo>
                  <a:pt x="327329" y="491557"/>
                </a:lnTo>
                <a:cubicBezTo>
                  <a:pt x="350299" y="511621"/>
                  <a:pt x="380448" y="521653"/>
                  <a:pt x="410596" y="521653"/>
                </a:cubicBezTo>
                <a:cubicBezTo>
                  <a:pt x="424953" y="521653"/>
                  <a:pt x="439309" y="518786"/>
                  <a:pt x="453666" y="514487"/>
                </a:cubicBezTo>
                <a:lnTo>
                  <a:pt x="480943" y="543149"/>
                </a:lnTo>
                <a:lnTo>
                  <a:pt x="480943" y="594741"/>
                </a:lnTo>
                <a:lnTo>
                  <a:pt x="0" y="594741"/>
                </a:lnTo>
                <a:lnTo>
                  <a:pt x="0" y="180572"/>
                </a:lnTo>
                <a:lnTo>
                  <a:pt x="172278" y="1805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智演喵视觉设计14">
            <a:extLst>
              <a:ext uri="{FF2B5EF4-FFF2-40B4-BE49-F238E27FC236}">
                <a16:creationId xmlns:a16="http://schemas.microsoft.com/office/drawing/2014/main" id="{C23B0C28-A8DB-6615-AFFE-1801FF5AC42C}"/>
              </a:ext>
            </a:extLst>
          </p:cNvPr>
          <p:cNvSpPr/>
          <p:nvPr/>
        </p:nvSpPr>
        <p:spPr bwMode="auto">
          <a:xfrm>
            <a:off x="5531488" y="2921953"/>
            <a:ext cx="1120276" cy="1122646"/>
          </a:xfrm>
          <a:prstGeom prst="ellipse">
            <a:avLst/>
          </a:pr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16200000" scaled="1"/>
          </a:gradFill>
          <a:ln w="381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智演喵视觉设计15">
            <a:extLst>
              <a:ext uri="{FF2B5EF4-FFF2-40B4-BE49-F238E27FC236}">
                <a16:creationId xmlns:a16="http://schemas.microsoft.com/office/drawing/2014/main" id="{22F10B0A-85D7-C37C-CD9D-08FB97CEF618}"/>
              </a:ext>
            </a:extLst>
          </p:cNvPr>
          <p:cNvSpPr/>
          <p:nvPr/>
        </p:nvSpPr>
        <p:spPr>
          <a:xfrm>
            <a:off x="5863831" y="3213452"/>
            <a:ext cx="455591" cy="454956"/>
          </a:xfrm>
          <a:custGeom>
            <a:avLst/>
            <a:gdLst>
              <a:gd name="connsiteX0" fmla="*/ 481551 w 608627"/>
              <a:gd name="connsiteY0" fmla="*/ 444844 h 607780"/>
              <a:gd name="connsiteX1" fmla="*/ 572887 w 608627"/>
              <a:gd name="connsiteY1" fmla="*/ 444844 h 607780"/>
              <a:gd name="connsiteX2" fmla="*/ 608627 w 608627"/>
              <a:gd name="connsiteY2" fmla="*/ 480868 h 607780"/>
              <a:gd name="connsiteX3" fmla="*/ 608627 w 608627"/>
              <a:gd name="connsiteY3" fmla="*/ 572086 h 607780"/>
              <a:gd name="connsiteX4" fmla="*/ 572887 w 608627"/>
              <a:gd name="connsiteY4" fmla="*/ 607780 h 607780"/>
              <a:gd name="connsiteX5" fmla="*/ 481551 w 608627"/>
              <a:gd name="connsiteY5" fmla="*/ 607780 h 607780"/>
              <a:gd name="connsiteX6" fmla="*/ 445480 w 608627"/>
              <a:gd name="connsiteY6" fmla="*/ 572086 h 607780"/>
              <a:gd name="connsiteX7" fmla="*/ 445480 w 608627"/>
              <a:gd name="connsiteY7" fmla="*/ 480868 h 607780"/>
              <a:gd name="connsiteX8" fmla="*/ 481551 w 608627"/>
              <a:gd name="connsiteY8" fmla="*/ 444844 h 607780"/>
              <a:gd name="connsiteX9" fmla="*/ 238947 w 608627"/>
              <a:gd name="connsiteY9" fmla="*/ 405187 h 607780"/>
              <a:gd name="connsiteX10" fmla="*/ 329952 w 608627"/>
              <a:gd name="connsiteY10" fmla="*/ 405187 h 607780"/>
              <a:gd name="connsiteX11" fmla="*/ 366023 w 608627"/>
              <a:gd name="connsiteY11" fmla="*/ 441211 h 607780"/>
              <a:gd name="connsiteX12" fmla="*/ 366023 w 608627"/>
              <a:gd name="connsiteY12" fmla="*/ 532429 h 607780"/>
              <a:gd name="connsiteX13" fmla="*/ 329952 w 608627"/>
              <a:gd name="connsiteY13" fmla="*/ 568123 h 607780"/>
              <a:gd name="connsiteX14" fmla="*/ 238947 w 608627"/>
              <a:gd name="connsiteY14" fmla="*/ 568123 h 607780"/>
              <a:gd name="connsiteX15" fmla="*/ 202876 w 608627"/>
              <a:gd name="connsiteY15" fmla="*/ 532429 h 607780"/>
              <a:gd name="connsiteX16" fmla="*/ 202876 w 608627"/>
              <a:gd name="connsiteY16" fmla="*/ 441211 h 607780"/>
              <a:gd name="connsiteX17" fmla="*/ 238947 w 608627"/>
              <a:gd name="connsiteY17" fmla="*/ 405187 h 607780"/>
              <a:gd name="connsiteX18" fmla="*/ 36071 w 608627"/>
              <a:gd name="connsiteY18" fmla="*/ 405187 h 607780"/>
              <a:gd name="connsiteX19" fmla="*/ 127407 w 608627"/>
              <a:gd name="connsiteY19" fmla="*/ 405187 h 607780"/>
              <a:gd name="connsiteX20" fmla="*/ 163147 w 608627"/>
              <a:gd name="connsiteY20" fmla="*/ 441211 h 607780"/>
              <a:gd name="connsiteX21" fmla="*/ 163147 w 608627"/>
              <a:gd name="connsiteY21" fmla="*/ 532429 h 607780"/>
              <a:gd name="connsiteX22" fmla="*/ 127407 w 608627"/>
              <a:gd name="connsiteY22" fmla="*/ 568123 h 607780"/>
              <a:gd name="connsiteX23" fmla="*/ 36071 w 608627"/>
              <a:gd name="connsiteY23" fmla="*/ 568123 h 607780"/>
              <a:gd name="connsiteX24" fmla="*/ 0 w 608627"/>
              <a:gd name="connsiteY24" fmla="*/ 532429 h 607780"/>
              <a:gd name="connsiteX25" fmla="*/ 0 w 608627"/>
              <a:gd name="connsiteY25" fmla="*/ 441211 h 607780"/>
              <a:gd name="connsiteX26" fmla="*/ 36071 w 608627"/>
              <a:gd name="connsiteY26" fmla="*/ 405187 h 607780"/>
              <a:gd name="connsiteX27" fmla="*/ 441506 w 608627"/>
              <a:gd name="connsiteY27" fmla="*/ 202593 h 607780"/>
              <a:gd name="connsiteX28" fmla="*/ 532883 w 608627"/>
              <a:gd name="connsiteY28" fmla="*/ 202593 h 607780"/>
              <a:gd name="connsiteX29" fmla="*/ 568969 w 608627"/>
              <a:gd name="connsiteY29" fmla="*/ 238617 h 607780"/>
              <a:gd name="connsiteX30" fmla="*/ 568969 w 608627"/>
              <a:gd name="connsiteY30" fmla="*/ 329505 h 607780"/>
              <a:gd name="connsiteX31" fmla="*/ 532883 w 608627"/>
              <a:gd name="connsiteY31" fmla="*/ 365529 h 607780"/>
              <a:gd name="connsiteX32" fmla="*/ 441506 w 608627"/>
              <a:gd name="connsiteY32" fmla="*/ 365529 h 607780"/>
              <a:gd name="connsiteX33" fmla="*/ 405751 w 608627"/>
              <a:gd name="connsiteY33" fmla="*/ 329505 h 607780"/>
              <a:gd name="connsiteX34" fmla="*/ 405751 w 608627"/>
              <a:gd name="connsiteY34" fmla="*/ 238617 h 607780"/>
              <a:gd name="connsiteX35" fmla="*/ 441506 w 608627"/>
              <a:gd name="connsiteY35" fmla="*/ 202593 h 607780"/>
              <a:gd name="connsiteX36" fmla="*/ 238947 w 608627"/>
              <a:gd name="connsiteY36" fmla="*/ 202593 h 607780"/>
              <a:gd name="connsiteX37" fmla="*/ 329952 w 608627"/>
              <a:gd name="connsiteY37" fmla="*/ 202593 h 607780"/>
              <a:gd name="connsiteX38" fmla="*/ 366023 w 608627"/>
              <a:gd name="connsiteY38" fmla="*/ 238617 h 607780"/>
              <a:gd name="connsiteX39" fmla="*/ 366023 w 608627"/>
              <a:gd name="connsiteY39" fmla="*/ 329505 h 607780"/>
              <a:gd name="connsiteX40" fmla="*/ 329952 w 608627"/>
              <a:gd name="connsiteY40" fmla="*/ 365529 h 607780"/>
              <a:gd name="connsiteX41" fmla="*/ 238947 w 608627"/>
              <a:gd name="connsiteY41" fmla="*/ 365529 h 607780"/>
              <a:gd name="connsiteX42" fmla="*/ 202876 w 608627"/>
              <a:gd name="connsiteY42" fmla="*/ 329505 h 607780"/>
              <a:gd name="connsiteX43" fmla="*/ 202876 w 608627"/>
              <a:gd name="connsiteY43" fmla="*/ 238617 h 607780"/>
              <a:gd name="connsiteX44" fmla="*/ 238947 w 608627"/>
              <a:gd name="connsiteY44" fmla="*/ 202593 h 607780"/>
              <a:gd name="connsiteX45" fmla="*/ 36071 w 608627"/>
              <a:gd name="connsiteY45" fmla="*/ 202593 h 607780"/>
              <a:gd name="connsiteX46" fmla="*/ 127407 w 608627"/>
              <a:gd name="connsiteY46" fmla="*/ 202593 h 607780"/>
              <a:gd name="connsiteX47" fmla="*/ 163147 w 608627"/>
              <a:gd name="connsiteY47" fmla="*/ 238617 h 607780"/>
              <a:gd name="connsiteX48" fmla="*/ 163147 w 608627"/>
              <a:gd name="connsiteY48" fmla="*/ 329505 h 607780"/>
              <a:gd name="connsiteX49" fmla="*/ 127407 w 608627"/>
              <a:gd name="connsiteY49" fmla="*/ 365529 h 607780"/>
              <a:gd name="connsiteX50" fmla="*/ 36071 w 608627"/>
              <a:gd name="connsiteY50" fmla="*/ 365529 h 607780"/>
              <a:gd name="connsiteX51" fmla="*/ 0 w 608627"/>
              <a:gd name="connsiteY51" fmla="*/ 329505 h 607780"/>
              <a:gd name="connsiteX52" fmla="*/ 0 w 608627"/>
              <a:gd name="connsiteY52" fmla="*/ 238617 h 607780"/>
              <a:gd name="connsiteX53" fmla="*/ 36071 w 608627"/>
              <a:gd name="connsiteY53" fmla="*/ 202593 h 607780"/>
              <a:gd name="connsiteX54" fmla="*/ 441506 w 608627"/>
              <a:gd name="connsiteY54" fmla="*/ 0 h 607780"/>
              <a:gd name="connsiteX55" fmla="*/ 532883 w 608627"/>
              <a:gd name="connsiteY55" fmla="*/ 0 h 607780"/>
              <a:gd name="connsiteX56" fmla="*/ 568969 w 608627"/>
              <a:gd name="connsiteY56" fmla="*/ 36024 h 607780"/>
              <a:gd name="connsiteX57" fmla="*/ 568969 w 608627"/>
              <a:gd name="connsiteY57" fmla="*/ 126912 h 607780"/>
              <a:gd name="connsiteX58" fmla="*/ 532883 w 608627"/>
              <a:gd name="connsiteY58" fmla="*/ 162936 h 607780"/>
              <a:gd name="connsiteX59" fmla="*/ 441506 w 608627"/>
              <a:gd name="connsiteY59" fmla="*/ 162936 h 607780"/>
              <a:gd name="connsiteX60" fmla="*/ 405751 w 608627"/>
              <a:gd name="connsiteY60" fmla="*/ 126912 h 607780"/>
              <a:gd name="connsiteX61" fmla="*/ 405751 w 608627"/>
              <a:gd name="connsiteY61" fmla="*/ 36024 h 607780"/>
              <a:gd name="connsiteX62" fmla="*/ 441506 w 608627"/>
              <a:gd name="connsiteY62" fmla="*/ 0 h 607780"/>
              <a:gd name="connsiteX63" fmla="*/ 238947 w 608627"/>
              <a:gd name="connsiteY63" fmla="*/ 0 h 607780"/>
              <a:gd name="connsiteX64" fmla="*/ 329952 w 608627"/>
              <a:gd name="connsiteY64" fmla="*/ 0 h 607780"/>
              <a:gd name="connsiteX65" fmla="*/ 366023 w 608627"/>
              <a:gd name="connsiteY65" fmla="*/ 36024 h 607780"/>
              <a:gd name="connsiteX66" fmla="*/ 366023 w 608627"/>
              <a:gd name="connsiteY66" fmla="*/ 126912 h 607780"/>
              <a:gd name="connsiteX67" fmla="*/ 329952 w 608627"/>
              <a:gd name="connsiteY67" fmla="*/ 162936 h 607780"/>
              <a:gd name="connsiteX68" fmla="*/ 238947 w 608627"/>
              <a:gd name="connsiteY68" fmla="*/ 162936 h 607780"/>
              <a:gd name="connsiteX69" fmla="*/ 202876 w 608627"/>
              <a:gd name="connsiteY69" fmla="*/ 126912 h 607780"/>
              <a:gd name="connsiteX70" fmla="*/ 202876 w 608627"/>
              <a:gd name="connsiteY70" fmla="*/ 36024 h 607780"/>
              <a:gd name="connsiteX71" fmla="*/ 238947 w 608627"/>
              <a:gd name="connsiteY71" fmla="*/ 0 h 607780"/>
              <a:gd name="connsiteX72" fmla="*/ 36071 w 608627"/>
              <a:gd name="connsiteY72" fmla="*/ 0 h 607780"/>
              <a:gd name="connsiteX73" fmla="*/ 127407 w 608627"/>
              <a:gd name="connsiteY73" fmla="*/ 0 h 607780"/>
              <a:gd name="connsiteX74" fmla="*/ 163147 w 608627"/>
              <a:gd name="connsiteY74" fmla="*/ 36024 h 607780"/>
              <a:gd name="connsiteX75" fmla="*/ 163147 w 608627"/>
              <a:gd name="connsiteY75" fmla="*/ 126912 h 607780"/>
              <a:gd name="connsiteX76" fmla="*/ 127407 w 608627"/>
              <a:gd name="connsiteY76" fmla="*/ 162936 h 607780"/>
              <a:gd name="connsiteX77" fmla="*/ 36071 w 608627"/>
              <a:gd name="connsiteY77" fmla="*/ 162936 h 607780"/>
              <a:gd name="connsiteX78" fmla="*/ 0 w 608627"/>
              <a:gd name="connsiteY78" fmla="*/ 126912 h 607780"/>
              <a:gd name="connsiteX79" fmla="*/ 0 w 608627"/>
              <a:gd name="connsiteY79" fmla="*/ 36024 h 607780"/>
              <a:gd name="connsiteX80" fmla="*/ 36071 w 608627"/>
              <a:gd name="connsiteY80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8627" h="607780">
                <a:moveTo>
                  <a:pt x="481551" y="444844"/>
                </a:moveTo>
                <a:lnTo>
                  <a:pt x="572887" y="444844"/>
                </a:lnTo>
                <a:cubicBezTo>
                  <a:pt x="592412" y="444844"/>
                  <a:pt x="608627" y="461038"/>
                  <a:pt x="608627" y="480868"/>
                </a:cubicBezTo>
                <a:lnTo>
                  <a:pt x="608627" y="572086"/>
                </a:lnTo>
                <a:cubicBezTo>
                  <a:pt x="608627" y="591586"/>
                  <a:pt x="592412" y="607780"/>
                  <a:pt x="572887" y="607780"/>
                </a:cubicBezTo>
                <a:lnTo>
                  <a:pt x="481551" y="607780"/>
                </a:lnTo>
                <a:cubicBezTo>
                  <a:pt x="461696" y="607780"/>
                  <a:pt x="445480" y="591586"/>
                  <a:pt x="445480" y="572086"/>
                </a:cubicBezTo>
                <a:lnTo>
                  <a:pt x="445480" y="480868"/>
                </a:lnTo>
                <a:cubicBezTo>
                  <a:pt x="445480" y="461038"/>
                  <a:pt x="461696" y="444844"/>
                  <a:pt x="481551" y="444844"/>
                </a:cubicBezTo>
                <a:close/>
                <a:moveTo>
                  <a:pt x="238947" y="405187"/>
                </a:moveTo>
                <a:lnTo>
                  <a:pt x="329952" y="405187"/>
                </a:lnTo>
                <a:cubicBezTo>
                  <a:pt x="349807" y="405187"/>
                  <a:pt x="366023" y="421381"/>
                  <a:pt x="366023" y="441211"/>
                </a:cubicBezTo>
                <a:lnTo>
                  <a:pt x="366023" y="532429"/>
                </a:lnTo>
                <a:cubicBezTo>
                  <a:pt x="366023" y="551929"/>
                  <a:pt x="349807" y="568123"/>
                  <a:pt x="329952" y="568123"/>
                </a:cubicBezTo>
                <a:lnTo>
                  <a:pt x="238947" y="568123"/>
                </a:lnTo>
                <a:cubicBezTo>
                  <a:pt x="219091" y="568123"/>
                  <a:pt x="202876" y="551929"/>
                  <a:pt x="202876" y="532429"/>
                </a:cubicBezTo>
                <a:lnTo>
                  <a:pt x="202876" y="441211"/>
                </a:lnTo>
                <a:cubicBezTo>
                  <a:pt x="202876" y="421381"/>
                  <a:pt x="219091" y="405187"/>
                  <a:pt x="238947" y="405187"/>
                </a:cubicBezTo>
                <a:close/>
                <a:moveTo>
                  <a:pt x="36071" y="405187"/>
                </a:moveTo>
                <a:lnTo>
                  <a:pt x="127407" y="405187"/>
                </a:lnTo>
                <a:cubicBezTo>
                  <a:pt x="146931" y="405187"/>
                  <a:pt x="163147" y="421381"/>
                  <a:pt x="163147" y="441211"/>
                </a:cubicBezTo>
                <a:lnTo>
                  <a:pt x="163147" y="532429"/>
                </a:lnTo>
                <a:cubicBezTo>
                  <a:pt x="163147" y="551929"/>
                  <a:pt x="146931" y="568123"/>
                  <a:pt x="127407" y="568123"/>
                </a:cubicBezTo>
                <a:lnTo>
                  <a:pt x="36071" y="568123"/>
                </a:lnTo>
                <a:cubicBezTo>
                  <a:pt x="16215" y="568123"/>
                  <a:pt x="0" y="551929"/>
                  <a:pt x="0" y="532429"/>
                </a:cubicBezTo>
                <a:lnTo>
                  <a:pt x="0" y="441211"/>
                </a:lnTo>
                <a:cubicBezTo>
                  <a:pt x="0" y="421381"/>
                  <a:pt x="16215" y="405187"/>
                  <a:pt x="36071" y="405187"/>
                </a:cubicBezTo>
                <a:close/>
                <a:moveTo>
                  <a:pt x="441506" y="202593"/>
                </a:moveTo>
                <a:lnTo>
                  <a:pt x="532883" y="202593"/>
                </a:lnTo>
                <a:cubicBezTo>
                  <a:pt x="552747" y="202593"/>
                  <a:pt x="568969" y="218787"/>
                  <a:pt x="568969" y="238617"/>
                </a:cubicBezTo>
                <a:lnTo>
                  <a:pt x="568969" y="329505"/>
                </a:lnTo>
                <a:cubicBezTo>
                  <a:pt x="568969" y="349335"/>
                  <a:pt x="552747" y="365529"/>
                  <a:pt x="532883" y="365529"/>
                </a:cubicBezTo>
                <a:lnTo>
                  <a:pt x="441506" y="365529"/>
                </a:lnTo>
                <a:cubicBezTo>
                  <a:pt x="421973" y="365529"/>
                  <a:pt x="405751" y="349335"/>
                  <a:pt x="405751" y="329505"/>
                </a:cubicBezTo>
                <a:lnTo>
                  <a:pt x="405751" y="238617"/>
                </a:lnTo>
                <a:cubicBezTo>
                  <a:pt x="405751" y="218787"/>
                  <a:pt x="421973" y="202593"/>
                  <a:pt x="441506" y="202593"/>
                </a:cubicBezTo>
                <a:close/>
                <a:moveTo>
                  <a:pt x="238947" y="202593"/>
                </a:moveTo>
                <a:lnTo>
                  <a:pt x="329952" y="202593"/>
                </a:lnTo>
                <a:cubicBezTo>
                  <a:pt x="349807" y="202593"/>
                  <a:pt x="366023" y="218787"/>
                  <a:pt x="366023" y="238617"/>
                </a:cubicBezTo>
                <a:lnTo>
                  <a:pt x="366023" y="329505"/>
                </a:lnTo>
                <a:cubicBezTo>
                  <a:pt x="366023" y="349335"/>
                  <a:pt x="349807" y="365529"/>
                  <a:pt x="329952" y="365529"/>
                </a:cubicBezTo>
                <a:lnTo>
                  <a:pt x="238947" y="365529"/>
                </a:lnTo>
                <a:cubicBezTo>
                  <a:pt x="219091" y="365529"/>
                  <a:pt x="202876" y="349335"/>
                  <a:pt x="202876" y="329505"/>
                </a:cubicBezTo>
                <a:lnTo>
                  <a:pt x="202876" y="238617"/>
                </a:lnTo>
                <a:cubicBezTo>
                  <a:pt x="202876" y="218787"/>
                  <a:pt x="219091" y="202593"/>
                  <a:pt x="238947" y="202593"/>
                </a:cubicBezTo>
                <a:close/>
                <a:moveTo>
                  <a:pt x="36071" y="202593"/>
                </a:moveTo>
                <a:lnTo>
                  <a:pt x="127407" y="202593"/>
                </a:lnTo>
                <a:cubicBezTo>
                  <a:pt x="146931" y="202593"/>
                  <a:pt x="163147" y="218787"/>
                  <a:pt x="163147" y="238617"/>
                </a:cubicBezTo>
                <a:lnTo>
                  <a:pt x="163147" y="329505"/>
                </a:lnTo>
                <a:cubicBezTo>
                  <a:pt x="163147" y="349335"/>
                  <a:pt x="146931" y="365529"/>
                  <a:pt x="127407" y="365529"/>
                </a:cubicBezTo>
                <a:lnTo>
                  <a:pt x="36071" y="365529"/>
                </a:lnTo>
                <a:cubicBezTo>
                  <a:pt x="16215" y="365529"/>
                  <a:pt x="0" y="349335"/>
                  <a:pt x="0" y="329505"/>
                </a:cubicBezTo>
                <a:lnTo>
                  <a:pt x="0" y="238617"/>
                </a:lnTo>
                <a:cubicBezTo>
                  <a:pt x="0" y="218787"/>
                  <a:pt x="16215" y="202593"/>
                  <a:pt x="36071" y="202593"/>
                </a:cubicBezTo>
                <a:close/>
                <a:moveTo>
                  <a:pt x="441506" y="0"/>
                </a:moveTo>
                <a:lnTo>
                  <a:pt x="532883" y="0"/>
                </a:lnTo>
                <a:cubicBezTo>
                  <a:pt x="552747" y="0"/>
                  <a:pt x="568969" y="16194"/>
                  <a:pt x="568969" y="36024"/>
                </a:cubicBezTo>
                <a:lnTo>
                  <a:pt x="568969" y="126912"/>
                </a:lnTo>
                <a:cubicBezTo>
                  <a:pt x="568969" y="146742"/>
                  <a:pt x="552747" y="162936"/>
                  <a:pt x="532883" y="162936"/>
                </a:cubicBezTo>
                <a:lnTo>
                  <a:pt x="441506" y="162936"/>
                </a:lnTo>
                <a:cubicBezTo>
                  <a:pt x="421973" y="162936"/>
                  <a:pt x="405751" y="146742"/>
                  <a:pt x="405751" y="126912"/>
                </a:cubicBezTo>
                <a:lnTo>
                  <a:pt x="405751" y="36024"/>
                </a:lnTo>
                <a:cubicBezTo>
                  <a:pt x="405751" y="16194"/>
                  <a:pt x="421973" y="0"/>
                  <a:pt x="441506" y="0"/>
                </a:cubicBezTo>
                <a:close/>
                <a:moveTo>
                  <a:pt x="238947" y="0"/>
                </a:moveTo>
                <a:lnTo>
                  <a:pt x="329952" y="0"/>
                </a:lnTo>
                <a:cubicBezTo>
                  <a:pt x="349807" y="0"/>
                  <a:pt x="366023" y="16194"/>
                  <a:pt x="366023" y="36024"/>
                </a:cubicBezTo>
                <a:lnTo>
                  <a:pt x="366023" y="126912"/>
                </a:lnTo>
                <a:cubicBezTo>
                  <a:pt x="366023" y="146742"/>
                  <a:pt x="349807" y="162936"/>
                  <a:pt x="329952" y="162936"/>
                </a:cubicBezTo>
                <a:lnTo>
                  <a:pt x="238947" y="162936"/>
                </a:lnTo>
                <a:cubicBezTo>
                  <a:pt x="219091" y="162936"/>
                  <a:pt x="202876" y="146742"/>
                  <a:pt x="202876" y="126912"/>
                </a:cubicBezTo>
                <a:lnTo>
                  <a:pt x="202876" y="36024"/>
                </a:lnTo>
                <a:cubicBezTo>
                  <a:pt x="202876" y="16194"/>
                  <a:pt x="219091" y="0"/>
                  <a:pt x="238947" y="0"/>
                </a:cubicBezTo>
                <a:close/>
                <a:moveTo>
                  <a:pt x="36071" y="0"/>
                </a:moveTo>
                <a:lnTo>
                  <a:pt x="127407" y="0"/>
                </a:lnTo>
                <a:cubicBezTo>
                  <a:pt x="146931" y="0"/>
                  <a:pt x="163147" y="16194"/>
                  <a:pt x="163147" y="36024"/>
                </a:cubicBezTo>
                <a:lnTo>
                  <a:pt x="163147" y="126912"/>
                </a:lnTo>
                <a:cubicBezTo>
                  <a:pt x="163147" y="146742"/>
                  <a:pt x="146931" y="162936"/>
                  <a:pt x="127407" y="162936"/>
                </a:cubicBezTo>
                <a:lnTo>
                  <a:pt x="36071" y="162936"/>
                </a:lnTo>
                <a:cubicBezTo>
                  <a:pt x="16215" y="162936"/>
                  <a:pt x="0" y="146742"/>
                  <a:pt x="0" y="126912"/>
                </a:cubicBezTo>
                <a:lnTo>
                  <a:pt x="0" y="36024"/>
                </a:lnTo>
                <a:cubicBezTo>
                  <a:pt x="0" y="16194"/>
                  <a:pt x="16215" y="0"/>
                  <a:pt x="3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>
              <a:cs typeface="+mn-ea"/>
              <a:sym typeface="+mn-lt"/>
            </a:endParaRPr>
          </a:p>
        </p:txBody>
      </p:sp>
      <p:sp>
        <p:nvSpPr>
          <p:cNvPr id="17" name="智演喵视觉设计16">
            <a:extLst>
              <a:ext uri="{FF2B5EF4-FFF2-40B4-BE49-F238E27FC236}">
                <a16:creationId xmlns:a16="http://schemas.microsoft.com/office/drawing/2014/main" id="{73656760-8BC5-6601-8A06-F4B9733EE025}"/>
              </a:ext>
            </a:extLst>
          </p:cNvPr>
          <p:cNvSpPr/>
          <p:nvPr/>
        </p:nvSpPr>
        <p:spPr>
          <a:xfrm>
            <a:off x="4421761" y="3836146"/>
            <a:ext cx="459692" cy="414535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>
              <a:cs typeface="+mn-ea"/>
              <a:sym typeface="+mn-lt"/>
            </a:endParaRPr>
          </a:p>
        </p:txBody>
      </p:sp>
      <p:sp>
        <p:nvSpPr>
          <p:cNvPr id="18" name="智演喵视觉设计17">
            <a:extLst>
              <a:ext uri="{FF2B5EF4-FFF2-40B4-BE49-F238E27FC236}">
                <a16:creationId xmlns:a16="http://schemas.microsoft.com/office/drawing/2014/main" id="{6CC1E7B3-EAEC-6154-259F-C8A59995772E}"/>
              </a:ext>
            </a:extLst>
          </p:cNvPr>
          <p:cNvSpPr/>
          <p:nvPr/>
        </p:nvSpPr>
        <p:spPr>
          <a:xfrm>
            <a:off x="7350354" y="3835332"/>
            <a:ext cx="457315" cy="413795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>
              <a:cs typeface="+mn-ea"/>
              <a:sym typeface="+mn-lt"/>
            </a:endParaRPr>
          </a:p>
        </p:txBody>
      </p:sp>
      <p:sp>
        <p:nvSpPr>
          <p:cNvPr id="19" name="智演喵视觉设计18">
            <a:extLst>
              <a:ext uri="{FF2B5EF4-FFF2-40B4-BE49-F238E27FC236}">
                <a16:creationId xmlns:a16="http://schemas.microsoft.com/office/drawing/2014/main" id="{D7467BB5-3F20-816A-CC87-741F7B9AD924}"/>
              </a:ext>
            </a:extLst>
          </p:cNvPr>
          <p:cNvSpPr/>
          <p:nvPr/>
        </p:nvSpPr>
        <p:spPr>
          <a:xfrm>
            <a:off x="397234" y="3288377"/>
            <a:ext cx="1373154" cy="479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智演喵视觉设计19">
            <a:extLst>
              <a:ext uri="{FF2B5EF4-FFF2-40B4-BE49-F238E27FC236}">
                <a16:creationId xmlns:a16="http://schemas.microsoft.com/office/drawing/2014/main" id="{615CE890-E12F-C4D1-EE87-B3FB5A8CFEB5}"/>
              </a:ext>
            </a:extLst>
          </p:cNvPr>
          <p:cNvSpPr/>
          <p:nvPr/>
        </p:nvSpPr>
        <p:spPr>
          <a:xfrm>
            <a:off x="10421612" y="3300371"/>
            <a:ext cx="1373154" cy="479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智演喵视觉设计20">
            <a:extLst>
              <a:ext uri="{FF2B5EF4-FFF2-40B4-BE49-F238E27FC236}">
                <a16:creationId xmlns:a16="http://schemas.microsoft.com/office/drawing/2014/main" id="{7437DFAB-AF5D-CFCB-C699-4035783129CD}"/>
              </a:ext>
            </a:extLst>
          </p:cNvPr>
          <p:cNvSpPr txBox="1"/>
          <p:nvPr/>
        </p:nvSpPr>
        <p:spPr>
          <a:xfrm>
            <a:off x="1957488" y="1489197"/>
            <a:ext cx="2470308" cy="32316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25" name="智演喵视觉设计21">
            <a:extLst>
              <a:ext uri="{FF2B5EF4-FFF2-40B4-BE49-F238E27FC236}">
                <a16:creationId xmlns:a16="http://schemas.microsoft.com/office/drawing/2014/main" id="{DA7A3275-B40F-FD2D-A89A-5B93D0F36E0D}"/>
              </a:ext>
            </a:extLst>
          </p:cNvPr>
          <p:cNvSpPr txBox="1"/>
          <p:nvPr/>
        </p:nvSpPr>
        <p:spPr>
          <a:xfrm>
            <a:off x="2153440" y="1154118"/>
            <a:ext cx="20784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01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3" name="智演喵视觉设计22">
            <a:extLst>
              <a:ext uri="{FF2B5EF4-FFF2-40B4-BE49-F238E27FC236}">
                <a16:creationId xmlns:a16="http://schemas.microsoft.com/office/drawing/2014/main" id="{436B1E7E-87BB-A63C-1695-BA83EB05F0CB}"/>
              </a:ext>
            </a:extLst>
          </p:cNvPr>
          <p:cNvSpPr/>
          <p:nvPr/>
        </p:nvSpPr>
        <p:spPr>
          <a:xfrm>
            <a:off x="2119100" y="1830878"/>
            <a:ext cx="2147084" cy="91345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泉城济南，是山东省重点建设的应用研究型大学。</a:t>
            </a:r>
          </a:p>
        </p:txBody>
      </p:sp>
      <p:sp>
        <p:nvSpPr>
          <p:cNvPr id="29" name="智演喵视觉设计23">
            <a:extLst>
              <a:ext uri="{FF2B5EF4-FFF2-40B4-BE49-F238E27FC236}">
                <a16:creationId xmlns:a16="http://schemas.microsoft.com/office/drawing/2014/main" id="{2B47CFC9-146A-BE00-06C1-5DB5D6518F73}"/>
              </a:ext>
            </a:extLst>
          </p:cNvPr>
          <p:cNvSpPr txBox="1"/>
          <p:nvPr/>
        </p:nvSpPr>
        <p:spPr>
          <a:xfrm>
            <a:off x="7819945" y="1489197"/>
            <a:ext cx="2470308" cy="32316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30" name="智演喵视觉设计24">
            <a:extLst>
              <a:ext uri="{FF2B5EF4-FFF2-40B4-BE49-F238E27FC236}">
                <a16:creationId xmlns:a16="http://schemas.microsoft.com/office/drawing/2014/main" id="{F247C60C-919D-3FE4-9FE1-8FCFD2457C50}"/>
              </a:ext>
            </a:extLst>
          </p:cNvPr>
          <p:cNvSpPr txBox="1"/>
          <p:nvPr/>
        </p:nvSpPr>
        <p:spPr>
          <a:xfrm>
            <a:off x="8015897" y="1154118"/>
            <a:ext cx="20784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03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8" name="智演喵视觉设计25">
            <a:extLst>
              <a:ext uri="{FF2B5EF4-FFF2-40B4-BE49-F238E27FC236}">
                <a16:creationId xmlns:a16="http://schemas.microsoft.com/office/drawing/2014/main" id="{43261F05-C5DC-DA47-9B4A-961DED9C391B}"/>
              </a:ext>
            </a:extLst>
          </p:cNvPr>
          <p:cNvSpPr/>
          <p:nvPr/>
        </p:nvSpPr>
        <p:spPr>
          <a:xfrm>
            <a:off x="7981557" y="1830878"/>
            <a:ext cx="2147084" cy="91345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泉城济南，是山东省重点建设的应用研究型大学。</a:t>
            </a:r>
          </a:p>
        </p:txBody>
      </p:sp>
      <p:sp>
        <p:nvSpPr>
          <p:cNvPr id="34" name="智演喵视觉设计26">
            <a:extLst>
              <a:ext uri="{FF2B5EF4-FFF2-40B4-BE49-F238E27FC236}">
                <a16:creationId xmlns:a16="http://schemas.microsoft.com/office/drawing/2014/main" id="{26C6953D-E48E-8FF2-86B8-FEE1300AA6B3}"/>
              </a:ext>
            </a:extLst>
          </p:cNvPr>
          <p:cNvSpPr txBox="1"/>
          <p:nvPr/>
        </p:nvSpPr>
        <p:spPr>
          <a:xfrm>
            <a:off x="4856472" y="1489197"/>
            <a:ext cx="2470308" cy="32316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35" name="智演喵视觉设计27">
            <a:extLst>
              <a:ext uri="{FF2B5EF4-FFF2-40B4-BE49-F238E27FC236}">
                <a16:creationId xmlns:a16="http://schemas.microsoft.com/office/drawing/2014/main" id="{074EC3D7-1B58-94A6-BB83-ECB42B0B1B6A}"/>
              </a:ext>
            </a:extLst>
          </p:cNvPr>
          <p:cNvSpPr txBox="1"/>
          <p:nvPr/>
        </p:nvSpPr>
        <p:spPr>
          <a:xfrm>
            <a:off x="5052424" y="1154118"/>
            <a:ext cx="20784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02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3" name="智演喵视觉设计28">
            <a:extLst>
              <a:ext uri="{FF2B5EF4-FFF2-40B4-BE49-F238E27FC236}">
                <a16:creationId xmlns:a16="http://schemas.microsoft.com/office/drawing/2014/main" id="{E329BBB6-F78E-7029-2E4C-6E135AC1741A}"/>
              </a:ext>
            </a:extLst>
          </p:cNvPr>
          <p:cNvSpPr/>
          <p:nvPr/>
        </p:nvSpPr>
        <p:spPr>
          <a:xfrm>
            <a:off x="5018084" y="1830878"/>
            <a:ext cx="2147084" cy="91345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泉城济南，是山东省重点建设的应用研究型大学。</a:t>
            </a:r>
          </a:p>
        </p:txBody>
      </p:sp>
      <p:sp>
        <p:nvSpPr>
          <p:cNvPr id="39" name="智演喵视觉设计29">
            <a:extLst>
              <a:ext uri="{FF2B5EF4-FFF2-40B4-BE49-F238E27FC236}">
                <a16:creationId xmlns:a16="http://schemas.microsoft.com/office/drawing/2014/main" id="{2944A0D9-52F5-644D-630D-5BF6D5074B94}"/>
              </a:ext>
            </a:extLst>
          </p:cNvPr>
          <p:cNvSpPr txBox="1"/>
          <p:nvPr/>
        </p:nvSpPr>
        <p:spPr>
          <a:xfrm>
            <a:off x="6343857" y="5000210"/>
            <a:ext cx="2470308" cy="32316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40" name="智演喵视觉设计30">
            <a:extLst>
              <a:ext uri="{FF2B5EF4-FFF2-40B4-BE49-F238E27FC236}">
                <a16:creationId xmlns:a16="http://schemas.microsoft.com/office/drawing/2014/main" id="{E08768F1-74EB-516D-5EFA-D15A68B822F6}"/>
              </a:ext>
            </a:extLst>
          </p:cNvPr>
          <p:cNvSpPr txBox="1"/>
          <p:nvPr/>
        </p:nvSpPr>
        <p:spPr>
          <a:xfrm>
            <a:off x="6539809" y="4665131"/>
            <a:ext cx="20784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03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8" name="智演喵视觉设计31">
            <a:extLst>
              <a:ext uri="{FF2B5EF4-FFF2-40B4-BE49-F238E27FC236}">
                <a16:creationId xmlns:a16="http://schemas.microsoft.com/office/drawing/2014/main" id="{0D4BDCAF-EF76-C55B-FFAB-5DF95B4CFEB6}"/>
              </a:ext>
            </a:extLst>
          </p:cNvPr>
          <p:cNvSpPr/>
          <p:nvPr/>
        </p:nvSpPr>
        <p:spPr>
          <a:xfrm>
            <a:off x="6505469" y="5341891"/>
            <a:ext cx="2147084" cy="91345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泉城济南，是山东省重点建设的应用研究型大学。</a:t>
            </a:r>
          </a:p>
        </p:txBody>
      </p:sp>
      <p:sp>
        <p:nvSpPr>
          <p:cNvPr id="44" name="智演喵视觉设计32">
            <a:extLst>
              <a:ext uri="{FF2B5EF4-FFF2-40B4-BE49-F238E27FC236}">
                <a16:creationId xmlns:a16="http://schemas.microsoft.com/office/drawing/2014/main" id="{44B0F272-6065-91F2-19FD-061BE7E2F15F}"/>
              </a:ext>
            </a:extLst>
          </p:cNvPr>
          <p:cNvSpPr txBox="1"/>
          <p:nvPr/>
        </p:nvSpPr>
        <p:spPr>
          <a:xfrm>
            <a:off x="3421927" y="5000210"/>
            <a:ext cx="2470308" cy="32316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</a:t>
            </a:r>
          </a:p>
        </p:txBody>
      </p:sp>
      <p:sp>
        <p:nvSpPr>
          <p:cNvPr id="45" name="智演喵视觉设计33">
            <a:extLst>
              <a:ext uri="{FF2B5EF4-FFF2-40B4-BE49-F238E27FC236}">
                <a16:creationId xmlns:a16="http://schemas.microsoft.com/office/drawing/2014/main" id="{4687F459-2B66-6536-AB3D-C4B7C6E25931}"/>
              </a:ext>
            </a:extLst>
          </p:cNvPr>
          <p:cNvSpPr txBox="1"/>
          <p:nvPr/>
        </p:nvSpPr>
        <p:spPr>
          <a:xfrm>
            <a:off x="3617879" y="4665131"/>
            <a:ext cx="20784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02</a:t>
            </a:r>
            <a:endParaRPr lang="zh-CN" altLang="en-US" sz="2400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3" name="智演喵视觉设计34">
            <a:extLst>
              <a:ext uri="{FF2B5EF4-FFF2-40B4-BE49-F238E27FC236}">
                <a16:creationId xmlns:a16="http://schemas.microsoft.com/office/drawing/2014/main" id="{699682C8-2B11-2B3A-A9E3-0D46AAF031C1}"/>
              </a:ext>
            </a:extLst>
          </p:cNvPr>
          <p:cNvSpPr/>
          <p:nvPr/>
        </p:nvSpPr>
        <p:spPr>
          <a:xfrm>
            <a:off x="3583539" y="5341891"/>
            <a:ext cx="2147084" cy="91345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泉城济南，是山东省重点建设的应用研究型大学。</a:t>
            </a:r>
          </a:p>
        </p:txBody>
      </p:sp>
    </p:spTree>
    <p:extLst>
      <p:ext uri="{BB962C8B-B14F-4D97-AF65-F5344CB8AC3E}">
        <p14:creationId xmlns:p14="http://schemas.microsoft.com/office/powerpoint/2010/main" val="21417005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智演喵视觉设计1">
            <a:extLst>
              <a:ext uri="{FF2B5EF4-FFF2-40B4-BE49-F238E27FC236}">
                <a16:creationId xmlns:a16="http://schemas.microsoft.com/office/drawing/2014/main" id="{98623902-3177-EB91-46A9-85FFEE855A92}"/>
              </a:ext>
            </a:extLst>
          </p:cNvPr>
          <p:cNvSpPr txBox="1"/>
          <p:nvPr/>
        </p:nvSpPr>
        <p:spPr>
          <a:xfrm>
            <a:off x="2123010" y="2289537"/>
            <a:ext cx="1509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4EA1"/>
                    </a:gs>
                    <a:gs pos="100000">
                      <a:srgbClr val="007CC3"/>
                    </a:gs>
                  </a:gsLst>
                  <a:lin ang="5400000" scaled="1"/>
                </a:gra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4EA1"/>
                  </a:gs>
                  <a:gs pos="100000">
                    <a:srgbClr val="007CC3"/>
                  </a:gs>
                </a:gsLst>
                <a:lin ang="5400000" scaled="1"/>
              </a:gra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智演喵视觉设计2">
            <a:extLst>
              <a:ext uri="{FF2B5EF4-FFF2-40B4-BE49-F238E27FC236}">
                <a16:creationId xmlns:a16="http://schemas.microsoft.com/office/drawing/2014/main" id="{E4B36E2C-8F12-43FD-15BF-A53DB65951FF}"/>
              </a:ext>
            </a:extLst>
          </p:cNvPr>
          <p:cNvSpPr txBox="1"/>
          <p:nvPr/>
        </p:nvSpPr>
        <p:spPr>
          <a:xfrm>
            <a:off x="3773716" y="2505671"/>
            <a:ext cx="6154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请输入章节标题</a:t>
            </a:r>
          </a:p>
        </p:txBody>
      </p:sp>
      <p:sp>
        <p:nvSpPr>
          <p:cNvPr id="13" name="智演喵视觉设计3">
            <a:extLst>
              <a:ext uri="{FF2B5EF4-FFF2-40B4-BE49-F238E27FC236}">
                <a16:creationId xmlns:a16="http://schemas.microsoft.com/office/drawing/2014/main" id="{785108DA-FF7F-5FD6-7259-90E85D811730}"/>
              </a:ext>
            </a:extLst>
          </p:cNvPr>
          <p:cNvSpPr txBox="1"/>
          <p:nvPr/>
        </p:nvSpPr>
        <p:spPr>
          <a:xfrm>
            <a:off x="3773717" y="3213557"/>
            <a:ext cx="6154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 ENTER CHAPTER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智演喵视觉设计4">
            <a:extLst>
              <a:ext uri="{FF2B5EF4-FFF2-40B4-BE49-F238E27FC236}">
                <a16:creationId xmlns:a16="http://schemas.microsoft.com/office/drawing/2014/main" id="{3E25F94C-8E47-F5A8-23EE-99EBAF19ECF3}"/>
              </a:ext>
            </a:extLst>
          </p:cNvPr>
          <p:cNvSpPr/>
          <p:nvPr/>
        </p:nvSpPr>
        <p:spPr>
          <a:xfrm>
            <a:off x="3566856" y="2505671"/>
            <a:ext cx="65640" cy="9565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阿里巴巴普惠体 M"/>
              <a:cs typeface="+mn-cs"/>
            </a:endParaRPr>
          </a:p>
        </p:txBody>
      </p:sp>
      <p:sp>
        <p:nvSpPr>
          <p:cNvPr id="17" name="智演喵视觉设计5">
            <a:extLst>
              <a:ext uri="{FF2B5EF4-FFF2-40B4-BE49-F238E27FC236}">
                <a16:creationId xmlns:a16="http://schemas.microsoft.com/office/drawing/2014/main" id="{70492DA6-9C89-BCF1-842D-690D1A6A7541}"/>
              </a:ext>
            </a:extLst>
          </p:cNvPr>
          <p:cNvSpPr/>
          <p:nvPr/>
        </p:nvSpPr>
        <p:spPr>
          <a:xfrm flipH="1">
            <a:off x="0" y="2861691"/>
            <a:ext cx="1647877" cy="4134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智演喵视觉设计6">
            <a:extLst>
              <a:ext uri="{FF2B5EF4-FFF2-40B4-BE49-F238E27FC236}">
                <a16:creationId xmlns:a16="http://schemas.microsoft.com/office/drawing/2014/main" id="{9FAC96B3-5946-BD11-960D-6EA34C8D72BB}"/>
              </a:ext>
            </a:extLst>
          </p:cNvPr>
          <p:cNvSpPr/>
          <p:nvPr/>
        </p:nvSpPr>
        <p:spPr>
          <a:xfrm>
            <a:off x="0" y="2861691"/>
            <a:ext cx="1647877" cy="413421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智演喵视觉设计7">
            <a:extLst>
              <a:ext uri="{FF2B5EF4-FFF2-40B4-BE49-F238E27FC236}">
                <a16:creationId xmlns:a16="http://schemas.microsoft.com/office/drawing/2014/main" id="{57B1279B-DBF4-9E98-9F6E-83E1BE7E3998}"/>
              </a:ext>
            </a:extLst>
          </p:cNvPr>
          <p:cNvSpPr/>
          <p:nvPr/>
        </p:nvSpPr>
        <p:spPr>
          <a:xfrm flipH="1">
            <a:off x="10636224" y="2861691"/>
            <a:ext cx="1647877" cy="4134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智演喵视觉设计8">
            <a:extLst>
              <a:ext uri="{FF2B5EF4-FFF2-40B4-BE49-F238E27FC236}">
                <a16:creationId xmlns:a16="http://schemas.microsoft.com/office/drawing/2014/main" id="{04E356D0-85A3-3BB7-5850-8588F932B054}"/>
              </a:ext>
            </a:extLst>
          </p:cNvPr>
          <p:cNvSpPr/>
          <p:nvPr/>
        </p:nvSpPr>
        <p:spPr>
          <a:xfrm flipH="1">
            <a:off x="10636224" y="2861691"/>
            <a:ext cx="1647877" cy="413421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智演喵视觉设计9">
            <a:extLst>
              <a:ext uri="{FF2B5EF4-FFF2-40B4-BE49-F238E27FC236}">
                <a16:creationId xmlns:a16="http://schemas.microsoft.com/office/drawing/2014/main" id="{CC4DCEBC-CE4F-A3B7-9BE4-9FC06AF827D0}"/>
              </a:ext>
            </a:extLst>
          </p:cNvPr>
          <p:cNvSpPr txBox="1"/>
          <p:nvPr/>
        </p:nvSpPr>
        <p:spPr>
          <a:xfrm>
            <a:off x="361950" y="1516192"/>
            <a:ext cx="11468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solidFill>
                    <a:srgbClr val="004387">
                      <a:alpha val="14000"/>
                    </a:srgbClr>
                  </a:solidFill>
                </a:ln>
                <a:noFill/>
                <a:effectLst/>
                <a:uLnTx/>
                <a:uFillTx/>
                <a:latin typeface="Arial"/>
                <a:ea typeface="微软雅黑"/>
                <a:cs typeface="+mn-cs"/>
              </a:rPr>
              <a:t>QILU UNIVERSITY OF TECHNOLOGY</a:t>
            </a:r>
            <a:endParaRPr kumimoji="0" lang="zh-CN" altLang="en-US" sz="4800" b="0" i="0" u="none" strike="noStrike" kern="1200" cap="none" spc="0" normalizeH="0" baseline="0" noProof="0" dirty="0">
              <a:ln>
                <a:solidFill>
                  <a:srgbClr val="004387">
                    <a:alpha val="14000"/>
                  </a:srgbClr>
                </a:solidFill>
              </a:ln>
              <a:noFill/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4" name="智演喵视觉设计10" descr="徽标&#10;&#10;低可信度描述已自动生成">
            <a:extLst>
              <a:ext uri="{FF2B5EF4-FFF2-40B4-BE49-F238E27FC236}">
                <a16:creationId xmlns:a16="http://schemas.microsoft.com/office/drawing/2014/main" id="{61E3E2B8-3F93-D1E8-F205-98C8AFD1F3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6111"/>
          <a:stretch/>
        </p:blipFill>
        <p:spPr>
          <a:xfrm>
            <a:off x="2917051" y="1198592"/>
            <a:ext cx="6357898" cy="347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090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98ED640B-6B9D-3DF0-9BA4-7DA893CDA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智演喵视觉设计2">
            <a:extLst>
              <a:ext uri="{FF2B5EF4-FFF2-40B4-BE49-F238E27FC236}">
                <a16:creationId xmlns:a16="http://schemas.microsoft.com/office/drawing/2014/main" id="{320C02D4-C356-437B-93A5-205550CC8928}"/>
              </a:ext>
            </a:extLst>
          </p:cNvPr>
          <p:cNvSpPr txBox="1"/>
          <p:nvPr/>
        </p:nvSpPr>
        <p:spPr>
          <a:xfrm>
            <a:off x="1202506" y="1487978"/>
            <a:ext cx="2470308" cy="3539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师资队伍</a:t>
            </a:r>
            <a:endParaRPr lang="zh-CN" altLang="en-US" sz="1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" name="智演喵视觉设计3">
            <a:extLst>
              <a:ext uri="{FF2B5EF4-FFF2-40B4-BE49-F238E27FC236}">
                <a16:creationId xmlns:a16="http://schemas.microsoft.com/office/drawing/2014/main" id="{C914C59B-B6C8-C268-6C78-D17B6975089F}"/>
              </a:ext>
            </a:extLst>
          </p:cNvPr>
          <p:cNvSpPr/>
          <p:nvPr/>
        </p:nvSpPr>
        <p:spPr>
          <a:xfrm>
            <a:off x="669925" y="1855060"/>
            <a:ext cx="3002889" cy="79983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学校（科学院）现有专任教师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2278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人，其中副高级以上专业技术职务人员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1190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人，具有博士学位的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1499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人。</a:t>
            </a:r>
          </a:p>
        </p:txBody>
      </p:sp>
      <p:sp>
        <p:nvSpPr>
          <p:cNvPr id="7" name="智演喵视觉设计4">
            <a:extLst>
              <a:ext uri="{FF2B5EF4-FFF2-40B4-BE49-F238E27FC236}">
                <a16:creationId xmlns:a16="http://schemas.microsoft.com/office/drawing/2014/main" id="{E1A75271-27BE-02A4-3C49-1106AB5777FD}"/>
              </a:ext>
            </a:extLst>
          </p:cNvPr>
          <p:cNvSpPr txBox="1"/>
          <p:nvPr/>
        </p:nvSpPr>
        <p:spPr>
          <a:xfrm>
            <a:off x="1202506" y="2978615"/>
            <a:ext cx="2470308" cy="3539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师资队伍</a:t>
            </a:r>
          </a:p>
        </p:txBody>
      </p:sp>
      <p:sp>
        <p:nvSpPr>
          <p:cNvPr id="8" name="智演喵视觉设计5">
            <a:extLst>
              <a:ext uri="{FF2B5EF4-FFF2-40B4-BE49-F238E27FC236}">
                <a16:creationId xmlns:a16="http://schemas.microsoft.com/office/drawing/2014/main" id="{2A303781-6C90-736B-A92D-1671F8F88AA6}"/>
              </a:ext>
            </a:extLst>
          </p:cNvPr>
          <p:cNvSpPr/>
          <p:nvPr/>
        </p:nvSpPr>
        <p:spPr>
          <a:xfrm>
            <a:off x="669925" y="3345697"/>
            <a:ext cx="3002889" cy="79983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学校（科学院）现有专任教师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2278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人，其中副高级以上专业技术职务人员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1190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人，具有博士学位的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1499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人。</a:t>
            </a:r>
          </a:p>
        </p:txBody>
      </p:sp>
      <p:sp>
        <p:nvSpPr>
          <p:cNvPr id="10" name="智演喵视觉设计6">
            <a:extLst>
              <a:ext uri="{FF2B5EF4-FFF2-40B4-BE49-F238E27FC236}">
                <a16:creationId xmlns:a16="http://schemas.microsoft.com/office/drawing/2014/main" id="{C1EF4E6E-6FDD-442B-8562-A9B6050A0FB0}"/>
              </a:ext>
            </a:extLst>
          </p:cNvPr>
          <p:cNvSpPr txBox="1"/>
          <p:nvPr/>
        </p:nvSpPr>
        <p:spPr>
          <a:xfrm>
            <a:off x="1202506" y="4506573"/>
            <a:ext cx="2470308" cy="3539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师资队伍</a:t>
            </a:r>
          </a:p>
        </p:txBody>
      </p:sp>
      <p:sp>
        <p:nvSpPr>
          <p:cNvPr id="11" name="智演喵视觉设计7">
            <a:extLst>
              <a:ext uri="{FF2B5EF4-FFF2-40B4-BE49-F238E27FC236}">
                <a16:creationId xmlns:a16="http://schemas.microsoft.com/office/drawing/2014/main" id="{ED2A24D1-CF90-55DA-29D8-C34788F0ADC2}"/>
              </a:ext>
            </a:extLst>
          </p:cNvPr>
          <p:cNvSpPr/>
          <p:nvPr/>
        </p:nvSpPr>
        <p:spPr>
          <a:xfrm>
            <a:off x="669925" y="4873655"/>
            <a:ext cx="3002889" cy="79983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学校（科学院）现有专任教师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2278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人，其中副高级以上专业技术职务人员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1190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人，具有博士学位的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1499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人。</a:t>
            </a:r>
          </a:p>
        </p:txBody>
      </p:sp>
      <p:sp>
        <p:nvSpPr>
          <p:cNvPr id="13" name="智演喵视觉设计8">
            <a:extLst>
              <a:ext uri="{FF2B5EF4-FFF2-40B4-BE49-F238E27FC236}">
                <a16:creationId xmlns:a16="http://schemas.microsoft.com/office/drawing/2014/main" id="{CE60C9F9-E951-5BBE-43CF-3ABF2D5BD96B}"/>
              </a:ext>
            </a:extLst>
          </p:cNvPr>
          <p:cNvSpPr txBox="1"/>
          <p:nvPr/>
        </p:nvSpPr>
        <p:spPr>
          <a:xfrm>
            <a:off x="8531337" y="1487978"/>
            <a:ext cx="2470308" cy="3539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师资队伍</a:t>
            </a:r>
          </a:p>
        </p:txBody>
      </p:sp>
      <p:sp>
        <p:nvSpPr>
          <p:cNvPr id="14" name="智演喵视觉设计9">
            <a:extLst>
              <a:ext uri="{FF2B5EF4-FFF2-40B4-BE49-F238E27FC236}">
                <a16:creationId xmlns:a16="http://schemas.microsoft.com/office/drawing/2014/main" id="{DC08C9C1-AC85-FF42-9EDB-F2878C2661F5}"/>
              </a:ext>
            </a:extLst>
          </p:cNvPr>
          <p:cNvSpPr/>
          <p:nvPr/>
        </p:nvSpPr>
        <p:spPr>
          <a:xfrm>
            <a:off x="8531337" y="1855060"/>
            <a:ext cx="2961227" cy="79983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学校（科学院）现有专任教师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2278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人，其中副高级以上专业技术职务人员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1190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人，具有博士学位的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1499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人。</a:t>
            </a:r>
          </a:p>
        </p:txBody>
      </p:sp>
      <p:sp>
        <p:nvSpPr>
          <p:cNvPr id="16" name="智演喵视觉设计10">
            <a:extLst>
              <a:ext uri="{FF2B5EF4-FFF2-40B4-BE49-F238E27FC236}">
                <a16:creationId xmlns:a16="http://schemas.microsoft.com/office/drawing/2014/main" id="{658AF5C7-2032-2148-C35B-7BE661FC0735}"/>
              </a:ext>
            </a:extLst>
          </p:cNvPr>
          <p:cNvSpPr txBox="1"/>
          <p:nvPr/>
        </p:nvSpPr>
        <p:spPr>
          <a:xfrm>
            <a:off x="8531337" y="2978615"/>
            <a:ext cx="2470308" cy="3539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师资队伍</a:t>
            </a:r>
          </a:p>
        </p:txBody>
      </p:sp>
      <p:sp>
        <p:nvSpPr>
          <p:cNvPr id="17" name="智演喵视觉设计11">
            <a:extLst>
              <a:ext uri="{FF2B5EF4-FFF2-40B4-BE49-F238E27FC236}">
                <a16:creationId xmlns:a16="http://schemas.microsoft.com/office/drawing/2014/main" id="{B2CA6C6B-1319-708B-27E0-E3038316F617}"/>
              </a:ext>
            </a:extLst>
          </p:cNvPr>
          <p:cNvSpPr/>
          <p:nvPr/>
        </p:nvSpPr>
        <p:spPr>
          <a:xfrm>
            <a:off x="8531337" y="3345697"/>
            <a:ext cx="2961227" cy="79983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学校（科学院）现有专任教师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2278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人，其中副高级以上专业技术职务人员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1190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人，具有博士学位的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1499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人。</a:t>
            </a:r>
          </a:p>
        </p:txBody>
      </p:sp>
      <p:sp>
        <p:nvSpPr>
          <p:cNvPr id="19" name="智演喵视觉设计12">
            <a:extLst>
              <a:ext uri="{FF2B5EF4-FFF2-40B4-BE49-F238E27FC236}">
                <a16:creationId xmlns:a16="http://schemas.microsoft.com/office/drawing/2014/main" id="{16D2F8BA-5DF6-96D5-EAB3-1046B55D6B46}"/>
              </a:ext>
            </a:extLst>
          </p:cNvPr>
          <p:cNvSpPr txBox="1"/>
          <p:nvPr/>
        </p:nvSpPr>
        <p:spPr>
          <a:xfrm>
            <a:off x="8531337" y="4506573"/>
            <a:ext cx="2470308" cy="3539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师资队伍</a:t>
            </a:r>
          </a:p>
        </p:txBody>
      </p:sp>
      <p:sp>
        <p:nvSpPr>
          <p:cNvPr id="20" name="智演喵视觉设计13">
            <a:extLst>
              <a:ext uri="{FF2B5EF4-FFF2-40B4-BE49-F238E27FC236}">
                <a16:creationId xmlns:a16="http://schemas.microsoft.com/office/drawing/2014/main" id="{283791E5-F254-7DFC-374F-C575C242A7D9}"/>
              </a:ext>
            </a:extLst>
          </p:cNvPr>
          <p:cNvSpPr/>
          <p:nvPr/>
        </p:nvSpPr>
        <p:spPr>
          <a:xfrm>
            <a:off x="8531337" y="4873655"/>
            <a:ext cx="2961227" cy="79983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学校（科学院）现有专任教师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2278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人，其中副高级以上专业技术职务人员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1190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人，具有博士学位的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1499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+mn-ea"/>
                <a:sym typeface="+mn-lt"/>
              </a:rPr>
              <a:t>人。</a:t>
            </a:r>
          </a:p>
        </p:txBody>
      </p:sp>
      <p:pic>
        <p:nvPicPr>
          <p:cNvPr id="22" name="智演喵视觉设计14">
            <a:extLst>
              <a:ext uri="{FF2B5EF4-FFF2-40B4-BE49-F238E27FC236}">
                <a16:creationId xmlns:a16="http://schemas.microsoft.com/office/drawing/2014/main" id="{25888A82-AB44-BBAC-42A8-637D83732F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2158" y="2428343"/>
            <a:ext cx="2027684" cy="2027684"/>
          </a:xfrm>
          <a:prstGeom prst="ellipse">
            <a:avLst/>
          </a:prstGeom>
          <a:ln w="25400">
            <a:solidFill>
              <a:schemeClr val="accent2"/>
            </a:solidFill>
          </a:ln>
        </p:spPr>
      </p:pic>
      <p:cxnSp>
        <p:nvCxnSpPr>
          <p:cNvPr id="23" name="智演喵视觉设计15">
            <a:extLst>
              <a:ext uri="{FF2B5EF4-FFF2-40B4-BE49-F238E27FC236}">
                <a16:creationId xmlns:a16="http://schemas.microsoft.com/office/drawing/2014/main" id="{CDD3C9CA-6E8A-CC13-AD8F-0B7E1157D1D0}"/>
              </a:ext>
            </a:extLst>
          </p:cNvPr>
          <p:cNvCxnSpPr>
            <a:cxnSpLocks/>
          </p:cNvCxnSpPr>
          <p:nvPr/>
        </p:nvCxnSpPr>
        <p:spPr>
          <a:xfrm>
            <a:off x="7268970" y="3442185"/>
            <a:ext cx="1074186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智演喵视觉设计16">
            <a:extLst>
              <a:ext uri="{FF2B5EF4-FFF2-40B4-BE49-F238E27FC236}">
                <a16:creationId xmlns:a16="http://schemas.microsoft.com/office/drawing/2014/main" id="{52554039-ED52-5D84-627D-55CBB76D75F3}"/>
              </a:ext>
            </a:extLst>
          </p:cNvPr>
          <p:cNvCxnSpPr>
            <a:cxnSpLocks/>
          </p:cNvCxnSpPr>
          <p:nvPr/>
        </p:nvCxnSpPr>
        <p:spPr>
          <a:xfrm>
            <a:off x="3864034" y="3442185"/>
            <a:ext cx="1074186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智演喵视觉设计17">
            <a:extLst>
              <a:ext uri="{FF2B5EF4-FFF2-40B4-BE49-F238E27FC236}">
                <a16:creationId xmlns:a16="http://schemas.microsoft.com/office/drawing/2014/main" id="{90C330A1-7894-084C-66BE-CA6D5175F905}"/>
              </a:ext>
            </a:extLst>
          </p:cNvPr>
          <p:cNvCxnSpPr>
            <a:cxnSpLocks/>
          </p:cNvCxnSpPr>
          <p:nvPr/>
        </p:nvCxnSpPr>
        <p:spPr>
          <a:xfrm rot="1800000">
            <a:off x="4147326" y="2453157"/>
            <a:ext cx="1074186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智演喵视觉设计18">
            <a:extLst>
              <a:ext uri="{FF2B5EF4-FFF2-40B4-BE49-F238E27FC236}">
                <a16:creationId xmlns:a16="http://schemas.microsoft.com/office/drawing/2014/main" id="{315A8032-98D0-D29E-7CEC-0F616167E138}"/>
              </a:ext>
            </a:extLst>
          </p:cNvPr>
          <p:cNvCxnSpPr>
            <a:cxnSpLocks/>
          </p:cNvCxnSpPr>
          <p:nvPr/>
        </p:nvCxnSpPr>
        <p:spPr>
          <a:xfrm rot="19800000" flipV="1">
            <a:off x="4143984" y="4431212"/>
            <a:ext cx="1074186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智演喵视觉设计19">
            <a:extLst>
              <a:ext uri="{FF2B5EF4-FFF2-40B4-BE49-F238E27FC236}">
                <a16:creationId xmlns:a16="http://schemas.microsoft.com/office/drawing/2014/main" id="{407F640B-9500-332D-01DE-9F35F553C5CD}"/>
              </a:ext>
            </a:extLst>
          </p:cNvPr>
          <p:cNvCxnSpPr>
            <a:cxnSpLocks/>
          </p:cNvCxnSpPr>
          <p:nvPr/>
        </p:nvCxnSpPr>
        <p:spPr>
          <a:xfrm rot="19800000" flipH="1">
            <a:off x="6970489" y="2453158"/>
            <a:ext cx="1074186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智演喵视觉设计20">
            <a:extLst>
              <a:ext uri="{FF2B5EF4-FFF2-40B4-BE49-F238E27FC236}">
                <a16:creationId xmlns:a16="http://schemas.microsoft.com/office/drawing/2014/main" id="{DBCA9142-FCDE-BC78-54C3-7B0F89630576}"/>
              </a:ext>
            </a:extLst>
          </p:cNvPr>
          <p:cNvCxnSpPr>
            <a:cxnSpLocks/>
          </p:cNvCxnSpPr>
          <p:nvPr/>
        </p:nvCxnSpPr>
        <p:spPr>
          <a:xfrm rot="1800000" flipH="1" flipV="1">
            <a:off x="6964129" y="4431215"/>
            <a:ext cx="1074186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智演喵视觉设计21">
            <a:extLst>
              <a:ext uri="{FF2B5EF4-FFF2-40B4-BE49-F238E27FC236}">
                <a16:creationId xmlns:a16="http://schemas.microsoft.com/office/drawing/2014/main" id="{B58FF219-30F0-F687-9CCF-EF1EC14A3A3D}"/>
              </a:ext>
            </a:extLst>
          </p:cNvPr>
          <p:cNvSpPr/>
          <p:nvPr/>
        </p:nvSpPr>
        <p:spPr>
          <a:xfrm rot="1958309">
            <a:off x="4058417" y="1916423"/>
            <a:ext cx="151142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b="1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</a:rPr>
              <a:t>01</a:t>
            </a:r>
            <a:endParaRPr lang="zh-CN" altLang="en-US" sz="4400" b="1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</a:endParaRPr>
          </a:p>
        </p:txBody>
      </p:sp>
      <p:sp>
        <p:nvSpPr>
          <p:cNvPr id="30" name="智演喵视觉设计22">
            <a:extLst>
              <a:ext uri="{FF2B5EF4-FFF2-40B4-BE49-F238E27FC236}">
                <a16:creationId xmlns:a16="http://schemas.microsoft.com/office/drawing/2014/main" id="{CC11D147-4C1F-9AA5-E928-EF6F685AEC4B}"/>
              </a:ext>
            </a:extLst>
          </p:cNvPr>
          <p:cNvSpPr/>
          <p:nvPr/>
        </p:nvSpPr>
        <p:spPr>
          <a:xfrm>
            <a:off x="3634791" y="2814873"/>
            <a:ext cx="151142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b="1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</a:rPr>
              <a:t>03</a:t>
            </a:r>
            <a:endParaRPr lang="zh-CN" altLang="en-US" sz="4400" b="1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</a:endParaRPr>
          </a:p>
        </p:txBody>
      </p:sp>
      <p:sp>
        <p:nvSpPr>
          <p:cNvPr id="31" name="智演喵视觉设计23">
            <a:extLst>
              <a:ext uri="{FF2B5EF4-FFF2-40B4-BE49-F238E27FC236}">
                <a16:creationId xmlns:a16="http://schemas.microsoft.com/office/drawing/2014/main" id="{C5C486E4-15F9-BFB1-EE1A-96579E08F072}"/>
              </a:ext>
            </a:extLst>
          </p:cNvPr>
          <p:cNvSpPr/>
          <p:nvPr/>
        </p:nvSpPr>
        <p:spPr>
          <a:xfrm rot="19728386">
            <a:off x="3732429" y="3918909"/>
            <a:ext cx="151142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b="1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</a:rPr>
              <a:t>05</a:t>
            </a:r>
            <a:endParaRPr lang="zh-CN" altLang="en-US" sz="4400" b="1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</a:endParaRPr>
          </a:p>
        </p:txBody>
      </p:sp>
      <p:sp>
        <p:nvSpPr>
          <p:cNvPr id="32" name="智演喵视觉设计24">
            <a:extLst>
              <a:ext uri="{FF2B5EF4-FFF2-40B4-BE49-F238E27FC236}">
                <a16:creationId xmlns:a16="http://schemas.microsoft.com/office/drawing/2014/main" id="{8B517483-E5F8-0B6C-811A-0E50E3C01271}"/>
              </a:ext>
            </a:extLst>
          </p:cNvPr>
          <p:cNvSpPr/>
          <p:nvPr/>
        </p:nvSpPr>
        <p:spPr>
          <a:xfrm rot="19962836">
            <a:off x="6562152" y="1961774"/>
            <a:ext cx="151142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b="1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</a:rPr>
              <a:t>02</a:t>
            </a:r>
            <a:endParaRPr lang="zh-CN" altLang="en-US" sz="4400" b="1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</a:endParaRPr>
          </a:p>
        </p:txBody>
      </p:sp>
      <p:sp>
        <p:nvSpPr>
          <p:cNvPr id="33" name="智演喵视觉设计25">
            <a:extLst>
              <a:ext uri="{FF2B5EF4-FFF2-40B4-BE49-F238E27FC236}">
                <a16:creationId xmlns:a16="http://schemas.microsoft.com/office/drawing/2014/main" id="{F6205919-57A4-8EE5-6557-4B24408797A3}"/>
              </a:ext>
            </a:extLst>
          </p:cNvPr>
          <p:cNvSpPr/>
          <p:nvPr/>
        </p:nvSpPr>
        <p:spPr>
          <a:xfrm>
            <a:off x="6977923" y="2819497"/>
            <a:ext cx="151142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b="1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</a:rPr>
              <a:t>04</a:t>
            </a:r>
            <a:endParaRPr lang="zh-CN" altLang="en-US" sz="4400" b="1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</a:endParaRPr>
          </a:p>
        </p:txBody>
      </p:sp>
      <p:sp>
        <p:nvSpPr>
          <p:cNvPr id="34" name="智演喵视觉设计26">
            <a:extLst>
              <a:ext uri="{FF2B5EF4-FFF2-40B4-BE49-F238E27FC236}">
                <a16:creationId xmlns:a16="http://schemas.microsoft.com/office/drawing/2014/main" id="{CE8F4474-FEA5-9481-8F08-1D2E3C9E6610}"/>
              </a:ext>
            </a:extLst>
          </p:cNvPr>
          <p:cNvSpPr/>
          <p:nvPr/>
        </p:nvSpPr>
        <p:spPr>
          <a:xfrm rot="1855921">
            <a:off x="6885688" y="3824111"/>
            <a:ext cx="151142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b="1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82000"/>
                      </a:schemeClr>
                    </a:gs>
                  </a:gsLst>
                  <a:lin ang="16200000" scaled="1"/>
                  <a:tileRect/>
                </a:gradFill>
                <a:cs typeface="+mn-ea"/>
              </a:rPr>
              <a:t>06</a:t>
            </a:r>
            <a:endParaRPr lang="zh-CN" altLang="en-US" sz="4400" b="1" i="1" dirty="0">
              <a:gradFill flip="none" rotWithShape="1">
                <a:gsLst>
                  <a:gs pos="22000">
                    <a:schemeClr val="accent1">
                      <a:alpha val="0"/>
                    </a:schemeClr>
                  </a:gs>
                  <a:gs pos="99000">
                    <a:schemeClr val="accent2">
                      <a:alpha val="82000"/>
                    </a:schemeClr>
                  </a:gs>
                </a:gsLst>
                <a:lin ang="16200000" scaled="1"/>
                <a:tileRect/>
              </a:gra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2362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智演喵视觉设计1">
            <a:extLst>
              <a:ext uri="{FF2B5EF4-FFF2-40B4-BE49-F238E27FC236}">
                <a16:creationId xmlns:a16="http://schemas.microsoft.com/office/drawing/2014/main" id="{10B887D1-1F78-DFDB-7EF5-A197ABC233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71" name="智演喵视觉设计2">
            <a:extLst>
              <a:ext uri="{FF2B5EF4-FFF2-40B4-BE49-F238E27FC236}">
                <a16:creationId xmlns:a16="http://schemas.microsoft.com/office/drawing/2014/main" id="{F07E37D5-65E9-1431-2D05-478FA0892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5000"/>
                </a:schemeClr>
              </a:gs>
              <a:gs pos="98000">
                <a:schemeClr val="bg1">
                  <a:alpha val="42000"/>
                </a:schemeClr>
              </a:gs>
            </a:gsLst>
            <a:lin ang="162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智演喵视觉设计3">
            <a:extLst>
              <a:ext uri="{FF2B5EF4-FFF2-40B4-BE49-F238E27FC236}">
                <a16:creationId xmlns:a16="http://schemas.microsoft.com/office/drawing/2014/main" id="{7C0ED2E8-20A4-130E-BBEF-1528670345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>
                  <a:alpha val="76000"/>
                </a:schemeClr>
              </a:gs>
              <a:gs pos="98000">
                <a:schemeClr val="bg1"/>
              </a:gs>
            </a:gsLst>
            <a:lin ang="162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智演喵视觉设计4">
            <a:extLst>
              <a:ext uri="{FF2B5EF4-FFF2-40B4-BE49-F238E27FC236}">
                <a16:creationId xmlns:a16="http://schemas.microsoft.com/office/drawing/2014/main" id="{E7AC0E0D-EE05-69D0-7AEE-4F16B015B689}"/>
              </a:ext>
            </a:extLst>
          </p:cNvPr>
          <p:cNvSpPr txBox="1"/>
          <p:nvPr/>
        </p:nvSpPr>
        <p:spPr>
          <a:xfrm>
            <a:off x="2566228" y="3467489"/>
            <a:ext cx="3209959" cy="41226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679" b="1" spc="50" dirty="0">
                <a:latin typeface="+mn-ea"/>
              </a:rPr>
              <a:t>请输入您的标题</a:t>
            </a:r>
          </a:p>
        </p:txBody>
      </p:sp>
      <p:sp>
        <p:nvSpPr>
          <p:cNvPr id="7" name="智演喵视觉设计5">
            <a:extLst>
              <a:ext uri="{FF2B5EF4-FFF2-40B4-BE49-F238E27FC236}">
                <a16:creationId xmlns:a16="http://schemas.microsoft.com/office/drawing/2014/main" id="{ED4F3846-3CA9-2007-0A08-964F913ED36D}"/>
              </a:ext>
            </a:extLst>
          </p:cNvPr>
          <p:cNvSpPr txBox="1"/>
          <p:nvPr/>
        </p:nvSpPr>
        <p:spPr>
          <a:xfrm>
            <a:off x="2587074" y="3881484"/>
            <a:ext cx="3182440" cy="2748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786" spc="1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Please enter your title</a:t>
            </a:r>
            <a:endParaRPr lang="zh-CN" altLang="en-US" sz="1786" spc="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智演喵视觉设计6">
            <a:extLst>
              <a:ext uri="{FF2B5EF4-FFF2-40B4-BE49-F238E27FC236}">
                <a16:creationId xmlns:a16="http://schemas.microsoft.com/office/drawing/2014/main" id="{767C3588-5781-37CB-DB06-B451B4A7E39A}"/>
              </a:ext>
            </a:extLst>
          </p:cNvPr>
          <p:cNvSpPr/>
          <p:nvPr/>
        </p:nvSpPr>
        <p:spPr>
          <a:xfrm>
            <a:off x="1469926" y="3300341"/>
            <a:ext cx="986573" cy="986574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10" name="智演喵视觉设计7">
            <a:extLst>
              <a:ext uri="{FF2B5EF4-FFF2-40B4-BE49-F238E27FC236}">
                <a16:creationId xmlns:a16="http://schemas.microsoft.com/office/drawing/2014/main" id="{0BD26A90-27A4-C90B-8931-465EB1111759}"/>
              </a:ext>
            </a:extLst>
          </p:cNvPr>
          <p:cNvSpPr/>
          <p:nvPr/>
        </p:nvSpPr>
        <p:spPr>
          <a:xfrm>
            <a:off x="1469926" y="3300346"/>
            <a:ext cx="986573" cy="986573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4" name="智演喵视觉设计8">
            <a:extLst>
              <a:ext uri="{FF2B5EF4-FFF2-40B4-BE49-F238E27FC236}">
                <a16:creationId xmlns:a16="http://schemas.microsoft.com/office/drawing/2014/main" id="{9D4CCD49-79FA-DBD8-195D-C34F834707F3}"/>
              </a:ext>
            </a:extLst>
          </p:cNvPr>
          <p:cNvSpPr txBox="1"/>
          <p:nvPr/>
        </p:nvSpPr>
        <p:spPr>
          <a:xfrm>
            <a:off x="1701603" y="3527712"/>
            <a:ext cx="523220" cy="53183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3456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3456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智演喵视觉设计9">
            <a:extLst>
              <a:ext uri="{FF2B5EF4-FFF2-40B4-BE49-F238E27FC236}">
                <a16:creationId xmlns:a16="http://schemas.microsoft.com/office/drawing/2014/main" id="{A0B79C4A-106C-5AE0-A6EA-375459A09392}"/>
              </a:ext>
            </a:extLst>
          </p:cNvPr>
          <p:cNvSpPr txBox="1"/>
          <p:nvPr/>
        </p:nvSpPr>
        <p:spPr>
          <a:xfrm>
            <a:off x="7512116" y="3467489"/>
            <a:ext cx="3209959" cy="41226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679" b="1" spc="50" dirty="0">
                <a:latin typeface="+mn-ea"/>
              </a:rPr>
              <a:t>请输入您的标题</a:t>
            </a:r>
          </a:p>
        </p:txBody>
      </p:sp>
      <p:sp>
        <p:nvSpPr>
          <p:cNvPr id="22" name="智演喵视觉设计10">
            <a:extLst>
              <a:ext uri="{FF2B5EF4-FFF2-40B4-BE49-F238E27FC236}">
                <a16:creationId xmlns:a16="http://schemas.microsoft.com/office/drawing/2014/main" id="{EFFDC81F-FE45-933F-5768-9F1F3CFE6BA4}"/>
              </a:ext>
            </a:extLst>
          </p:cNvPr>
          <p:cNvSpPr txBox="1"/>
          <p:nvPr/>
        </p:nvSpPr>
        <p:spPr>
          <a:xfrm>
            <a:off x="7532963" y="3881484"/>
            <a:ext cx="3182440" cy="2748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786" spc="1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Please enter your title</a:t>
            </a:r>
            <a:endParaRPr lang="zh-CN" altLang="en-US" sz="1786" spc="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智演喵视觉设计11">
            <a:extLst>
              <a:ext uri="{FF2B5EF4-FFF2-40B4-BE49-F238E27FC236}">
                <a16:creationId xmlns:a16="http://schemas.microsoft.com/office/drawing/2014/main" id="{C226C093-01F5-21D7-3CD3-62608CC9443B}"/>
              </a:ext>
            </a:extLst>
          </p:cNvPr>
          <p:cNvSpPr/>
          <p:nvPr/>
        </p:nvSpPr>
        <p:spPr>
          <a:xfrm>
            <a:off x="6415816" y="3300341"/>
            <a:ext cx="986573" cy="986574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20" name="智演喵视觉设计12">
            <a:extLst>
              <a:ext uri="{FF2B5EF4-FFF2-40B4-BE49-F238E27FC236}">
                <a16:creationId xmlns:a16="http://schemas.microsoft.com/office/drawing/2014/main" id="{D21B8497-50BD-DA27-5382-21D5972F65B3}"/>
              </a:ext>
            </a:extLst>
          </p:cNvPr>
          <p:cNvSpPr/>
          <p:nvPr/>
        </p:nvSpPr>
        <p:spPr>
          <a:xfrm>
            <a:off x="6415818" y="3300346"/>
            <a:ext cx="986573" cy="986573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18" name="智演喵视觉设计13">
            <a:extLst>
              <a:ext uri="{FF2B5EF4-FFF2-40B4-BE49-F238E27FC236}">
                <a16:creationId xmlns:a16="http://schemas.microsoft.com/office/drawing/2014/main" id="{F4DC6DF3-37A9-4D40-B61C-1ABBA51B83C9}"/>
              </a:ext>
            </a:extLst>
          </p:cNvPr>
          <p:cNvSpPr txBox="1"/>
          <p:nvPr/>
        </p:nvSpPr>
        <p:spPr>
          <a:xfrm>
            <a:off x="6647492" y="3527712"/>
            <a:ext cx="523220" cy="53183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3456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0" lang="zh-CN" altLang="en-US" sz="3456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0" name="智演喵视觉设计14">
            <a:extLst>
              <a:ext uri="{FF2B5EF4-FFF2-40B4-BE49-F238E27FC236}">
                <a16:creationId xmlns:a16="http://schemas.microsoft.com/office/drawing/2014/main" id="{A342D9D3-F95E-093C-B295-BE2F53BFA411}"/>
              </a:ext>
            </a:extLst>
          </p:cNvPr>
          <p:cNvSpPr txBox="1"/>
          <p:nvPr/>
        </p:nvSpPr>
        <p:spPr>
          <a:xfrm>
            <a:off x="2566228" y="4746711"/>
            <a:ext cx="3209959" cy="41226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679" b="1" spc="50" dirty="0">
                <a:latin typeface="+mn-ea"/>
              </a:rPr>
              <a:t>请输入您的标题</a:t>
            </a:r>
          </a:p>
        </p:txBody>
      </p:sp>
      <p:sp>
        <p:nvSpPr>
          <p:cNvPr id="31" name="智演喵视觉设计15">
            <a:extLst>
              <a:ext uri="{FF2B5EF4-FFF2-40B4-BE49-F238E27FC236}">
                <a16:creationId xmlns:a16="http://schemas.microsoft.com/office/drawing/2014/main" id="{8F95FB07-A6B8-3B40-E7B0-CED1FBE40FA2}"/>
              </a:ext>
            </a:extLst>
          </p:cNvPr>
          <p:cNvSpPr txBox="1"/>
          <p:nvPr/>
        </p:nvSpPr>
        <p:spPr>
          <a:xfrm>
            <a:off x="2587074" y="5160706"/>
            <a:ext cx="3182440" cy="2748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786" spc="1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Please enter your title</a:t>
            </a:r>
            <a:endParaRPr lang="zh-CN" altLang="en-US" sz="1786" spc="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8" name="智演喵视觉设计16">
            <a:extLst>
              <a:ext uri="{FF2B5EF4-FFF2-40B4-BE49-F238E27FC236}">
                <a16:creationId xmlns:a16="http://schemas.microsoft.com/office/drawing/2014/main" id="{0EA5BC3D-AAF6-0098-E0CD-5AC405CC5103}"/>
              </a:ext>
            </a:extLst>
          </p:cNvPr>
          <p:cNvSpPr/>
          <p:nvPr/>
        </p:nvSpPr>
        <p:spPr>
          <a:xfrm>
            <a:off x="1469926" y="4579568"/>
            <a:ext cx="986573" cy="986572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29" name="智演喵视觉设计17">
            <a:extLst>
              <a:ext uri="{FF2B5EF4-FFF2-40B4-BE49-F238E27FC236}">
                <a16:creationId xmlns:a16="http://schemas.microsoft.com/office/drawing/2014/main" id="{07BCFE5B-2E46-5ECA-AC31-B1D2ED551A7A}"/>
              </a:ext>
            </a:extLst>
          </p:cNvPr>
          <p:cNvSpPr/>
          <p:nvPr/>
        </p:nvSpPr>
        <p:spPr>
          <a:xfrm>
            <a:off x="1469926" y="4579570"/>
            <a:ext cx="986573" cy="986572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27" name="智演喵视觉设计18">
            <a:extLst>
              <a:ext uri="{FF2B5EF4-FFF2-40B4-BE49-F238E27FC236}">
                <a16:creationId xmlns:a16="http://schemas.microsoft.com/office/drawing/2014/main" id="{AE3612A5-D81F-4390-8F5B-441BAB3FFBD4}"/>
              </a:ext>
            </a:extLst>
          </p:cNvPr>
          <p:cNvSpPr txBox="1"/>
          <p:nvPr/>
        </p:nvSpPr>
        <p:spPr>
          <a:xfrm>
            <a:off x="1701603" y="4806935"/>
            <a:ext cx="523220" cy="53183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3456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0" lang="zh-CN" altLang="en-US" sz="3456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1" name="智演喵视觉设计19">
            <a:extLst>
              <a:ext uri="{FF2B5EF4-FFF2-40B4-BE49-F238E27FC236}">
                <a16:creationId xmlns:a16="http://schemas.microsoft.com/office/drawing/2014/main" id="{A48F5853-BC4B-6855-6BA9-C229C0AB1A80}"/>
              </a:ext>
            </a:extLst>
          </p:cNvPr>
          <p:cNvSpPr txBox="1"/>
          <p:nvPr/>
        </p:nvSpPr>
        <p:spPr>
          <a:xfrm>
            <a:off x="7512116" y="4746711"/>
            <a:ext cx="3209959" cy="41226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679" b="1" spc="50" dirty="0">
                <a:latin typeface="+mn-ea"/>
              </a:rPr>
              <a:t>请输入您的标题</a:t>
            </a:r>
          </a:p>
        </p:txBody>
      </p:sp>
      <p:sp>
        <p:nvSpPr>
          <p:cNvPr id="42" name="智演喵视觉设计20">
            <a:extLst>
              <a:ext uri="{FF2B5EF4-FFF2-40B4-BE49-F238E27FC236}">
                <a16:creationId xmlns:a16="http://schemas.microsoft.com/office/drawing/2014/main" id="{F7AA2086-0B74-75A7-D32B-F27B67CBCD46}"/>
              </a:ext>
            </a:extLst>
          </p:cNvPr>
          <p:cNvSpPr txBox="1"/>
          <p:nvPr/>
        </p:nvSpPr>
        <p:spPr>
          <a:xfrm>
            <a:off x="7532963" y="5160706"/>
            <a:ext cx="3182440" cy="2748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786" spc="1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Please enter your title</a:t>
            </a:r>
            <a:endParaRPr lang="zh-CN" altLang="en-US" sz="1786" spc="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9" name="智演喵视觉设计21">
            <a:extLst>
              <a:ext uri="{FF2B5EF4-FFF2-40B4-BE49-F238E27FC236}">
                <a16:creationId xmlns:a16="http://schemas.microsoft.com/office/drawing/2014/main" id="{F6696334-1B1A-B82D-3D22-6F159CBB7BA7}"/>
              </a:ext>
            </a:extLst>
          </p:cNvPr>
          <p:cNvSpPr/>
          <p:nvPr/>
        </p:nvSpPr>
        <p:spPr>
          <a:xfrm>
            <a:off x="6415816" y="4579568"/>
            <a:ext cx="986573" cy="986572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40" name="智演喵视觉设计22">
            <a:extLst>
              <a:ext uri="{FF2B5EF4-FFF2-40B4-BE49-F238E27FC236}">
                <a16:creationId xmlns:a16="http://schemas.microsoft.com/office/drawing/2014/main" id="{14BC35AC-1926-79A0-9776-779D9BAC5CED}"/>
              </a:ext>
            </a:extLst>
          </p:cNvPr>
          <p:cNvSpPr/>
          <p:nvPr/>
        </p:nvSpPr>
        <p:spPr>
          <a:xfrm>
            <a:off x="6415818" y="4579570"/>
            <a:ext cx="986573" cy="986572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38" name="智演喵视觉设计23">
            <a:extLst>
              <a:ext uri="{FF2B5EF4-FFF2-40B4-BE49-F238E27FC236}">
                <a16:creationId xmlns:a16="http://schemas.microsoft.com/office/drawing/2014/main" id="{CCD12305-8134-7EFC-EB3D-8A8491CCBE30}"/>
              </a:ext>
            </a:extLst>
          </p:cNvPr>
          <p:cNvSpPr txBox="1"/>
          <p:nvPr/>
        </p:nvSpPr>
        <p:spPr>
          <a:xfrm>
            <a:off x="6647492" y="4806935"/>
            <a:ext cx="523220" cy="53183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3456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04</a:t>
            </a:r>
            <a:endParaRPr kumimoji="0" lang="zh-CN" altLang="en-US" sz="3456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8" name="智演喵视觉设计24">
            <a:extLst>
              <a:ext uri="{FF2B5EF4-FFF2-40B4-BE49-F238E27FC236}">
                <a16:creationId xmlns:a16="http://schemas.microsoft.com/office/drawing/2014/main" id="{59169972-928B-8689-A20F-F3A8A1CF0524}"/>
              </a:ext>
            </a:extLst>
          </p:cNvPr>
          <p:cNvSpPr/>
          <p:nvPr/>
        </p:nvSpPr>
        <p:spPr>
          <a:xfrm>
            <a:off x="-1354137" y="6516071"/>
            <a:ext cx="14973299" cy="41226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智演喵视觉设计25">
            <a:extLst>
              <a:ext uri="{FF2B5EF4-FFF2-40B4-BE49-F238E27FC236}">
                <a16:creationId xmlns:a16="http://schemas.microsoft.com/office/drawing/2014/main" id="{734642AA-F283-6D3D-8FEE-842F3B7ED50A}"/>
              </a:ext>
            </a:extLst>
          </p:cNvPr>
          <p:cNvSpPr/>
          <p:nvPr/>
        </p:nvSpPr>
        <p:spPr>
          <a:xfrm>
            <a:off x="-1354137" y="6516071"/>
            <a:ext cx="14973299" cy="412267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智演喵视觉设计26">
            <a:extLst>
              <a:ext uri="{FF2B5EF4-FFF2-40B4-BE49-F238E27FC236}">
                <a16:creationId xmlns:a16="http://schemas.microsoft.com/office/drawing/2014/main" id="{EE6C9223-3AA8-ECAA-22C5-37E79A523CD0}"/>
              </a:ext>
            </a:extLst>
          </p:cNvPr>
          <p:cNvSpPr/>
          <p:nvPr/>
        </p:nvSpPr>
        <p:spPr>
          <a:xfrm>
            <a:off x="0" y="93740"/>
            <a:ext cx="12192000" cy="2717677"/>
          </a:xfrm>
          <a:custGeom>
            <a:avLst/>
            <a:gdLst>
              <a:gd name="connsiteX0" fmla="*/ 0 w 12192000"/>
              <a:gd name="connsiteY0" fmla="*/ 0 h 2717677"/>
              <a:gd name="connsiteX1" fmla="*/ 12192000 w 12192000"/>
              <a:gd name="connsiteY1" fmla="*/ 0 h 2717677"/>
              <a:gd name="connsiteX2" fmla="*/ 12192000 w 12192000"/>
              <a:gd name="connsiteY2" fmla="*/ 846860 h 2717677"/>
              <a:gd name="connsiteX3" fmla="*/ 12080622 w 12192000"/>
              <a:gd name="connsiteY3" fmla="*/ 929004 h 2717677"/>
              <a:gd name="connsiteX4" fmla="*/ 6096001 w 12192000"/>
              <a:gd name="connsiteY4" fmla="*/ 2717677 h 2717677"/>
              <a:gd name="connsiteX5" fmla="*/ 111380 w 12192000"/>
              <a:gd name="connsiteY5" fmla="*/ 929004 h 2717677"/>
              <a:gd name="connsiteX6" fmla="*/ 0 w 12192000"/>
              <a:gd name="connsiteY6" fmla="*/ 846858 h 271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717677">
                <a:moveTo>
                  <a:pt x="0" y="0"/>
                </a:moveTo>
                <a:lnTo>
                  <a:pt x="12192000" y="0"/>
                </a:lnTo>
                <a:lnTo>
                  <a:pt x="12192000" y="846860"/>
                </a:lnTo>
                <a:lnTo>
                  <a:pt x="12080622" y="929004"/>
                </a:lnTo>
                <a:cubicBezTo>
                  <a:pt x="10499975" y="2040337"/>
                  <a:pt x="8400242" y="2717677"/>
                  <a:pt x="6096001" y="2717677"/>
                </a:cubicBezTo>
                <a:cubicBezTo>
                  <a:pt x="3791760" y="2717677"/>
                  <a:pt x="1692028" y="2040337"/>
                  <a:pt x="111380" y="929004"/>
                </a:cubicBezTo>
                <a:lnTo>
                  <a:pt x="0" y="846858"/>
                </a:lnTo>
                <a:close/>
              </a:path>
            </a:pathLst>
          </a:custGeom>
          <a:gradFill>
            <a:gsLst>
              <a:gs pos="58000">
                <a:schemeClr val="accent2">
                  <a:alpha val="50000"/>
                </a:schemeClr>
              </a:gs>
              <a:gs pos="4000">
                <a:schemeClr val="accent3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494" tIns="34747" rIns="69494" bIns="34747" rtlCol="0" anchor="ctr">
            <a:noAutofit/>
          </a:bodyPr>
          <a:lstStyle/>
          <a:p>
            <a:pPr algn="ctr"/>
            <a:endParaRPr lang="zh-CN" altLang="en-US" sz="1368"/>
          </a:p>
        </p:txBody>
      </p:sp>
      <p:sp>
        <p:nvSpPr>
          <p:cNvPr id="62" name="智演喵视觉设计27">
            <a:extLst>
              <a:ext uri="{FF2B5EF4-FFF2-40B4-BE49-F238E27FC236}">
                <a16:creationId xmlns:a16="http://schemas.microsoft.com/office/drawing/2014/main" id="{745E54D9-081A-DB02-E1E0-7749BF7572B7}"/>
              </a:ext>
            </a:extLst>
          </p:cNvPr>
          <p:cNvSpPr/>
          <p:nvPr/>
        </p:nvSpPr>
        <p:spPr>
          <a:xfrm>
            <a:off x="0" y="537"/>
            <a:ext cx="12192000" cy="2717677"/>
          </a:xfrm>
          <a:custGeom>
            <a:avLst/>
            <a:gdLst>
              <a:gd name="connsiteX0" fmla="*/ 0 w 12192000"/>
              <a:gd name="connsiteY0" fmla="*/ 0 h 2717677"/>
              <a:gd name="connsiteX1" fmla="*/ 12192000 w 12192000"/>
              <a:gd name="connsiteY1" fmla="*/ 0 h 2717677"/>
              <a:gd name="connsiteX2" fmla="*/ 12192000 w 12192000"/>
              <a:gd name="connsiteY2" fmla="*/ 846860 h 2717677"/>
              <a:gd name="connsiteX3" fmla="*/ 12080622 w 12192000"/>
              <a:gd name="connsiteY3" fmla="*/ 929004 h 2717677"/>
              <a:gd name="connsiteX4" fmla="*/ 6096001 w 12192000"/>
              <a:gd name="connsiteY4" fmla="*/ 2717677 h 2717677"/>
              <a:gd name="connsiteX5" fmla="*/ 111380 w 12192000"/>
              <a:gd name="connsiteY5" fmla="*/ 929004 h 2717677"/>
              <a:gd name="connsiteX6" fmla="*/ 0 w 12192000"/>
              <a:gd name="connsiteY6" fmla="*/ 846858 h 271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717677">
                <a:moveTo>
                  <a:pt x="0" y="0"/>
                </a:moveTo>
                <a:lnTo>
                  <a:pt x="12192000" y="0"/>
                </a:lnTo>
                <a:lnTo>
                  <a:pt x="12192000" y="846860"/>
                </a:lnTo>
                <a:lnTo>
                  <a:pt x="12080622" y="929004"/>
                </a:lnTo>
                <a:cubicBezTo>
                  <a:pt x="10499975" y="2040337"/>
                  <a:pt x="8400242" y="2717677"/>
                  <a:pt x="6096001" y="2717677"/>
                </a:cubicBezTo>
                <a:cubicBezTo>
                  <a:pt x="3791760" y="2717677"/>
                  <a:pt x="1692028" y="2040337"/>
                  <a:pt x="111380" y="929004"/>
                </a:cubicBezTo>
                <a:lnTo>
                  <a:pt x="0" y="846858"/>
                </a:lnTo>
                <a:close/>
              </a:path>
            </a:pathLst>
          </a:custGeom>
          <a:gradFill flip="none" rotWithShape="1">
            <a:gsLst>
              <a:gs pos="1000">
                <a:schemeClr val="accent3"/>
              </a:gs>
              <a:gs pos="55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9494" tIns="34747" rIns="69494" bIns="34747" rtlCol="0" anchor="ctr">
            <a:noAutofit/>
          </a:bodyPr>
          <a:lstStyle/>
          <a:p>
            <a:pPr algn="ctr"/>
            <a:endParaRPr lang="zh-CN" altLang="en-US" sz="1368"/>
          </a:p>
        </p:txBody>
      </p:sp>
      <p:sp>
        <p:nvSpPr>
          <p:cNvPr id="56" name="智演喵视觉设计28">
            <a:extLst>
              <a:ext uri="{FF2B5EF4-FFF2-40B4-BE49-F238E27FC236}">
                <a16:creationId xmlns:a16="http://schemas.microsoft.com/office/drawing/2014/main" id="{7A522527-DFD6-46C5-933A-58D7236CE71B}"/>
              </a:ext>
            </a:extLst>
          </p:cNvPr>
          <p:cNvSpPr txBox="1"/>
          <p:nvPr/>
        </p:nvSpPr>
        <p:spPr>
          <a:xfrm>
            <a:off x="5020867" y="774711"/>
            <a:ext cx="209831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7200" dirty="0">
                <a:ln>
                  <a:gradFill flip="none" rotWithShape="1">
                    <a:gsLst>
                      <a:gs pos="0">
                        <a:schemeClr val="bg1"/>
                      </a:gs>
                      <a:gs pos="83000">
                        <a:schemeClr val="bg1">
                          <a:alpha val="9000"/>
                        </a:schemeClr>
                      </a:gs>
                    </a:gsLst>
                    <a:lin ang="2700000" scaled="1"/>
                    <a:tileRect/>
                  </a:gradFill>
                </a:ln>
                <a:noFill/>
                <a:latin typeface="+mj-ea"/>
                <a:ea typeface="+mj-ea"/>
              </a:rPr>
              <a:t>目录</a:t>
            </a:r>
          </a:p>
        </p:txBody>
      </p:sp>
      <p:sp>
        <p:nvSpPr>
          <p:cNvPr id="57" name="智演喵视觉设计29">
            <a:extLst>
              <a:ext uri="{FF2B5EF4-FFF2-40B4-BE49-F238E27FC236}">
                <a16:creationId xmlns:a16="http://schemas.microsoft.com/office/drawing/2014/main" id="{596E6CB0-60C3-EA18-4375-DBA9A14E51ED}"/>
              </a:ext>
            </a:extLst>
          </p:cNvPr>
          <p:cNvSpPr txBox="1"/>
          <p:nvPr/>
        </p:nvSpPr>
        <p:spPr>
          <a:xfrm>
            <a:off x="5072822" y="816276"/>
            <a:ext cx="209831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7200" dirty="0">
                <a:gradFill flip="none" rotWithShape="1">
                  <a:gsLst>
                    <a:gs pos="81000">
                      <a:schemeClr val="bg1"/>
                    </a:gs>
                    <a:gs pos="7000">
                      <a:schemeClr val="bg1">
                        <a:alpha val="82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60" name="智演喵视觉设计30">
            <a:extLst>
              <a:ext uri="{FF2B5EF4-FFF2-40B4-BE49-F238E27FC236}">
                <a16:creationId xmlns:a16="http://schemas.microsoft.com/office/drawing/2014/main" id="{EC30DB8D-2558-47B7-D350-FA0C32560FAA}"/>
              </a:ext>
            </a:extLst>
          </p:cNvPr>
          <p:cNvSpPr txBox="1"/>
          <p:nvPr/>
        </p:nvSpPr>
        <p:spPr>
          <a:xfrm>
            <a:off x="4959904" y="1834414"/>
            <a:ext cx="227219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kumimoji="1" lang="en-US" altLang="zh-CN" sz="2800" dirty="0">
                <a:solidFill>
                  <a:schemeClr val="bg1">
                    <a:alpha val="80000"/>
                  </a:schemeClr>
                </a:solidFill>
                <a:latin typeface="+mn-ea"/>
                <a:cs typeface="Alibaba PuHuiTi R" pitchFamily="18" charset="-122"/>
              </a:rPr>
              <a:t>CONTENTS</a:t>
            </a:r>
            <a:endParaRPr kumimoji="1" lang="zh-CN" altLang="en-US" sz="2800" dirty="0">
              <a:solidFill>
                <a:schemeClr val="bg1">
                  <a:alpha val="80000"/>
                </a:schemeClr>
              </a:solidFill>
              <a:latin typeface="+mn-ea"/>
              <a:cs typeface="Alibaba PuHuiTi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865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98ED640B-6B9D-3DF0-9BA4-7DA893CDA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智演喵视觉设计2">
            <a:extLst>
              <a:ext uri="{FF2B5EF4-FFF2-40B4-BE49-F238E27FC236}">
                <a16:creationId xmlns:a16="http://schemas.microsoft.com/office/drawing/2014/main" id="{82DF4A81-9E73-5A01-9091-B032DDFA5F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658955"/>
              </p:ext>
            </p:extLst>
          </p:nvPr>
        </p:nvGraphicFramePr>
        <p:xfrm>
          <a:off x="669925" y="1764292"/>
          <a:ext cx="6756935" cy="3763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1387">
                  <a:extLst>
                    <a:ext uri="{9D8B030D-6E8A-4147-A177-3AD203B41FA5}">
                      <a16:colId xmlns:a16="http://schemas.microsoft.com/office/drawing/2014/main" val="2373607289"/>
                    </a:ext>
                  </a:extLst>
                </a:gridCol>
                <a:gridCol w="1351387">
                  <a:extLst>
                    <a:ext uri="{9D8B030D-6E8A-4147-A177-3AD203B41FA5}">
                      <a16:colId xmlns:a16="http://schemas.microsoft.com/office/drawing/2014/main" val="4206443335"/>
                    </a:ext>
                  </a:extLst>
                </a:gridCol>
                <a:gridCol w="1351387">
                  <a:extLst>
                    <a:ext uri="{9D8B030D-6E8A-4147-A177-3AD203B41FA5}">
                      <a16:colId xmlns:a16="http://schemas.microsoft.com/office/drawing/2014/main" val="2585256300"/>
                    </a:ext>
                  </a:extLst>
                </a:gridCol>
                <a:gridCol w="1351387">
                  <a:extLst>
                    <a:ext uri="{9D8B030D-6E8A-4147-A177-3AD203B41FA5}">
                      <a16:colId xmlns:a16="http://schemas.microsoft.com/office/drawing/2014/main" val="3712945641"/>
                    </a:ext>
                  </a:extLst>
                </a:gridCol>
                <a:gridCol w="1351387">
                  <a:extLst>
                    <a:ext uri="{9D8B030D-6E8A-4147-A177-3AD203B41FA5}">
                      <a16:colId xmlns:a16="http://schemas.microsoft.com/office/drawing/2014/main" val="3507750622"/>
                    </a:ext>
                  </a:extLst>
                </a:gridCol>
              </a:tblGrid>
              <a:tr h="75268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gradFill>
                            <a:gsLst>
                              <a:gs pos="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  <a:gs pos="100000">
                                <a:schemeClr val="tx1">
                                  <a:lumMod val="75000"/>
                                  <a:lumOff val="25000"/>
                                  <a:alpha val="78000"/>
                                </a:schemeClr>
                              </a:gs>
                            </a:gsLst>
                            <a:lin ang="5400000" scaled="1"/>
                          </a:gradFill>
                          <a:latin typeface="+mj-ea"/>
                          <a:ea typeface="+mj-ea"/>
                        </a:rPr>
                        <a:t>ONE</a:t>
                      </a:r>
                      <a:endParaRPr lang="zh-CN" altLang="en-US" dirty="0">
                        <a:gradFill>
                          <a:gsLst>
                            <a:gs pos="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100000">
                              <a:schemeClr val="tx1">
                                <a:lumMod val="75000"/>
                                <a:lumOff val="25000"/>
                                <a:alpha val="78000"/>
                              </a:schemeClr>
                            </a:gs>
                          </a:gsLst>
                          <a:lin ang="5400000" scaled="1"/>
                        </a:gradFill>
                        <a:latin typeface="+mj-ea"/>
                        <a:ea typeface="+mj-ea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gradFill>
                            <a:gsLst>
                              <a:gs pos="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  <a:gs pos="100000">
                                <a:schemeClr val="tx1">
                                  <a:lumMod val="75000"/>
                                  <a:lumOff val="25000"/>
                                  <a:alpha val="78000"/>
                                </a:schemeClr>
                              </a:gs>
                            </a:gsLst>
                            <a:lin ang="5400000" scaled="1"/>
                          </a:gradFill>
                          <a:latin typeface="+mj-ea"/>
                          <a:ea typeface="+mj-ea"/>
                        </a:rPr>
                        <a:t>TWO</a:t>
                      </a:r>
                      <a:endParaRPr lang="zh-CN" altLang="en-US" dirty="0">
                        <a:gradFill>
                          <a:gsLst>
                            <a:gs pos="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100000">
                              <a:schemeClr val="tx1">
                                <a:lumMod val="75000"/>
                                <a:lumOff val="25000"/>
                                <a:alpha val="78000"/>
                              </a:schemeClr>
                            </a:gs>
                          </a:gsLst>
                          <a:lin ang="5400000" scaled="1"/>
                        </a:gradFill>
                        <a:latin typeface="+mj-ea"/>
                        <a:ea typeface="+mj-ea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THREE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gradFill>
                            <a:gsLst>
                              <a:gs pos="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  <a:gs pos="100000">
                                <a:schemeClr val="tx1">
                                  <a:lumMod val="75000"/>
                                  <a:lumOff val="25000"/>
                                  <a:alpha val="78000"/>
                                </a:schemeClr>
                              </a:gs>
                            </a:gsLst>
                            <a:lin ang="5400000" scaled="1"/>
                          </a:gradFill>
                          <a:latin typeface="+mj-ea"/>
                          <a:ea typeface="+mj-ea"/>
                        </a:rPr>
                        <a:t>FOUR</a:t>
                      </a:r>
                      <a:endParaRPr lang="zh-CN" altLang="en-US" dirty="0">
                        <a:gradFill>
                          <a:gsLst>
                            <a:gs pos="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100000">
                              <a:schemeClr val="tx1">
                                <a:lumMod val="75000"/>
                                <a:lumOff val="25000"/>
                                <a:alpha val="78000"/>
                              </a:schemeClr>
                            </a:gs>
                          </a:gsLst>
                          <a:lin ang="5400000" scaled="1"/>
                        </a:gradFill>
                        <a:latin typeface="+mj-ea"/>
                        <a:ea typeface="+mj-ea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4857909"/>
                  </a:ext>
                </a:extLst>
              </a:tr>
              <a:tr h="752687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</a:gradFill>
                          <a:latin typeface="+mj-ea"/>
                          <a:ea typeface="+mj-ea"/>
                        </a:rPr>
                        <a:t>2022</a:t>
                      </a:r>
                      <a:r>
                        <a:rPr lang="zh-CN" altLang="en-US" b="1" dirty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</a:gradFill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b="1" dirty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</a:gradFill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b="1" dirty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</a:gra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2,556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6,578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2,556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6,578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5903616"/>
                  </a:ext>
                </a:extLst>
              </a:tr>
              <a:tr h="752687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2022</a:t>
                      </a: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年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月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2,556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6,578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2,556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6,578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3429999"/>
                  </a:ext>
                </a:extLst>
              </a:tr>
              <a:tr h="752687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2022</a:t>
                      </a: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年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月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2,556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6,578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2,556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6,578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468309"/>
                  </a:ext>
                </a:extLst>
              </a:tr>
              <a:tr h="752687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2022</a:t>
                      </a: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年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月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2,556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6,578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2,556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6,578</a:t>
                      </a:r>
                      <a:endParaRPr lang="zh-CN" altLang="en-US" sz="16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532956"/>
                  </a:ext>
                </a:extLst>
              </a:tr>
            </a:tbl>
          </a:graphicData>
        </a:graphic>
      </p:graphicFrame>
      <p:sp>
        <p:nvSpPr>
          <p:cNvPr id="5" name="智演喵视觉设计3">
            <a:extLst>
              <a:ext uri="{FF2B5EF4-FFF2-40B4-BE49-F238E27FC236}">
                <a16:creationId xmlns:a16="http://schemas.microsoft.com/office/drawing/2014/main" id="{2348B5F2-A54E-333F-D3FA-E0FB9182E451}"/>
              </a:ext>
            </a:extLst>
          </p:cNvPr>
          <p:cNvSpPr/>
          <p:nvPr/>
        </p:nvSpPr>
        <p:spPr>
          <a:xfrm>
            <a:off x="10791271" y="1273567"/>
            <a:ext cx="668892" cy="66889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智演喵视觉设计4">
            <a:extLst>
              <a:ext uri="{FF2B5EF4-FFF2-40B4-BE49-F238E27FC236}">
                <a16:creationId xmlns:a16="http://schemas.microsoft.com/office/drawing/2014/main" id="{2C24E541-9F51-37D5-8B50-1A57226E5C99}"/>
              </a:ext>
            </a:extLst>
          </p:cNvPr>
          <p:cNvSpPr/>
          <p:nvPr/>
        </p:nvSpPr>
        <p:spPr>
          <a:xfrm>
            <a:off x="10969190" y="1451734"/>
            <a:ext cx="313055" cy="312558"/>
          </a:xfrm>
          <a:custGeom>
            <a:avLst/>
            <a:gdLst>
              <a:gd name="connsiteX0" fmla="*/ 301001 w 602996"/>
              <a:gd name="connsiteY0" fmla="*/ 126938 h 602040"/>
              <a:gd name="connsiteX1" fmla="*/ 353669 w 602996"/>
              <a:gd name="connsiteY1" fmla="*/ 179510 h 602040"/>
              <a:gd name="connsiteX2" fmla="*/ 353669 w 602996"/>
              <a:gd name="connsiteY2" fmla="*/ 248944 h 602040"/>
              <a:gd name="connsiteX3" fmla="*/ 423230 w 602996"/>
              <a:gd name="connsiteY3" fmla="*/ 248944 h 602040"/>
              <a:gd name="connsiteX4" fmla="*/ 475898 w 602996"/>
              <a:gd name="connsiteY4" fmla="*/ 301516 h 602040"/>
              <a:gd name="connsiteX5" fmla="*/ 423230 w 602996"/>
              <a:gd name="connsiteY5" fmla="*/ 353096 h 602040"/>
              <a:gd name="connsiteX6" fmla="*/ 353669 w 602996"/>
              <a:gd name="connsiteY6" fmla="*/ 353096 h 602040"/>
              <a:gd name="connsiteX7" fmla="*/ 353669 w 602996"/>
              <a:gd name="connsiteY7" fmla="*/ 422530 h 602040"/>
              <a:gd name="connsiteX8" fmla="*/ 301001 w 602996"/>
              <a:gd name="connsiteY8" fmla="*/ 475102 h 602040"/>
              <a:gd name="connsiteX9" fmla="*/ 249327 w 602996"/>
              <a:gd name="connsiteY9" fmla="*/ 422530 h 602040"/>
              <a:gd name="connsiteX10" fmla="*/ 249327 w 602996"/>
              <a:gd name="connsiteY10" fmla="*/ 353096 h 602040"/>
              <a:gd name="connsiteX11" fmla="*/ 179765 w 602996"/>
              <a:gd name="connsiteY11" fmla="*/ 353096 h 602040"/>
              <a:gd name="connsiteX12" fmla="*/ 127097 w 602996"/>
              <a:gd name="connsiteY12" fmla="*/ 301516 h 602040"/>
              <a:gd name="connsiteX13" fmla="*/ 179765 w 602996"/>
              <a:gd name="connsiteY13" fmla="*/ 248944 h 602040"/>
              <a:gd name="connsiteX14" fmla="*/ 249327 w 602996"/>
              <a:gd name="connsiteY14" fmla="*/ 248944 h 602040"/>
              <a:gd name="connsiteX15" fmla="*/ 249327 w 602996"/>
              <a:gd name="connsiteY15" fmla="*/ 179510 h 602040"/>
              <a:gd name="connsiteX16" fmla="*/ 301001 w 602996"/>
              <a:gd name="connsiteY16" fmla="*/ 126938 h 602040"/>
              <a:gd name="connsiteX17" fmla="*/ 301995 w 602996"/>
              <a:gd name="connsiteY17" fmla="*/ 78355 h 602040"/>
              <a:gd name="connsiteX18" fmla="*/ 78479 w 602996"/>
              <a:gd name="connsiteY18" fmla="*/ 301516 h 602040"/>
              <a:gd name="connsiteX19" fmla="*/ 301995 w 602996"/>
              <a:gd name="connsiteY19" fmla="*/ 523686 h 602040"/>
              <a:gd name="connsiteX20" fmla="*/ 524517 w 602996"/>
              <a:gd name="connsiteY20" fmla="*/ 301516 h 602040"/>
              <a:gd name="connsiteX21" fmla="*/ 301995 w 602996"/>
              <a:gd name="connsiteY21" fmla="*/ 78355 h 602040"/>
              <a:gd name="connsiteX22" fmla="*/ 301995 w 602996"/>
              <a:gd name="connsiteY22" fmla="*/ 0 h 602040"/>
              <a:gd name="connsiteX23" fmla="*/ 602996 w 602996"/>
              <a:gd name="connsiteY23" fmla="*/ 301516 h 602040"/>
              <a:gd name="connsiteX24" fmla="*/ 301995 w 602996"/>
              <a:gd name="connsiteY24" fmla="*/ 602040 h 602040"/>
              <a:gd name="connsiteX25" fmla="*/ 0 w 602996"/>
              <a:gd name="connsiteY25" fmla="*/ 301516 h 602040"/>
              <a:gd name="connsiteX26" fmla="*/ 301995 w 602996"/>
              <a:gd name="connsiteY26" fmla="*/ 0 h 60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2996" h="602040">
                <a:moveTo>
                  <a:pt x="301001" y="126938"/>
                </a:moveTo>
                <a:cubicBezTo>
                  <a:pt x="330813" y="126938"/>
                  <a:pt x="353669" y="150744"/>
                  <a:pt x="353669" y="179510"/>
                </a:cubicBezTo>
                <a:lnTo>
                  <a:pt x="353669" y="248944"/>
                </a:lnTo>
                <a:lnTo>
                  <a:pt x="423230" y="248944"/>
                </a:lnTo>
                <a:cubicBezTo>
                  <a:pt x="452049" y="248944"/>
                  <a:pt x="475898" y="271758"/>
                  <a:pt x="475898" y="301516"/>
                </a:cubicBezTo>
                <a:cubicBezTo>
                  <a:pt x="475898" y="330282"/>
                  <a:pt x="452049" y="353096"/>
                  <a:pt x="423230" y="353096"/>
                </a:cubicBezTo>
                <a:lnTo>
                  <a:pt x="353669" y="353096"/>
                </a:lnTo>
                <a:lnTo>
                  <a:pt x="353669" y="422530"/>
                </a:lnTo>
                <a:cubicBezTo>
                  <a:pt x="353669" y="451296"/>
                  <a:pt x="330813" y="475102"/>
                  <a:pt x="301001" y="475102"/>
                </a:cubicBezTo>
                <a:cubicBezTo>
                  <a:pt x="272183" y="475102"/>
                  <a:pt x="249327" y="451296"/>
                  <a:pt x="249327" y="422530"/>
                </a:cubicBezTo>
                <a:lnTo>
                  <a:pt x="249327" y="353096"/>
                </a:lnTo>
                <a:lnTo>
                  <a:pt x="179765" y="353096"/>
                </a:lnTo>
                <a:cubicBezTo>
                  <a:pt x="150947" y="353096"/>
                  <a:pt x="127097" y="330282"/>
                  <a:pt x="127097" y="301516"/>
                </a:cubicBezTo>
                <a:cubicBezTo>
                  <a:pt x="127097" y="271758"/>
                  <a:pt x="150947" y="248944"/>
                  <a:pt x="179765" y="248944"/>
                </a:cubicBezTo>
                <a:lnTo>
                  <a:pt x="249327" y="248944"/>
                </a:lnTo>
                <a:lnTo>
                  <a:pt x="249327" y="179510"/>
                </a:lnTo>
                <a:cubicBezTo>
                  <a:pt x="249327" y="150744"/>
                  <a:pt x="272183" y="126938"/>
                  <a:pt x="301001" y="126938"/>
                </a:cubicBezTo>
                <a:close/>
                <a:moveTo>
                  <a:pt x="301995" y="78355"/>
                </a:moveTo>
                <a:cubicBezTo>
                  <a:pt x="178813" y="78355"/>
                  <a:pt x="78479" y="178529"/>
                  <a:pt x="78479" y="301516"/>
                </a:cubicBezTo>
                <a:cubicBezTo>
                  <a:pt x="78479" y="423511"/>
                  <a:pt x="178813" y="523686"/>
                  <a:pt x="301995" y="523686"/>
                </a:cubicBezTo>
                <a:cubicBezTo>
                  <a:pt x="424184" y="523686"/>
                  <a:pt x="524517" y="423511"/>
                  <a:pt x="524517" y="301516"/>
                </a:cubicBezTo>
                <a:cubicBezTo>
                  <a:pt x="524517" y="178529"/>
                  <a:pt x="424184" y="78355"/>
                  <a:pt x="301995" y="78355"/>
                </a:cubicBezTo>
                <a:close/>
                <a:moveTo>
                  <a:pt x="301995" y="0"/>
                </a:moveTo>
                <a:cubicBezTo>
                  <a:pt x="467893" y="0"/>
                  <a:pt x="602996" y="134889"/>
                  <a:pt x="602996" y="301516"/>
                </a:cubicBezTo>
                <a:cubicBezTo>
                  <a:pt x="602996" y="467151"/>
                  <a:pt x="467893" y="602040"/>
                  <a:pt x="301995" y="602040"/>
                </a:cubicBezTo>
                <a:cubicBezTo>
                  <a:pt x="135103" y="602040"/>
                  <a:pt x="0" y="467151"/>
                  <a:pt x="0" y="301516"/>
                </a:cubicBezTo>
                <a:cubicBezTo>
                  <a:pt x="0" y="134889"/>
                  <a:pt x="135103" y="0"/>
                  <a:pt x="301995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智演喵视觉设计5">
            <a:extLst>
              <a:ext uri="{FF2B5EF4-FFF2-40B4-BE49-F238E27FC236}">
                <a16:creationId xmlns:a16="http://schemas.microsoft.com/office/drawing/2014/main" id="{707E7617-5E4A-028A-3CE9-6D9C3F74EE15}"/>
              </a:ext>
            </a:extLst>
          </p:cNvPr>
          <p:cNvSpPr txBox="1"/>
          <p:nvPr/>
        </p:nvSpPr>
        <p:spPr>
          <a:xfrm>
            <a:off x="7697550" y="2851917"/>
            <a:ext cx="3762613" cy="25078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学校（科学院）于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2017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月由齐鲁工业大学和山东省科学院整合组建而成。齐鲁工业大学的历史可追溯到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1948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年由解放军胶东军区成立的胶东工业学校。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1978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年至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年为山东轻工业学院时期，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年更名为齐鲁工业大学，是国家“产教融合”项目首批建设高校、山东省首批应用型人才培养特色名校、山东省高校协同创新中心首批立项建设单位，山东省省级文明校园。</a:t>
            </a:r>
          </a:p>
        </p:txBody>
      </p:sp>
      <p:sp>
        <p:nvSpPr>
          <p:cNvPr id="8" name="智演喵视觉设计6">
            <a:extLst>
              <a:ext uri="{FF2B5EF4-FFF2-40B4-BE49-F238E27FC236}">
                <a16:creationId xmlns:a16="http://schemas.microsoft.com/office/drawing/2014/main" id="{34AD7C18-C805-D0FA-BCE0-A30FAE1BA4B1}"/>
              </a:ext>
            </a:extLst>
          </p:cNvPr>
          <p:cNvSpPr/>
          <p:nvPr/>
        </p:nvSpPr>
        <p:spPr>
          <a:xfrm>
            <a:off x="7697549" y="2097066"/>
            <a:ext cx="3762614" cy="600244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3200" b="1" spc="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历史沿革</a:t>
            </a:r>
          </a:p>
        </p:txBody>
      </p:sp>
      <p:cxnSp>
        <p:nvCxnSpPr>
          <p:cNvPr id="9" name="智演喵视觉设计7">
            <a:extLst>
              <a:ext uri="{FF2B5EF4-FFF2-40B4-BE49-F238E27FC236}">
                <a16:creationId xmlns:a16="http://schemas.microsoft.com/office/drawing/2014/main" id="{000EA301-BF1A-4E26-E5A0-566933C9015B}"/>
              </a:ext>
            </a:extLst>
          </p:cNvPr>
          <p:cNvCxnSpPr>
            <a:cxnSpLocks/>
          </p:cNvCxnSpPr>
          <p:nvPr/>
        </p:nvCxnSpPr>
        <p:spPr>
          <a:xfrm>
            <a:off x="7930396" y="3728710"/>
            <a:ext cx="35346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560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98ED640B-6B9D-3DF0-9BA4-7DA893CDA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智演喵视觉设计2">
            <a:extLst>
              <a:ext uri="{FF2B5EF4-FFF2-40B4-BE49-F238E27FC236}">
                <a16:creationId xmlns:a16="http://schemas.microsoft.com/office/drawing/2014/main" id="{2F3B0035-958E-B679-CFBF-C4CA45CB07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3492253"/>
              </p:ext>
            </p:extLst>
          </p:nvPr>
        </p:nvGraphicFramePr>
        <p:xfrm>
          <a:off x="660400" y="1327759"/>
          <a:ext cx="10858500" cy="4539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84387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98ED640B-6B9D-3DF0-9BA4-7DA893CDA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智演喵视觉设计2">
            <a:extLst>
              <a:ext uri="{FF2B5EF4-FFF2-40B4-BE49-F238E27FC236}">
                <a16:creationId xmlns:a16="http://schemas.microsoft.com/office/drawing/2014/main" id="{A19E10D5-A58B-638A-238B-619C19047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8006835"/>
              </p:ext>
            </p:extLst>
          </p:nvPr>
        </p:nvGraphicFramePr>
        <p:xfrm>
          <a:off x="684525" y="1453019"/>
          <a:ext cx="10835964" cy="4490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74019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E8A787B6-B84C-4E44-99AF-7E8EFC5BAF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智演喵视觉设计2">
            <a:extLst>
              <a:ext uri="{FF2B5EF4-FFF2-40B4-BE49-F238E27FC236}">
                <a16:creationId xmlns:a16="http://schemas.microsoft.com/office/drawing/2014/main" id="{E73E479F-7131-116E-E75D-54681AF276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563015"/>
              </p:ext>
            </p:extLst>
          </p:nvPr>
        </p:nvGraphicFramePr>
        <p:xfrm>
          <a:off x="786428" y="977031"/>
          <a:ext cx="10619144" cy="4998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16828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智演喵视觉设计1">
            <a:extLst>
              <a:ext uri="{FF2B5EF4-FFF2-40B4-BE49-F238E27FC236}">
                <a16:creationId xmlns:a16="http://schemas.microsoft.com/office/drawing/2014/main" id="{70E1166C-9D98-7296-5082-EA5F8CD5F8FF}"/>
              </a:ext>
            </a:extLst>
          </p:cNvPr>
          <p:cNvSpPr txBox="1"/>
          <p:nvPr/>
        </p:nvSpPr>
        <p:spPr>
          <a:xfrm>
            <a:off x="2851283" y="1896011"/>
            <a:ext cx="6463308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b="1" dirty="0">
                <a:ln>
                  <a:gradFill flip="none" rotWithShape="1">
                    <a:gsLst>
                      <a:gs pos="0">
                        <a:schemeClr val="accent2"/>
                      </a:gs>
                      <a:gs pos="83000">
                        <a:schemeClr val="accent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</a:ln>
                <a:noFill/>
                <a:latin typeface="+mj-ea"/>
                <a:ea typeface="+mj-ea"/>
              </a:rPr>
              <a:t>谢谢大家的聆听</a:t>
            </a:r>
          </a:p>
        </p:txBody>
      </p:sp>
      <p:sp>
        <p:nvSpPr>
          <p:cNvPr id="15" name="智演喵视觉设计2">
            <a:extLst>
              <a:ext uri="{FF2B5EF4-FFF2-40B4-BE49-F238E27FC236}">
                <a16:creationId xmlns:a16="http://schemas.microsoft.com/office/drawing/2014/main" id="{3D22AADE-96E8-2A4C-A132-77E3381FFBE3}"/>
              </a:ext>
            </a:extLst>
          </p:cNvPr>
          <p:cNvSpPr txBox="1"/>
          <p:nvPr/>
        </p:nvSpPr>
        <p:spPr>
          <a:xfrm>
            <a:off x="2877409" y="1922137"/>
            <a:ext cx="6463308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b="1" dirty="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谢谢大家的聆听</a:t>
            </a:r>
          </a:p>
        </p:txBody>
      </p:sp>
      <p:pic>
        <p:nvPicPr>
          <p:cNvPr id="20" name="智演喵视觉设计3" descr="手机屏幕的截图&#10;&#10;描述已自动生成">
            <a:extLst>
              <a:ext uri="{FF2B5EF4-FFF2-40B4-BE49-F238E27FC236}">
                <a16:creationId xmlns:a16="http://schemas.microsoft.com/office/drawing/2014/main" id="{C649C6FF-B8E0-212F-8A35-1B2654172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9284" y="1089266"/>
            <a:ext cx="4793432" cy="620409"/>
          </a:xfrm>
          <a:prstGeom prst="rect">
            <a:avLst/>
          </a:prstGeom>
        </p:spPr>
      </p:pic>
      <p:sp>
        <p:nvSpPr>
          <p:cNvPr id="26" name="智演喵视觉设计4">
            <a:extLst>
              <a:ext uri="{FF2B5EF4-FFF2-40B4-BE49-F238E27FC236}">
                <a16:creationId xmlns:a16="http://schemas.microsoft.com/office/drawing/2014/main" id="{17395CDD-4C60-7405-FC65-7B2273E2A94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87651" y="3431226"/>
            <a:ext cx="2579010" cy="386763"/>
          </a:xfrm>
          <a:prstGeom prst="roundRect">
            <a:avLst>
              <a:gd name="adj" fmla="val 50000"/>
            </a:avLst>
          </a:prstGeom>
          <a:noFill/>
          <a:ln w="21336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13" tIns="51206" rIns="102413" bIns="51206" rtlCol="0" anchor="ctr"/>
          <a:lstStyle/>
          <a:p>
            <a:pPr algn="ctr"/>
            <a:endParaRPr lang="zh-CN" altLang="en-US" sz="1792" dirty="0"/>
          </a:p>
        </p:txBody>
      </p:sp>
      <p:sp>
        <p:nvSpPr>
          <p:cNvPr id="24" name="智演喵视觉设计6">
            <a:extLst>
              <a:ext uri="{FF2B5EF4-FFF2-40B4-BE49-F238E27FC236}">
                <a16:creationId xmlns:a16="http://schemas.microsoft.com/office/drawing/2014/main" id="{1683AEFE-EB5A-F8F9-F413-4B6CA9D06F9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25339" y="3431226"/>
            <a:ext cx="2579010" cy="386763"/>
          </a:xfrm>
          <a:prstGeom prst="roundRect">
            <a:avLst>
              <a:gd name="adj" fmla="val 50000"/>
            </a:avLst>
          </a:prstGeom>
          <a:noFill/>
          <a:ln w="21336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13" tIns="51206" rIns="102413" bIns="51206" rtlCol="0" anchor="ctr"/>
          <a:lstStyle/>
          <a:p>
            <a:pPr algn="ctr"/>
            <a:endParaRPr lang="zh-CN" altLang="en-US" sz="1792" dirty="0"/>
          </a:p>
        </p:txBody>
      </p:sp>
      <p:sp>
        <p:nvSpPr>
          <p:cNvPr id="25" name="智演喵视觉设计7">
            <a:extLst>
              <a:ext uri="{FF2B5EF4-FFF2-40B4-BE49-F238E27FC236}">
                <a16:creationId xmlns:a16="http://schemas.microsoft.com/office/drawing/2014/main" id="{373F6BB9-6D91-E04F-B4E6-3BE12C3D2B97}"/>
              </a:ext>
            </a:extLst>
          </p:cNvPr>
          <p:cNvSpPr txBox="1"/>
          <p:nvPr/>
        </p:nvSpPr>
        <p:spPr>
          <a:xfrm>
            <a:off x="6897926" y="3486723"/>
            <a:ext cx="1833835" cy="27578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792" dirty="0"/>
              <a:t>指导老师：智演喵</a:t>
            </a:r>
          </a:p>
        </p:txBody>
      </p:sp>
      <p:sp>
        <p:nvSpPr>
          <p:cNvPr id="5" name="智演喵视觉设计5">
            <a:extLst>
              <a:ext uri="{FF2B5EF4-FFF2-40B4-BE49-F238E27FC236}">
                <a16:creationId xmlns:a16="http://schemas.microsoft.com/office/drawing/2014/main" id="{6F1FBC8B-EF5F-CF15-77CB-AA3EB48C410D}"/>
              </a:ext>
            </a:extLst>
          </p:cNvPr>
          <p:cNvSpPr txBox="1"/>
          <p:nvPr/>
        </p:nvSpPr>
        <p:spPr>
          <a:xfrm>
            <a:off x="3591864" y="3486723"/>
            <a:ext cx="1570584" cy="27577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792" dirty="0"/>
              <a:t>答辩人：萧萧</a:t>
            </a:r>
          </a:p>
        </p:txBody>
      </p:sp>
    </p:spTree>
    <p:extLst>
      <p:ext uri="{BB962C8B-B14F-4D97-AF65-F5344CB8AC3E}">
        <p14:creationId xmlns:p14="http://schemas.microsoft.com/office/powerpoint/2010/main" val="32481606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6047C84-D5A2-4DE3-B6AC-5D6C3D2A1B33}"/>
              </a:ext>
            </a:extLst>
          </p:cNvPr>
          <p:cNvSpPr txBox="1"/>
          <p:nvPr/>
        </p:nvSpPr>
        <p:spPr>
          <a:xfrm>
            <a:off x="245298" y="354727"/>
            <a:ext cx="3882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微软雅黑"/>
                <a:ea typeface="微软雅黑"/>
                <a:cs typeface="+mn-cs"/>
              </a:rPr>
              <a:t>一键换色效果</a:t>
            </a:r>
            <a:endParaRPr kumimoji="0" lang="en-US" altLang="zh-CN" sz="4400" b="1" i="0" u="none" strike="noStrike" kern="1200" cap="none" spc="30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C1B02D7-50C2-47C9-AC4A-22409E090C6F}"/>
              </a:ext>
            </a:extLst>
          </p:cNvPr>
          <p:cNvCxnSpPr>
            <a:cxnSpLocks/>
          </p:cNvCxnSpPr>
          <p:nvPr/>
        </p:nvCxnSpPr>
        <p:spPr>
          <a:xfrm>
            <a:off x="0" y="6237333"/>
            <a:ext cx="121920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6AC3BBE-13C2-4071-B060-95F8431B3DBC}"/>
              </a:ext>
            </a:extLst>
          </p:cNvPr>
          <p:cNvCxnSpPr>
            <a:cxnSpLocks/>
          </p:cNvCxnSpPr>
          <p:nvPr/>
        </p:nvCxnSpPr>
        <p:spPr>
          <a:xfrm>
            <a:off x="0" y="1016000"/>
            <a:ext cx="121920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F0D22357-1BE5-60D9-EE2D-B23736E7E899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33"/>
          <a:stretch/>
        </p:blipFill>
        <p:spPr>
          <a:xfrm>
            <a:off x="481710" y="1981199"/>
            <a:ext cx="5512690" cy="3112373"/>
          </a:xfrm>
          <a:prstGeom prst="rect">
            <a:avLst/>
          </a:prstGeom>
        </p:spPr>
      </p:pic>
      <p:pic>
        <p:nvPicPr>
          <p:cNvPr id="9" name="图片 8" descr="图片包含 网站&#10;&#10;描述已自动生成">
            <a:extLst>
              <a:ext uri="{FF2B5EF4-FFF2-40B4-BE49-F238E27FC236}">
                <a16:creationId xmlns:a16="http://schemas.microsoft.com/office/drawing/2014/main" id="{F8B96B9F-DF30-7B2E-C108-ABB9A940E064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7600" y="1981199"/>
            <a:ext cx="5512690" cy="311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1213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9720F8-9718-4EEA-8C09-5D007F1D5B5C}"/>
              </a:ext>
            </a:extLst>
          </p:cNvPr>
          <p:cNvSpPr txBox="1"/>
          <p:nvPr/>
        </p:nvSpPr>
        <p:spPr>
          <a:xfrm>
            <a:off x="644299" y="1205252"/>
            <a:ext cx="4707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如何一键切换主题色？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F07CF4-AA43-4C22-87FA-B43328D55CB7}"/>
              </a:ext>
            </a:extLst>
          </p:cNvPr>
          <p:cNvSpPr txBox="1"/>
          <p:nvPr/>
        </p:nvSpPr>
        <p:spPr>
          <a:xfrm>
            <a:off x="658813" y="1862482"/>
            <a:ext cx="631214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当前模板配色方案</a:t>
            </a:r>
            <a:r>
              <a:rPr kumimoji="0" lang="zh-CN" altLang="en-US" sz="1600" b="0" i="0" u="none" strike="noStrike" kern="1200" cap="none" spc="1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取自</a:t>
            </a:r>
            <a:r>
              <a:rPr kumimoji="0" lang="en-US" altLang="zh-CN" sz="1600" b="0" i="0" u="none" strike="noStrike" kern="1200" cap="none" spc="1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鲁工大官网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，这套母版支持主题色一键切换，可依据不同场合及喜好快速更改，操作方法如下：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0ECEBA2-06A2-418A-9FB7-5DD964639F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13" y="5100612"/>
            <a:ext cx="6791298" cy="94907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9814EF9-7CC6-4A5A-A06E-AC76C5CD5664}"/>
              </a:ext>
            </a:extLst>
          </p:cNvPr>
          <p:cNvSpPr txBox="1"/>
          <p:nvPr/>
        </p:nvSpPr>
        <p:spPr>
          <a:xfrm>
            <a:off x="644299" y="2833057"/>
            <a:ext cx="6954655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变体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向下的箭头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颜色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选择相应配色即可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也可以在自定义颜色处自主设计配色方案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ED10C1E-E74E-44CE-8691-FBC9DE456B33}"/>
              </a:ext>
            </a:extLst>
          </p:cNvPr>
          <p:cNvSpPr/>
          <p:nvPr/>
        </p:nvSpPr>
        <p:spPr>
          <a:xfrm>
            <a:off x="1308100" y="4821212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99C6C38-A6F2-43BE-98E1-2DB40DDC353D}"/>
              </a:ext>
            </a:extLst>
          </p:cNvPr>
          <p:cNvSpPr/>
          <p:nvPr/>
        </p:nvSpPr>
        <p:spPr>
          <a:xfrm>
            <a:off x="6710417" y="4919880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D09D874-9BB2-44F6-AE42-E9B3E34AF7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424" y="2066289"/>
            <a:ext cx="3897990" cy="3993646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E623F5F8-32D9-425E-9561-E6A42B9E685A}"/>
              </a:ext>
            </a:extLst>
          </p:cNvPr>
          <p:cNvSpPr/>
          <p:nvPr/>
        </p:nvSpPr>
        <p:spPr>
          <a:xfrm>
            <a:off x="10771940" y="188977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0EFBA48-4BF9-4A65-988F-1CF274B20506}"/>
              </a:ext>
            </a:extLst>
          </p:cNvPr>
          <p:cNvSpPr/>
          <p:nvPr/>
        </p:nvSpPr>
        <p:spPr>
          <a:xfrm>
            <a:off x="8753570" y="389646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E4EFCCE-0E2B-41FE-AE1B-31FA4D72433B}"/>
              </a:ext>
            </a:extLst>
          </p:cNvPr>
          <p:cNvSpPr txBox="1"/>
          <p:nvPr/>
        </p:nvSpPr>
        <p:spPr>
          <a:xfrm>
            <a:off x="644299" y="535575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rPr>
              <a:t>01</a:t>
            </a:r>
            <a:endParaRPr kumimoji="0" lang="zh-CN" altLang="en-US" sz="5400" b="1" i="0" u="none" strike="noStrike" kern="1200" cap="none" spc="100" normalizeH="0" baseline="0" noProof="0" dirty="0">
              <a:ln>
                <a:noFill/>
              </a:ln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9839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9D6C2F6-C959-41D5-B5F7-19C3AABDF337}"/>
              </a:ext>
            </a:extLst>
          </p:cNvPr>
          <p:cNvSpPr txBox="1"/>
          <p:nvPr/>
        </p:nvSpPr>
        <p:spPr>
          <a:xfrm>
            <a:off x="658813" y="1416496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如何更换版式？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362A55-B89B-4504-A106-26CB01E123AA}"/>
              </a:ext>
            </a:extLst>
          </p:cNvPr>
          <p:cNvSpPr txBox="1"/>
          <p:nvPr/>
        </p:nvSpPr>
        <p:spPr>
          <a:xfrm>
            <a:off x="658813" y="749300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A39AB7-C026-4B16-BD67-BA84CDDEB699}"/>
              </a:ext>
            </a:extLst>
          </p:cNvPr>
          <p:cNvSpPr txBox="1"/>
          <p:nvPr/>
        </p:nvSpPr>
        <p:spPr>
          <a:xfrm>
            <a:off x="762227" y="2062827"/>
            <a:ext cx="595338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左侧缩略图栏，选则需要更换版式的幻灯片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鼠标点击右键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Office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主题中，选择相应版式即可完成切换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B3458F7-49FF-4024-B770-570F6E21A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1700" y="1304510"/>
            <a:ext cx="5551488" cy="44438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2370569-D761-4B6B-9ABD-0B7EB4EDD3F3}"/>
              </a:ext>
            </a:extLst>
          </p:cNvPr>
          <p:cNvSpPr txBox="1"/>
          <p:nvPr/>
        </p:nvSpPr>
        <p:spPr>
          <a:xfrm>
            <a:off x="762226" y="5441504"/>
            <a:ext cx="50416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srgbClr val="004EA1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提示：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页面中无法在普通视图选中的元素，如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LOGO/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参考线等，可在幻灯片母板中进行修改。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32E031-C5FC-4C0C-A38E-252DD380A841}"/>
              </a:ext>
            </a:extLst>
          </p:cNvPr>
          <p:cNvSpPr txBox="1"/>
          <p:nvPr/>
        </p:nvSpPr>
        <p:spPr>
          <a:xfrm>
            <a:off x="774926" y="3139720"/>
            <a:ext cx="5953384" cy="2301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我们提供了：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封面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空白纹理背景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内容页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过渡页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个人介绍照片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纯空白页面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9855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FD85079-85C1-4EC5-999C-835736C0520F}"/>
              </a:ext>
            </a:extLst>
          </p:cNvPr>
          <p:cNvSpPr/>
          <p:nvPr/>
        </p:nvSpPr>
        <p:spPr>
          <a:xfrm>
            <a:off x="728345" y="4434840"/>
            <a:ext cx="635635" cy="71998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D6C2F6-C959-41D5-B5F7-19C3AABDF337}"/>
              </a:ext>
            </a:extLst>
          </p:cNvPr>
          <p:cNvSpPr txBox="1"/>
          <p:nvPr/>
        </p:nvSpPr>
        <p:spPr>
          <a:xfrm>
            <a:off x="644299" y="1489529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如何快速替换图片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</a:t>
            </a:r>
            <a:endParaRPr kumimoji="0" lang="zh-CN" altLang="en-US" sz="3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362A55-B89B-4504-A106-26CB01E123AA}"/>
              </a:ext>
            </a:extLst>
          </p:cNvPr>
          <p:cNvSpPr txBox="1"/>
          <p:nvPr/>
        </p:nvSpPr>
        <p:spPr>
          <a:xfrm>
            <a:off x="644299" y="748059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r>
              <a:rPr lang="en-US" altLang="zh-CN"/>
              <a:t>03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63D7F4E-6804-451F-9A17-F3C6F8D12052}"/>
              </a:ext>
            </a:extLst>
          </p:cNvPr>
          <p:cNvSpPr txBox="1"/>
          <p:nvPr/>
        </p:nvSpPr>
        <p:spPr>
          <a:xfrm>
            <a:off x="658812" y="2204180"/>
            <a:ext cx="4707143" cy="45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第二种情况：没有母版版式的页面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AE5E766-6BCF-41C9-85D2-6246C2A2F074}"/>
              </a:ext>
            </a:extLst>
          </p:cNvPr>
          <p:cNvSpPr txBox="1"/>
          <p:nvPr/>
        </p:nvSpPr>
        <p:spPr>
          <a:xfrm>
            <a:off x="644300" y="2725277"/>
            <a:ext cx="4707143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选取需要被替换的图片，鼠标点击右键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更改图片</a:t>
            </a: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选择相应途径找到图片即可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ACE4C6D6-DBA0-44F0-BA9D-0D3D3A0912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361777"/>
            <a:ext cx="5413375" cy="3887047"/>
          </a:xfrm>
          <a:prstGeom prst="rect">
            <a:avLst/>
          </a:prstGeom>
        </p:spPr>
      </p:pic>
      <p:sp>
        <p:nvSpPr>
          <p:cNvPr id="20" name="椭圆 19">
            <a:extLst>
              <a:ext uri="{FF2B5EF4-FFF2-40B4-BE49-F238E27FC236}">
                <a16:creationId xmlns:a16="http://schemas.microsoft.com/office/drawing/2014/main" id="{18C23551-6B61-446A-A375-48B12381B529}"/>
              </a:ext>
            </a:extLst>
          </p:cNvPr>
          <p:cNvSpPr/>
          <p:nvPr/>
        </p:nvSpPr>
        <p:spPr>
          <a:xfrm>
            <a:off x="11143576" y="206273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B68CC94-6542-4C62-BDC7-7EECD49B35DB}"/>
              </a:ext>
            </a:extLst>
          </p:cNvPr>
          <p:cNvSpPr/>
          <p:nvPr/>
        </p:nvSpPr>
        <p:spPr>
          <a:xfrm>
            <a:off x="9762677" y="2133459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AEEAA15-F111-4F3E-B315-9D51EE60CB8F}"/>
              </a:ext>
            </a:extLst>
          </p:cNvPr>
          <p:cNvSpPr/>
          <p:nvPr/>
        </p:nvSpPr>
        <p:spPr>
          <a:xfrm>
            <a:off x="7717977" y="4343542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8171BC-51F6-472F-AF46-F0268A509DB5}"/>
              </a:ext>
            </a:extLst>
          </p:cNvPr>
          <p:cNvSpPr txBox="1"/>
          <p:nvPr/>
        </p:nvSpPr>
        <p:spPr>
          <a:xfrm>
            <a:off x="635953" y="4101726"/>
            <a:ext cx="981300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小贴士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316F6F6-7799-4A94-A670-215624504622}"/>
              </a:ext>
            </a:extLst>
          </p:cNvPr>
          <p:cNvSpPr txBox="1"/>
          <p:nvPr/>
        </p:nvSpPr>
        <p:spPr>
          <a:xfrm>
            <a:off x="644524" y="4521084"/>
            <a:ext cx="5006976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通常习惯把需要的图片素材，拖入编辑页面，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这样可以直接选择</a:t>
            </a: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自剪切板</a:t>
            </a: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，更方便哟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E0BD8D5-4F1C-4775-B020-3C436F8F7A65}"/>
              </a:ext>
            </a:extLst>
          </p:cNvPr>
          <p:cNvSpPr/>
          <p:nvPr/>
        </p:nvSpPr>
        <p:spPr>
          <a:xfrm>
            <a:off x="1329913" y="4488180"/>
            <a:ext cx="3414807" cy="3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40940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751085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r>
              <a:rPr lang="en-US" altLang="zh-CN"/>
              <a:t>04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3EC1CCF-96FE-45AD-ADD1-10F161EAF2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568" y="4260028"/>
            <a:ext cx="5332432" cy="93757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088AE88-A507-451A-8711-8A693E73D438}"/>
              </a:ext>
            </a:extLst>
          </p:cNvPr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如何快速快替换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字体？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71CE81-2491-4123-852B-BF7E0B731E33}"/>
              </a:ext>
            </a:extLst>
          </p:cNvPr>
          <p:cNvSpPr txBox="1"/>
          <p:nvPr/>
        </p:nvSpPr>
        <p:spPr>
          <a:xfrm>
            <a:off x="658813" y="2273145"/>
            <a:ext cx="4811108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开始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替换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替换字体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选择需要替换的字体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替换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4B93890-4012-403A-A1D0-E24D72F293CF}"/>
              </a:ext>
            </a:extLst>
          </p:cNvPr>
          <p:cNvGrpSpPr/>
          <p:nvPr/>
        </p:nvGrpSpPr>
        <p:grpSpPr>
          <a:xfrm>
            <a:off x="7120472" y="1570348"/>
            <a:ext cx="4161182" cy="4482223"/>
            <a:chOff x="6215270" y="2986556"/>
            <a:chExt cx="2798707" cy="301463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D1FBB20-D621-4FB4-BB4C-2D9004556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15270" y="2986556"/>
              <a:ext cx="2798707" cy="3014631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4DCD498-F95A-42F0-B4CD-16C8B673D1E9}"/>
                </a:ext>
              </a:extLst>
            </p:cNvPr>
            <p:cNvSpPr/>
            <p:nvPr/>
          </p:nvSpPr>
          <p:spPr>
            <a:xfrm>
              <a:off x="6387547" y="3273286"/>
              <a:ext cx="1550505" cy="878805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"/>
                <a:cs typeface="+mn-cs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BAC8B6A7-AD42-4E3E-908C-77BE444A3D63}"/>
              </a:ext>
            </a:extLst>
          </p:cNvPr>
          <p:cNvSpPr/>
          <p:nvPr/>
        </p:nvSpPr>
        <p:spPr>
          <a:xfrm>
            <a:off x="976127" y="462478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8936147E-F153-47CD-AB95-92FFACFEC3FA}"/>
              </a:ext>
            </a:extLst>
          </p:cNvPr>
          <p:cNvSpPr/>
          <p:nvPr/>
        </p:nvSpPr>
        <p:spPr>
          <a:xfrm>
            <a:off x="5889807" y="406598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4595810-4C3B-42C0-A401-2CCB55C2C05D}"/>
              </a:ext>
            </a:extLst>
          </p:cNvPr>
          <p:cNvGrpSpPr/>
          <p:nvPr/>
        </p:nvGrpSpPr>
        <p:grpSpPr>
          <a:xfrm>
            <a:off x="4736095" y="4904185"/>
            <a:ext cx="733826" cy="750358"/>
            <a:chOff x="4736095" y="4904185"/>
            <a:chExt cx="733826" cy="750358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89D4F1B-9FBA-4513-9B7E-0ABFDE3A7EFC}"/>
                </a:ext>
              </a:extLst>
            </p:cNvPr>
            <p:cNvSpPr/>
            <p:nvPr/>
          </p:nvSpPr>
          <p:spPr>
            <a:xfrm>
              <a:off x="4736095" y="5095743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311B8F09-AF1F-4731-B974-E1F41496AC3C}"/>
                </a:ext>
              </a:extLst>
            </p:cNvPr>
            <p:cNvCxnSpPr>
              <a:cxnSpLocks/>
              <a:stCxn id="20" idx="7"/>
            </p:cNvCxnSpPr>
            <p:nvPr/>
          </p:nvCxnSpPr>
          <p:spPr>
            <a:xfrm flipV="1">
              <a:off x="5213061" y="4904185"/>
              <a:ext cx="256860" cy="2733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95758001-9809-4021-A3A6-FB78804E0AB2}"/>
              </a:ext>
            </a:extLst>
          </p:cNvPr>
          <p:cNvSpPr/>
          <p:nvPr/>
        </p:nvSpPr>
        <p:spPr>
          <a:xfrm>
            <a:off x="8249880" y="2370579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73FFCE83-C2D3-416D-B063-3E153422488F}"/>
              </a:ext>
            </a:extLst>
          </p:cNvPr>
          <p:cNvSpPr/>
          <p:nvPr/>
        </p:nvSpPr>
        <p:spPr>
          <a:xfrm>
            <a:off x="10943039" y="198784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05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799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智演喵视觉设计1">
            <a:extLst>
              <a:ext uri="{FF2B5EF4-FFF2-40B4-BE49-F238E27FC236}">
                <a16:creationId xmlns:a16="http://schemas.microsoft.com/office/drawing/2014/main" id="{98623902-3177-EB91-46A9-85FFEE855A92}"/>
              </a:ext>
            </a:extLst>
          </p:cNvPr>
          <p:cNvSpPr txBox="1"/>
          <p:nvPr/>
        </p:nvSpPr>
        <p:spPr>
          <a:xfrm>
            <a:off x="2123010" y="2289537"/>
            <a:ext cx="1509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4EA1"/>
                    </a:gs>
                    <a:gs pos="100000">
                      <a:srgbClr val="007CC3"/>
                    </a:gs>
                  </a:gsLst>
                  <a:lin ang="5400000" scaled="1"/>
                </a:gradFill>
                <a:effectLst/>
                <a:uLnTx/>
                <a:uFillTx/>
                <a:latin typeface="Arial"/>
                <a:ea typeface="微软雅黑"/>
                <a:cs typeface="+mn-cs"/>
              </a:rPr>
              <a:t>01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4EA1"/>
                  </a:gs>
                  <a:gs pos="100000">
                    <a:srgbClr val="007CC3"/>
                  </a:gs>
                </a:gsLst>
                <a:lin ang="5400000" scaled="1"/>
              </a:gra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智演喵视觉设计2">
            <a:extLst>
              <a:ext uri="{FF2B5EF4-FFF2-40B4-BE49-F238E27FC236}">
                <a16:creationId xmlns:a16="http://schemas.microsoft.com/office/drawing/2014/main" id="{E4B36E2C-8F12-43FD-15BF-A53DB65951FF}"/>
              </a:ext>
            </a:extLst>
          </p:cNvPr>
          <p:cNvSpPr txBox="1"/>
          <p:nvPr/>
        </p:nvSpPr>
        <p:spPr>
          <a:xfrm>
            <a:off x="3773716" y="2505671"/>
            <a:ext cx="6154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请输入章节标题</a:t>
            </a:r>
          </a:p>
        </p:txBody>
      </p:sp>
      <p:sp>
        <p:nvSpPr>
          <p:cNvPr id="13" name="智演喵视觉设计3">
            <a:extLst>
              <a:ext uri="{FF2B5EF4-FFF2-40B4-BE49-F238E27FC236}">
                <a16:creationId xmlns:a16="http://schemas.microsoft.com/office/drawing/2014/main" id="{785108DA-FF7F-5FD6-7259-90E85D811730}"/>
              </a:ext>
            </a:extLst>
          </p:cNvPr>
          <p:cNvSpPr txBox="1"/>
          <p:nvPr/>
        </p:nvSpPr>
        <p:spPr>
          <a:xfrm>
            <a:off x="3773717" y="3213557"/>
            <a:ext cx="6154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 ENTER CHAPTER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智演喵视觉设计4">
            <a:extLst>
              <a:ext uri="{FF2B5EF4-FFF2-40B4-BE49-F238E27FC236}">
                <a16:creationId xmlns:a16="http://schemas.microsoft.com/office/drawing/2014/main" id="{3E25F94C-8E47-F5A8-23EE-99EBAF19ECF3}"/>
              </a:ext>
            </a:extLst>
          </p:cNvPr>
          <p:cNvSpPr/>
          <p:nvPr/>
        </p:nvSpPr>
        <p:spPr>
          <a:xfrm>
            <a:off x="3566856" y="2505671"/>
            <a:ext cx="65640" cy="9565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阿里巴巴普惠体 M"/>
              <a:cs typeface="+mn-cs"/>
            </a:endParaRPr>
          </a:p>
        </p:txBody>
      </p:sp>
      <p:sp>
        <p:nvSpPr>
          <p:cNvPr id="17" name="智演喵视觉设计5">
            <a:extLst>
              <a:ext uri="{FF2B5EF4-FFF2-40B4-BE49-F238E27FC236}">
                <a16:creationId xmlns:a16="http://schemas.microsoft.com/office/drawing/2014/main" id="{70492DA6-9C89-BCF1-842D-690D1A6A7541}"/>
              </a:ext>
            </a:extLst>
          </p:cNvPr>
          <p:cNvSpPr/>
          <p:nvPr/>
        </p:nvSpPr>
        <p:spPr>
          <a:xfrm flipH="1">
            <a:off x="0" y="2861691"/>
            <a:ext cx="1647877" cy="4134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智演喵视觉设计6">
            <a:extLst>
              <a:ext uri="{FF2B5EF4-FFF2-40B4-BE49-F238E27FC236}">
                <a16:creationId xmlns:a16="http://schemas.microsoft.com/office/drawing/2014/main" id="{9FAC96B3-5946-BD11-960D-6EA34C8D72BB}"/>
              </a:ext>
            </a:extLst>
          </p:cNvPr>
          <p:cNvSpPr/>
          <p:nvPr/>
        </p:nvSpPr>
        <p:spPr>
          <a:xfrm>
            <a:off x="0" y="2861691"/>
            <a:ext cx="1647877" cy="413421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智演喵视觉设计7">
            <a:extLst>
              <a:ext uri="{FF2B5EF4-FFF2-40B4-BE49-F238E27FC236}">
                <a16:creationId xmlns:a16="http://schemas.microsoft.com/office/drawing/2014/main" id="{57B1279B-DBF4-9E98-9F6E-83E1BE7E3998}"/>
              </a:ext>
            </a:extLst>
          </p:cNvPr>
          <p:cNvSpPr/>
          <p:nvPr/>
        </p:nvSpPr>
        <p:spPr>
          <a:xfrm flipH="1">
            <a:off x="10636224" y="2861691"/>
            <a:ext cx="1647877" cy="4134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智演喵视觉设计8">
            <a:extLst>
              <a:ext uri="{FF2B5EF4-FFF2-40B4-BE49-F238E27FC236}">
                <a16:creationId xmlns:a16="http://schemas.microsoft.com/office/drawing/2014/main" id="{04E356D0-85A3-3BB7-5850-8588F932B054}"/>
              </a:ext>
            </a:extLst>
          </p:cNvPr>
          <p:cNvSpPr/>
          <p:nvPr/>
        </p:nvSpPr>
        <p:spPr>
          <a:xfrm flipH="1">
            <a:off x="10636224" y="2861691"/>
            <a:ext cx="1647877" cy="413421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智演喵视觉设计9">
            <a:extLst>
              <a:ext uri="{FF2B5EF4-FFF2-40B4-BE49-F238E27FC236}">
                <a16:creationId xmlns:a16="http://schemas.microsoft.com/office/drawing/2014/main" id="{CC4DCEBC-CE4F-A3B7-9BE4-9FC06AF827D0}"/>
              </a:ext>
            </a:extLst>
          </p:cNvPr>
          <p:cNvSpPr txBox="1"/>
          <p:nvPr/>
        </p:nvSpPr>
        <p:spPr>
          <a:xfrm>
            <a:off x="361950" y="1516192"/>
            <a:ext cx="11468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ln>
                  <a:solidFill>
                    <a:schemeClr val="accent1">
                      <a:alpha val="14000"/>
                    </a:schemeClr>
                  </a:solidFill>
                </a:ln>
                <a:noFill/>
              </a:rPr>
              <a:t>QILU UNIVERSITY OF TECHNOLOGY</a:t>
            </a:r>
            <a:endParaRPr lang="zh-CN" altLang="en-US" sz="4800" dirty="0">
              <a:ln>
                <a:solidFill>
                  <a:schemeClr val="accent1">
                    <a:alpha val="14000"/>
                  </a:schemeClr>
                </a:solidFill>
              </a:ln>
              <a:noFill/>
            </a:endParaRPr>
          </a:p>
        </p:txBody>
      </p:sp>
      <p:pic>
        <p:nvPicPr>
          <p:cNvPr id="24" name="智演喵视觉设计10" descr="徽标&#10;&#10;低可信度描述已自动生成">
            <a:extLst>
              <a:ext uri="{FF2B5EF4-FFF2-40B4-BE49-F238E27FC236}">
                <a16:creationId xmlns:a16="http://schemas.microsoft.com/office/drawing/2014/main" id="{61E3E2B8-3F93-D1E8-F205-98C8AFD1F3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6111"/>
          <a:stretch/>
        </p:blipFill>
        <p:spPr>
          <a:xfrm>
            <a:off x="2917051" y="1198592"/>
            <a:ext cx="6357898" cy="347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0380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687010"/>
            <a:ext cx="2142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r>
              <a:rPr lang="en-US" altLang="zh-CN"/>
              <a:t>05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88AE88-A507-451A-8711-8A693E73D438}"/>
              </a:ext>
            </a:extLst>
          </p:cNvPr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如何修改图片颜色？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71CE81-2491-4123-852B-BF7E0B731E33}"/>
              </a:ext>
            </a:extLst>
          </p:cNvPr>
          <p:cNvSpPr txBox="1"/>
          <p:nvPr/>
        </p:nvSpPr>
        <p:spPr>
          <a:xfrm>
            <a:off x="644299" y="2144390"/>
            <a:ext cx="4811108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图片格式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颜色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重新着色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51A9522-6754-01D6-0B3A-901D8423F6AD}"/>
              </a:ext>
            </a:extLst>
          </p:cNvPr>
          <p:cNvGrpSpPr/>
          <p:nvPr/>
        </p:nvGrpSpPr>
        <p:grpSpPr>
          <a:xfrm>
            <a:off x="4428162" y="2263385"/>
            <a:ext cx="6920895" cy="2693882"/>
            <a:chOff x="4108908" y="6387289"/>
            <a:chExt cx="7865379" cy="306151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7B9BE22-BE09-ECEC-2A94-45361CD5A3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992" t="-1" r="29496" b="55359"/>
            <a:stretch/>
          </p:blipFill>
          <p:spPr>
            <a:xfrm>
              <a:off x="4108908" y="6387289"/>
              <a:ext cx="7865379" cy="3061512"/>
            </a:xfrm>
            <a:prstGeom prst="rect">
              <a:avLst/>
            </a:prstGeom>
          </p:spPr>
        </p:pic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AC8B6A7-AD42-4E3E-908C-77BE444A3D63}"/>
                </a:ext>
              </a:extLst>
            </p:cNvPr>
            <p:cNvSpPr/>
            <p:nvPr/>
          </p:nvSpPr>
          <p:spPr>
            <a:xfrm>
              <a:off x="11415486" y="7014082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B93320E-A4E6-94B8-566E-27EABD77AB51}"/>
                </a:ext>
              </a:extLst>
            </p:cNvPr>
            <p:cNvSpPr/>
            <p:nvPr/>
          </p:nvSpPr>
          <p:spPr>
            <a:xfrm>
              <a:off x="11415486" y="6659881"/>
              <a:ext cx="558800" cy="259080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115CC31-A40A-42AD-1627-0E47FAC6DE3E}"/>
                </a:ext>
              </a:extLst>
            </p:cNvPr>
            <p:cNvSpPr/>
            <p:nvPr/>
          </p:nvSpPr>
          <p:spPr>
            <a:xfrm>
              <a:off x="4546601" y="7149718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ACB2E91B-9A5E-6439-AC12-9A12B3AD9E27}"/>
                </a:ext>
              </a:extLst>
            </p:cNvPr>
            <p:cNvSpPr/>
            <p:nvPr/>
          </p:nvSpPr>
          <p:spPr>
            <a:xfrm>
              <a:off x="4200072" y="6929121"/>
              <a:ext cx="257628" cy="4999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DFFB1C6-56D2-21B1-C0DA-1E3986AAF166}"/>
                </a:ext>
              </a:extLst>
            </p:cNvPr>
            <p:cNvSpPr/>
            <p:nvPr/>
          </p:nvSpPr>
          <p:spPr>
            <a:xfrm>
              <a:off x="4200073" y="8577581"/>
              <a:ext cx="3297966" cy="871220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426FDA8-8214-116A-E1E7-F56798AC16EC}"/>
                </a:ext>
              </a:extLst>
            </p:cNvPr>
            <p:cNvSpPr/>
            <p:nvPr/>
          </p:nvSpPr>
          <p:spPr>
            <a:xfrm>
              <a:off x="7680907" y="8454391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1A465E6-7936-01E2-39E7-B5B434D2B4B3}"/>
              </a:ext>
            </a:extLst>
          </p:cNvPr>
          <p:cNvGrpSpPr/>
          <p:nvPr/>
        </p:nvGrpSpPr>
        <p:grpSpPr>
          <a:xfrm>
            <a:off x="544782" y="3524044"/>
            <a:ext cx="3437905" cy="2409321"/>
            <a:chOff x="544782" y="3524044"/>
            <a:chExt cx="3437905" cy="240932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60687B9-03FE-90D3-4FC4-DA593A36AF33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4782" y="3524044"/>
              <a:ext cx="1683083" cy="1116445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6B3BA8EC-CF43-FBEB-B993-1224A5CAA5AA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9604" y="3524044"/>
              <a:ext cx="1683083" cy="1116445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5FE8C0D-F337-5022-D34E-B5A2836C6B86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4782" y="4816920"/>
              <a:ext cx="1683083" cy="1116445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7CC5A50-D9F4-E665-E02D-A379FDCD9F44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9604" y="4816920"/>
              <a:ext cx="1683083" cy="1116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20260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879851"/>
            <a:ext cx="2142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r>
              <a:rPr lang="en-US" altLang="zh-CN"/>
              <a:t>06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88AE88-A507-451A-8711-8A693E73D438}"/>
              </a:ext>
            </a:extLst>
          </p:cNvPr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如何替换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LOGO&amp;</a:t>
            </a: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校徽？</a:t>
            </a:r>
            <a:endParaRPr kumimoji="0" lang="en-US" altLang="zh-CN" sz="3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71CE81-2491-4123-852B-BF7E0B731E33}"/>
              </a:ext>
            </a:extLst>
          </p:cNvPr>
          <p:cNvSpPr txBox="1"/>
          <p:nvPr/>
        </p:nvSpPr>
        <p:spPr>
          <a:xfrm>
            <a:off x="644299" y="2144390"/>
            <a:ext cx="4811108" cy="1346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视图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幻灯片母版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选中左上角的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示意图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更改图片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添加图片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CF2F66B-5E68-4E3D-A0A5-983160E1CFE2}"/>
              </a:ext>
            </a:extLst>
          </p:cNvPr>
          <p:cNvGrpSpPr/>
          <p:nvPr/>
        </p:nvGrpSpPr>
        <p:grpSpPr>
          <a:xfrm>
            <a:off x="6500500" y="1433574"/>
            <a:ext cx="5116453" cy="4757518"/>
            <a:chOff x="6500500" y="1433574"/>
            <a:chExt cx="5116453" cy="475751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820D856-B15B-44CB-B9AC-8BB1273E4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00500" y="1433574"/>
              <a:ext cx="5116453" cy="4757518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6196250-0752-46B3-9157-047803BAF0A8}"/>
                </a:ext>
              </a:extLst>
            </p:cNvPr>
            <p:cNvGrpSpPr/>
            <p:nvPr/>
          </p:nvGrpSpPr>
          <p:grpSpPr>
            <a:xfrm>
              <a:off x="7755266" y="1492086"/>
              <a:ext cx="3777922" cy="2702884"/>
              <a:chOff x="7755266" y="1012640"/>
              <a:chExt cx="3777922" cy="2702884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BAC8B6A7-AD42-4E3E-908C-77BE444A3D63}"/>
                  </a:ext>
                </a:extLst>
              </p:cNvPr>
              <p:cNvSpPr/>
              <p:nvPr/>
            </p:nvSpPr>
            <p:spPr>
              <a:xfrm>
                <a:off x="10533493" y="1012640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01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936147E-F153-47CD-AB95-92FFACFEC3FA}"/>
                  </a:ext>
                </a:extLst>
              </p:cNvPr>
              <p:cNvSpPr/>
              <p:nvPr/>
            </p:nvSpPr>
            <p:spPr>
              <a:xfrm>
                <a:off x="7755266" y="167497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02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89D4F1B-9FBA-4513-9B7E-0ABFDE3A7EFC}"/>
                  </a:ext>
                </a:extLst>
              </p:cNvPr>
              <p:cNvSpPr/>
              <p:nvPr/>
            </p:nvSpPr>
            <p:spPr>
              <a:xfrm>
                <a:off x="8458044" y="3053487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03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D5F2FB3-A359-4E92-905B-C59214A21A74}"/>
                  </a:ext>
                </a:extLst>
              </p:cNvPr>
              <p:cNvSpPr/>
              <p:nvPr/>
            </p:nvSpPr>
            <p:spPr>
              <a:xfrm>
                <a:off x="10974388" y="3156724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04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C118704-8475-4D12-9C33-36F1CC1BBAEE}"/>
              </a:ext>
            </a:extLst>
          </p:cNvPr>
          <p:cNvSpPr txBox="1"/>
          <p:nvPr/>
        </p:nvSpPr>
        <p:spPr>
          <a:xfrm>
            <a:off x="644299" y="4866433"/>
            <a:ext cx="4811108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也可以在母版中直接删除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添加新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logo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到母版位置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98817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F47E8FB3-6900-685E-1629-A67ADA5D6D29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935" y="714658"/>
            <a:ext cx="1803136" cy="1799155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7668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981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萧萧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66029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XIAOXIAO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7C7C9BF-6076-7376-BD6F-D787813FEFFD}"/>
              </a:ext>
            </a:extLst>
          </p:cNvPr>
          <p:cNvGrpSpPr/>
          <p:nvPr/>
        </p:nvGrpSpPr>
        <p:grpSpPr>
          <a:xfrm>
            <a:off x="5695413" y="1227011"/>
            <a:ext cx="3647370" cy="369332"/>
            <a:chOff x="5695413" y="1227011"/>
            <a:chExt cx="3647370" cy="369332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57799349-FB1F-8432-EE97-6F356BA3400B}"/>
                </a:ext>
              </a:extLst>
            </p:cNvPr>
            <p:cNvGrpSpPr/>
            <p:nvPr/>
          </p:nvGrpSpPr>
          <p:grpSpPr>
            <a:xfrm>
              <a:off x="5695413" y="1349003"/>
              <a:ext cx="138195" cy="138195"/>
              <a:chOff x="5695413" y="1320428"/>
              <a:chExt cx="138195" cy="138195"/>
            </a:xfrm>
          </p:grpSpPr>
          <p:sp>
            <p:nvSpPr>
              <p:cNvPr id="8" name="Teardrop 15">
                <a:extLst>
                  <a:ext uri="{FF2B5EF4-FFF2-40B4-BE49-F238E27FC236}">
                    <a16:creationId xmlns:a16="http://schemas.microsoft.com/office/drawing/2014/main" id="{505CC19B-49AE-83CD-46A4-703E3371AA3B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9" name="Oval 16">
                <a:extLst>
                  <a:ext uri="{FF2B5EF4-FFF2-40B4-BE49-F238E27FC236}">
                    <a16:creationId xmlns:a16="http://schemas.microsoft.com/office/drawing/2014/main" id="{3B6D1252-6EDC-E62D-BE8E-CD00DA007662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77FE9E22-20EB-6080-5B4D-65E54E5696A9}"/>
                </a:ext>
              </a:extLst>
            </p:cNvPr>
            <p:cNvSpPr txBox="1"/>
            <p:nvPr/>
          </p:nvSpPr>
          <p:spPr>
            <a:xfrm>
              <a:off x="5918615" y="1227011"/>
              <a:ext cx="3424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微软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&amp;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艾迪鹅认证模版设计师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59EC336-5B20-F34C-9929-DCA7CD61FCBA}"/>
              </a:ext>
            </a:extLst>
          </p:cNvPr>
          <p:cNvGrpSpPr/>
          <p:nvPr/>
        </p:nvGrpSpPr>
        <p:grpSpPr>
          <a:xfrm>
            <a:off x="5695413" y="1615207"/>
            <a:ext cx="2823928" cy="369332"/>
            <a:chOff x="5695413" y="1611031"/>
            <a:chExt cx="2823928" cy="369332"/>
          </a:xfrm>
        </p:grpSpPr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BEFAF13A-FF72-619F-06D6-D9E6255AD7C2}"/>
                </a:ext>
              </a:extLst>
            </p:cNvPr>
            <p:cNvGrpSpPr/>
            <p:nvPr/>
          </p:nvGrpSpPr>
          <p:grpSpPr>
            <a:xfrm>
              <a:off x="5695413" y="1736097"/>
              <a:ext cx="138195" cy="138195"/>
              <a:chOff x="5695413" y="1701172"/>
              <a:chExt cx="138195" cy="138195"/>
            </a:xfrm>
          </p:grpSpPr>
          <p:sp>
            <p:nvSpPr>
              <p:cNvPr id="11" name="Teardrop 15">
                <a:extLst>
                  <a:ext uri="{FF2B5EF4-FFF2-40B4-BE49-F238E27FC236}">
                    <a16:creationId xmlns:a16="http://schemas.microsoft.com/office/drawing/2014/main" id="{77DE2361-88D5-1017-7A85-C5CC491A9360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2" name="Oval 16">
                <a:extLst>
                  <a:ext uri="{FF2B5EF4-FFF2-40B4-BE49-F238E27FC236}">
                    <a16:creationId xmlns:a16="http://schemas.microsoft.com/office/drawing/2014/main" id="{B5DB0585-CD6C-2835-D581-BE99C91541EE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3344783-0C8F-07A4-9A41-A72AB43419C2}"/>
                </a:ext>
              </a:extLst>
            </p:cNvPr>
            <p:cNvSpPr txBox="1"/>
            <p:nvPr/>
          </p:nvSpPr>
          <p:spPr>
            <a:xfrm>
              <a:off x="5918615" y="161103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金山文档校园合伙人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63D0E31-3FD0-A61F-B53A-ABB6EBFA7A24}"/>
              </a:ext>
            </a:extLst>
          </p:cNvPr>
          <p:cNvGrpSpPr/>
          <p:nvPr/>
        </p:nvGrpSpPr>
        <p:grpSpPr>
          <a:xfrm>
            <a:off x="5695413" y="2003403"/>
            <a:ext cx="2959170" cy="369332"/>
            <a:chOff x="5695413" y="1995051"/>
            <a:chExt cx="2959170" cy="369332"/>
          </a:xfrm>
        </p:grpSpPr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63F4AB1D-2DF0-5AB4-07B0-1251BE423975}"/>
                </a:ext>
              </a:extLst>
            </p:cNvPr>
            <p:cNvGrpSpPr/>
            <p:nvPr/>
          </p:nvGrpSpPr>
          <p:grpSpPr>
            <a:xfrm>
              <a:off x="5695413" y="2123191"/>
              <a:ext cx="138195" cy="138195"/>
              <a:chOff x="5695413" y="2081916"/>
              <a:chExt cx="138195" cy="138195"/>
            </a:xfrm>
          </p:grpSpPr>
          <p:sp>
            <p:nvSpPr>
              <p:cNvPr id="14" name="Teardrop 15">
                <a:extLst>
                  <a:ext uri="{FF2B5EF4-FFF2-40B4-BE49-F238E27FC236}">
                    <a16:creationId xmlns:a16="http://schemas.microsoft.com/office/drawing/2014/main" id="{C5F84052-9B62-78EF-37D4-04613D6ABDD3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5" name="Oval 16">
                <a:extLst>
                  <a:ext uri="{FF2B5EF4-FFF2-40B4-BE49-F238E27FC236}">
                    <a16:creationId xmlns:a16="http://schemas.microsoft.com/office/drawing/2014/main" id="{552022D5-0C6C-2F1C-FC04-2D23CCE39BFB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E473CF8-E2D8-F376-51CD-8AB3807668E7}"/>
                </a:ext>
              </a:extLst>
            </p:cNvPr>
            <p:cNvSpPr txBox="1"/>
            <p:nvPr/>
          </p:nvSpPr>
          <p:spPr>
            <a:xfrm>
              <a:off x="5918615" y="1995051"/>
              <a:ext cx="2735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金山办公认证演示专家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295D01E-FF48-2E0E-E053-76DF8E59FDB2}"/>
              </a:ext>
            </a:extLst>
          </p:cNvPr>
          <p:cNvGrpSpPr/>
          <p:nvPr/>
        </p:nvGrpSpPr>
        <p:grpSpPr>
          <a:xfrm>
            <a:off x="5695413" y="2391599"/>
            <a:ext cx="3093778" cy="369332"/>
            <a:chOff x="5695413" y="2379071"/>
            <a:chExt cx="3093778" cy="369332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38381E9E-6095-3315-6ECE-4E8254A0B24F}"/>
                </a:ext>
              </a:extLst>
            </p:cNvPr>
            <p:cNvGrpSpPr/>
            <p:nvPr/>
          </p:nvGrpSpPr>
          <p:grpSpPr>
            <a:xfrm>
              <a:off x="5695413" y="2510285"/>
              <a:ext cx="138195" cy="138195"/>
              <a:chOff x="5695413" y="2462660"/>
              <a:chExt cx="138195" cy="138195"/>
            </a:xfrm>
          </p:grpSpPr>
          <p:sp>
            <p:nvSpPr>
              <p:cNvPr id="17" name="Teardrop 15">
                <a:extLst>
                  <a:ext uri="{FF2B5EF4-FFF2-40B4-BE49-F238E27FC236}">
                    <a16:creationId xmlns:a16="http://schemas.microsoft.com/office/drawing/2014/main" id="{7F788256-0B4E-CAD5-ED3A-4BE74440A218}"/>
                  </a:ext>
                </a:extLst>
              </p:cNvPr>
              <p:cNvSpPr/>
              <p:nvPr/>
            </p:nvSpPr>
            <p:spPr>
              <a:xfrm rot="8100000" flipH="1">
                <a:off x="5695413" y="2462660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8" name="Oval 16">
                <a:extLst>
                  <a:ext uri="{FF2B5EF4-FFF2-40B4-BE49-F238E27FC236}">
                    <a16:creationId xmlns:a16="http://schemas.microsoft.com/office/drawing/2014/main" id="{59B91561-BA96-1716-5768-A31A9D163E7D}"/>
                  </a:ext>
                </a:extLst>
              </p:cNvPr>
              <p:cNvSpPr/>
              <p:nvPr/>
            </p:nvSpPr>
            <p:spPr>
              <a:xfrm rot="8100000" flipH="1">
                <a:off x="5735284" y="2502531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DF45E014-75D1-AEF9-6125-F8A3752F427A}"/>
                </a:ext>
              </a:extLst>
            </p:cNvPr>
            <p:cNvSpPr txBox="1"/>
            <p:nvPr/>
          </p:nvSpPr>
          <p:spPr>
            <a:xfrm>
              <a:off x="5918615" y="2379071"/>
              <a:ext cx="2870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培训学员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1000+</a:t>
              </a: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1049384747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EC019D5-E596-FFDF-4C33-C9944C484C36}"/>
              </a:ext>
            </a:extLst>
          </p:cNvPr>
          <p:cNvGrpSpPr/>
          <p:nvPr/>
        </p:nvGrpSpPr>
        <p:grpSpPr>
          <a:xfrm>
            <a:off x="5695413" y="2779796"/>
            <a:ext cx="3835640" cy="369332"/>
            <a:chOff x="5695413" y="2379071"/>
            <a:chExt cx="3835640" cy="36933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362CFED-6B27-771D-035D-C4BDE034A22A}"/>
                </a:ext>
              </a:extLst>
            </p:cNvPr>
            <p:cNvGrpSpPr/>
            <p:nvPr/>
          </p:nvGrpSpPr>
          <p:grpSpPr>
            <a:xfrm>
              <a:off x="5695413" y="2510285"/>
              <a:ext cx="138195" cy="138195"/>
              <a:chOff x="5695413" y="2462660"/>
              <a:chExt cx="138195" cy="138195"/>
            </a:xfrm>
          </p:grpSpPr>
          <p:sp>
            <p:nvSpPr>
              <p:cNvPr id="25" name="Teardrop 15">
                <a:extLst>
                  <a:ext uri="{FF2B5EF4-FFF2-40B4-BE49-F238E27FC236}">
                    <a16:creationId xmlns:a16="http://schemas.microsoft.com/office/drawing/2014/main" id="{4AE68BA6-3FFA-ADB4-ACB3-4A1FEEC15907}"/>
                  </a:ext>
                </a:extLst>
              </p:cNvPr>
              <p:cNvSpPr/>
              <p:nvPr/>
            </p:nvSpPr>
            <p:spPr>
              <a:xfrm rot="8100000" flipH="1">
                <a:off x="5695413" y="2462660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19" name="Oval 16">
                <a:extLst>
                  <a:ext uri="{FF2B5EF4-FFF2-40B4-BE49-F238E27FC236}">
                    <a16:creationId xmlns:a16="http://schemas.microsoft.com/office/drawing/2014/main" id="{8DA04E04-F2C5-C64F-5BBE-4DF2F322A584}"/>
                  </a:ext>
                </a:extLst>
              </p:cNvPr>
              <p:cNvSpPr/>
              <p:nvPr/>
            </p:nvSpPr>
            <p:spPr>
              <a:xfrm rot="8100000" flipH="1">
                <a:off x="5735284" y="2502531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2560748-F18B-AD1C-967C-6937210D3327}"/>
                </a:ext>
              </a:extLst>
            </p:cNvPr>
            <p:cNvSpPr txBox="1"/>
            <p:nvPr/>
          </p:nvSpPr>
          <p:spPr>
            <a:xfrm>
              <a:off x="5918614" y="2379071"/>
              <a:ext cx="361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智演平面设计工作室商务总监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萧萧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智演喵视觉设计1">
            <a:extLst>
              <a:ext uri="{FF2B5EF4-FFF2-40B4-BE49-F238E27FC236}">
                <a16:creationId xmlns:a16="http://schemas.microsoft.com/office/drawing/2014/main" id="{04192984-3B8E-3431-BA3D-B31F8857AE91}"/>
              </a:ext>
            </a:extLst>
          </p:cNvPr>
          <p:cNvSpPr/>
          <p:nvPr/>
        </p:nvSpPr>
        <p:spPr>
          <a:xfrm>
            <a:off x="-2100353" y="1530456"/>
            <a:ext cx="10941804" cy="40760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智演喵视觉设计2">
            <a:extLst>
              <a:ext uri="{FF2B5EF4-FFF2-40B4-BE49-F238E27FC236}">
                <a16:creationId xmlns:a16="http://schemas.microsoft.com/office/drawing/2014/main" id="{F1A83331-D972-3EE4-F0BA-D4F568FBF13C}"/>
              </a:ext>
            </a:extLst>
          </p:cNvPr>
          <p:cNvSpPr/>
          <p:nvPr/>
        </p:nvSpPr>
        <p:spPr>
          <a:xfrm>
            <a:off x="-2100353" y="1530456"/>
            <a:ext cx="10941804" cy="4076054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智演喵视觉设计3">
            <a:extLst>
              <a:ext uri="{FF2B5EF4-FFF2-40B4-BE49-F238E27FC236}">
                <a16:creationId xmlns:a16="http://schemas.microsoft.com/office/drawing/2014/main" id="{DF5B1F0E-4575-525B-898E-D67A82D72FA8}"/>
              </a:ext>
            </a:extLst>
          </p:cNvPr>
          <p:cNvSpPr txBox="1"/>
          <p:nvPr/>
        </p:nvSpPr>
        <p:spPr>
          <a:xfrm rot="16200000">
            <a:off x="-447047" y="1807118"/>
            <a:ext cx="18157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sz="4400" b="1" dirty="0">
                <a:solidFill>
                  <a:schemeClr val="bg1"/>
                </a:solidFill>
                <a:latin typeface="+mj-ea"/>
                <a:ea typeface="+mj-ea"/>
                <a:cs typeface="Montserrat" charset="0"/>
              </a:rPr>
              <a:t>01</a:t>
            </a:r>
          </a:p>
        </p:txBody>
      </p:sp>
      <p:sp>
        <p:nvSpPr>
          <p:cNvPr id="20" name="智演喵视觉设计4">
            <a:extLst>
              <a:ext uri="{FF2B5EF4-FFF2-40B4-BE49-F238E27FC236}">
                <a16:creationId xmlns:a16="http://schemas.microsoft.com/office/drawing/2014/main" id="{27361934-35B6-981F-1413-82E0F9CACBE7}"/>
              </a:ext>
            </a:extLst>
          </p:cNvPr>
          <p:cNvSpPr txBox="1"/>
          <p:nvPr/>
        </p:nvSpPr>
        <p:spPr>
          <a:xfrm>
            <a:off x="83355" y="3418714"/>
            <a:ext cx="8470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sz="1400" b="1" dirty="0">
                <a:solidFill>
                  <a:schemeClr val="bg1"/>
                </a:solidFill>
                <a:latin typeface="+mj-ea"/>
                <a:ea typeface="+mj-ea"/>
                <a:cs typeface="Montserrat" charset="0"/>
              </a:rPr>
              <a:t>02</a:t>
            </a:r>
          </a:p>
          <a:p>
            <a:pPr algn="ctr" defTabSz="913765"/>
            <a:endParaRPr lang="en-US" sz="1400" b="1" dirty="0">
              <a:solidFill>
                <a:schemeClr val="bg1"/>
              </a:solidFill>
              <a:latin typeface="+mj-ea"/>
              <a:ea typeface="+mj-ea"/>
              <a:cs typeface="Montserrat" charset="0"/>
            </a:endParaRPr>
          </a:p>
          <a:p>
            <a:pPr algn="ctr" defTabSz="913765"/>
            <a:endParaRPr lang="en-US" sz="1400" b="1" dirty="0">
              <a:solidFill>
                <a:schemeClr val="bg1"/>
              </a:solidFill>
              <a:latin typeface="+mj-ea"/>
              <a:ea typeface="+mj-ea"/>
              <a:cs typeface="Montserrat" charset="0"/>
            </a:endParaRPr>
          </a:p>
          <a:p>
            <a:pPr algn="ctr" defTabSz="913765"/>
            <a:endParaRPr lang="en-US" sz="1400" b="1" dirty="0">
              <a:solidFill>
                <a:schemeClr val="bg1"/>
              </a:solidFill>
              <a:latin typeface="+mj-ea"/>
              <a:ea typeface="+mj-ea"/>
              <a:cs typeface="Montserrat" charset="0"/>
            </a:endParaRPr>
          </a:p>
          <a:p>
            <a:pPr algn="ctr" defTabSz="913765"/>
            <a:r>
              <a:rPr lang="en-US" sz="1400" b="1" dirty="0">
                <a:solidFill>
                  <a:schemeClr val="bg1"/>
                </a:solidFill>
                <a:latin typeface="+mj-ea"/>
                <a:ea typeface="+mj-ea"/>
                <a:cs typeface="Montserrat" charset="0"/>
              </a:rPr>
              <a:t>03</a:t>
            </a:r>
          </a:p>
          <a:p>
            <a:pPr algn="ctr" defTabSz="913765"/>
            <a:endParaRPr lang="en-US" sz="1400" b="1" dirty="0">
              <a:solidFill>
                <a:schemeClr val="bg1"/>
              </a:solidFill>
              <a:latin typeface="+mj-ea"/>
              <a:ea typeface="+mj-ea"/>
              <a:cs typeface="Montserrat" charset="0"/>
            </a:endParaRPr>
          </a:p>
          <a:p>
            <a:pPr algn="ctr" defTabSz="913765"/>
            <a:endParaRPr lang="en-US" sz="1400" b="1" dirty="0">
              <a:solidFill>
                <a:schemeClr val="bg1"/>
              </a:solidFill>
              <a:latin typeface="+mj-ea"/>
              <a:ea typeface="+mj-ea"/>
              <a:cs typeface="Montserrat" charset="0"/>
            </a:endParaRPr>
          </a:p>
          <a:p>
            <a:pPr algn="ctr" defTabSz="913765"/>
            <a:endParaRPr lang="en-US" sz="1400" b="1" dirty="0">
              <a:solidFill>
                <a:schemeClr val="bg1"/>
              </a:solidFill>
              <a:latin typeface="+mj-ea"/>
              <a:ea typeface="+mj-ea"/>
              <a:cs typeface="Montserrat" charset="0"/>
            </a:endParaRPr>
          </a:p>
          <a:p>
            <a:pPr algn="ctr" defTabSz="913765"/>
            <a:r>
              <a:rPr lang="en-US" sz="1400" b="1" dirty="0">
                <a:solidFill>
                  <a:schemeClr val="bg1"/>
                </a:solidFill>
                <a:latin typeface="+mj-ea"/>
                <a:ea typeface="+mj-ea"/>
                <a:cs typeface="Montserrat" charset="0"/>
              </a:rPr>
              <a:t>04</a:t>
            </a:r>
          </a:p>
        </p:txBody>
      </p:sp>
      <p:sp>
        <p:nvSpPr>
          <p:cNvPr id="29" name="智演喵视觉设计5">
            <a:extLst>
              <a:ext uri="{FF2B5EF4-FFF2-40B4-BE49-F238E27FC236}">
                <a16:creationId xmlns:a16="http://schemas.microsoft.com/office/drawing/2014/main" id="{47AE4D66-E914-09EF-4510-01251815293C}"/>
              </a:ext>
            </a:extLst>
          </p:cNvPr>
          <p:cNvSpPr txBox="1"/>
          <p:nvPr/>
        </p:nvSpPr>
        <p:spPr>
          <a:xfrm>
            <a:off x="2344627" y="4475894"/>
            <a:ext cx="102592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点击下一页</a:t>
            </a:r>
          </a:p>
        </p:txBody>
      </p:sp>
      <p:sp>
        <p:nvSpPr>
          <p:cNvPr id="30" name="智演喵视觉设计6">
            <a:extLst>
              <a:ext uri="{FF2B5EF4-FFF2-40B4-BE49-F238E27FC236}">
                <a16:creationId xmlns:a16="http://schemas.microsoft.com/office/drawing/2014/main" id="{D7646DE4-9FCC-0AD7-839D-3DBDCE3C7E90}"/>
              </a:ext>
            </a:extLst>
          </p:cNvPr>
          <p:cNvSpPr/>
          <p:nvPr/>
        </p:nvSpPr>
        <p:spPr>
          <a:xfrm>
            <a:off x="2129799" y="4428601"/>
            <a:ext cx="1455578" cy="33419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38" name="智演喵视觉设计7">
            <a:extLst>
              <a:ext uri="{FF2B5EF4-FFF2-40B4-BE49-F238E27FC236}">
                <a16:creationId xmlns:a16="http://schemas.microsoft.com/office/drawing/2014/main" id="{85326666-EBE8-A6B0-1D45-87A9755FF9F9}"/>
              </a:ext>
            </a:extLst>
          </p:cNvPr>
          <p:cNvSpPr txBox="1"/>
          <p:nvPr/>
        </p:nvSpPr>
        <p:spPr>
          <a:xfrm>
            <a:off x="2109359" y="3185864"/>
            <a:ext cx="3209959" cy="41226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679" b="1" spc="50" dirty="0">
                <a:solidFill>
                  <a:schemeClr val="bg1"/>
                </a:solidFill>
                <a:latin typeface="+mn-ea"/>
              </a:rPr>
              <a:t>请输入您的标题</a:t>
            </a:r>
          </a:p>
        </p:txBody>
      </p:sp>
      <p:sp>
        <p:nvSpPr>
          <p:cNvPr id="39" name="智演喵视觉设计8">
            <a:extLst>
              <a:ext uri="{FF2B5EF4-FFF2-40B4-BE49-F238E27FC236}">
                <a16:creationId xmlns:a16="http://schemas.microsoft.com/office/drawing/2014/main" id="{610D24C0-C781-A3B0-686D-D985C39F9866}"/>
              </a:ext>
            </a:extLst>
          </p:cNvPr>
          <p:cNvSpPr txBox="1"/>
          <p:nvPr/>
        </p:nvSpPr>
        <p:spPr>
          <a:xfrm>
            <a:off x="2130206" y="3599859"/>
            <a:ext cx="3182440" cy="2748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786" spc="100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786" spc="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智演喵视觉设计9">
            <a:extLst>
              <a:ext uri="{FF2B5EF4-FFF2-40B4-BE49-F238E27FC236}">
                <a16:creationId xmlns:a16="http://schemas.microsoft.com/office/drawing/2014/main" id="{AD0A6717-A8D7-6874-79F9-384D3F37BB74}"/>
              </a:ext>
            </a:extLst>
          </p:cNvPr>
          <p:cNvSpPr/>
          <p:nvPr/>
        </p:nvSpPr>
        <p:spPr>
          <a:xfrm>
            <a:off x="2116733" y="2374171"/>
            <a:ext cx="750030" cy="750031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37" name="智演喵视觉设计10">
            <a:extLst>
              <a:ext uri="{FF2B5EF4-FFF2-40B4-BE49-F238E27FC236}">
                <a16:creationId xmlns:a16="http://schemas.microsoft.com/office/drawing/2014/main" id="{7F0B314E-F83D-FA92-F8C4-E32AD4CD43EA}"/>
              </a:ext>
            </a:extLst>
          </p:cNvPr>
          <p:cNvSpPr/>
          <p:nvPr/>
        </p:nvSpPr>
        <p:spPr>
          <a:xfrm>
            <a:off x="2116736" y="2374174"/>
            <a:ext cx="750030" cy="75002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14" tIns="33357" rIns="66714" bIns="33357" rtlCol="0" anchor="ctr"/>
          <a:lstStyle/>
          <a:p>
            <a:pPr algn="ctr"/>
            <a:endParaRPr lang="zh-CN" altLang="en-US" sz="1313"/>
          </a:p>
        </p:txBody>
      </p:sp>
      <p:sp>
        <p:nvSpPr>
          <p:cNvPr id="35" name="智演喵视觉设计11">
            <a:extLst>
              <a:ext uri="{FF2B5EF4-FFF2-40B4-BE49-F238E27FC236}">
                <a16:creationId xmlns:a16="http://schemas.microsoft.com/office/drawing/2014/main" id="{D7338924-7527-4DF5-7693-59E7708AD929}"/>
              </a:ext>
            </a:extLst>
          </p:cNvPr>
          <p:cNvSpPr txBox="1"/>
          <p:nvPr/>
        </p:nvSpPr>
        <p:spPr>
          <a:xfrm>
            <a:off x="2293109" y="2485045"/>
            <a:ext cx="397285" cy="40430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3456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3456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6" name="智演喵视觉设计12" descr="砖墙上的海报&#10;&#10;中度可信度描述已自动生成">
            <a:extLst>
              <a:ext uri="{FF2B5EF4-FFF2-40B4-BE49-F238E27FC236}">
                <a16:creationId xmlns:a16="http://schemas.microsoft.com/office/drawing/2014/main" id="{8782B96C-3FE6-9297-B2DA-CF4FD4D6DD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3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6700" y="836613"/>
            <a:ext cx="6172093" cy="529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55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B66FA87F-443E-A01A-BD74-CF71E1134EF9}"/>
              </a:ext>
            </a:extLst>
          </p:cNvPr>
          <p:cNvSpPr/>
          <p:nvPr/>
        </p:nvSpPr>
        <p:spPr>
          <a:xfrm>
            <a:off x="924250" y="1349937"/>
            <a:ext cx="10594650" cy="4391535"/>
          </a:xfrm>
          <a:prstGeom prst="roundRect">
            <a:avLst>
              <a:gd name="adj" fmla="val 3463"/>
            </a:avLst>
          </a:prstGeom>
          <a:gradFill flip="none" rotWithShape="1">
            <a:gsLst>
              <a:gs pos="0">
                <a:schemeClr val="bg1"/>
              </a:gs>
              <a:gs pos="99000">
                <a:schemeClr val="accent1">
                  <a:lumMod val="5000"/>
                  <a:lumOff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智演喵视觉设计2">
            <a:extLst>
              <a:ext uri="{FF2B5EF4-FFF2-40B4-BE49-F238E27FC236}">
                <a16:creationId xmlns:a16="http://schemas.microsoft.com/office/drawing/2014/main" id="{04832ADA-4329-2C9B-2BA6-1D80B76D1AC2}"/>
              </a:ext>
            </a:extLst>
          </p:cNvPr>
          <p:cNvSpPr/>
          <p:nvPr/>
        </p:nvSpPr>
        <p:spPr bwMode="auto">
          <a:xfrm flipH="1">
            <a:off x="738705" y="1642573"/>
            <a:ext cx="185545" cy="357285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53"/>
              </a:cxn>
              <a:cxn ang="0">
                <a:pos x="0" y="653"/>
              </a:cxn>
              <a:cxn ang="0">
                <a:pos x="37" y="635"/>
              </a:cxn>
              <a:cxn ang="0">
                <a:pos x="37" y="17"/>
              </a:cxn>
              <a:cxn ang="0">
                <a:pos x="0" y="0"/>
              </a:cxn>
            </a:cxnLst>
            <a:rect l="0" t="0" r="r" b="b"/>
            <a:pathLst>
              <a:path w="37" h="65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3"/>
                  <a:pt x="0" y="653"/>
                  <a:pt x="0" y="653"/>
                </a:cubicBezTo>
                <a:cubicBezTo>
                  <a:pt x="0" y="653"/>
                  <a:pt x="0" y="653"/>
                  <a:pt x="0" y="653"/>
                </a:cubicBezTo>
                <a:cubicBezTo>
                  <a:pt x="20" y="653"/>
                  <a:pt x="37" y="645"/>
                  <a:pt x="37" y="635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8"/>
                  <a:pt x="20" y="0"/>
                  <a:pt x="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智演喵视觉设计3">
            <a:extLst>
              <a:ext uri="{FF2B5EF4-FFF2-40B4-BE49-F238E27FC236}">
                <a16:creationId xmlns:a16="http://schemas.microsoft.com/office/drawing/2014/main" id="{EAADCAED-EFA2-FDE4-99B1-528CBE60C75D}"/>
              </a:ext>
            </a:extLst>
          </p:cNvPr>
          <p:cNvSpPr/>
          <p:nvPr/>
        </p:nvSpPr>
        <p:spPr bwMode="auto">
          <a:xfrm flipH="1">
            <a:off x="738705" y="1751037"/>
            <a:ext cx="614618" cy="3355931"/>
          </a:xfrm>
          <a:custGeom>
            <a:avLst/>
            <a:gdLst/>
            <a:ahLst/>
            <a:cxnLst>
              <a:cxn ang="0">
                <a:pos x="0" y="94"/>
              </a:cxn>
              <a:cxn ang="0">
                <a:pos x="0" y="521"/>
              </a:cxn>
              <a:cxn ang="0">
                <a:pos x="124" y="614"/>
              </a:cxn>
              <a:cxn ang="0">
                <a:pos x="124" y="0"/>
              </a:cxn>
              <a:cxn ang="0">
                <a:pos x="0" y="94"/>
              </a:cxn>
            </a:cxnLst>
            <a:rect l="0" t="0" r="r" b="b"/>
            <a:pathLst>
              <a:path w="124" h="614">
                <a:moveTo>
                  <a:pt x="0" y="94"/>
                </a:moveTo>
                <a:cubicBezTo>
                  <a:pt x="0" y="521"/>
                  <a:pt x="0" y="521"/>
                  <a:pt x="0" y="521"/>
                </a:cubicBezTo>
                <a:cubicBezTo>
                  <a:pt x="0" y="576"/>
                  <a:pt x="109" y="559"/>
                  <a:pt x="124" y="614"/>
                </a:cubicBezTo>
                <a:cubicBezTo>
                  <a:pt x="124" y="0"/>
                  <a:pt x="124" y="0"/>
                  <a:pt x="124" y="0"/>
                </a:cubicBezTo>
                <a:cubicBezTo>
                  <a:pt x="109" y="55"/>
                  <a:pt x="0" y="38"/>
                  <a:pt x="0" y="9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</p:spPr>
        <p:txBody>
          <a:bodyPr vert="eaVert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智演喵视觉设计4">
            <a:extLst>
              <a:ext uri="{FF2B5EF4-FFF2-40B4-BE49-F238E27FC236}">
                <a16:creationId xmlns:a16="http://schemas.microsoft.com/office/drawing/2014/main" id="{A316ADF8-CF86-5116-618E-BE133D7DA89A}"/>
              </a:ext>
            </a:extLst>
          </p:cNvPr>
          <p:cNvSpPr txBox="1"/>
          <p:nvPr/>
        </p:nvSpPr>
        <p:spPr>
          <a:xfrm>
            <a:off x="1757872" y="1642573"/>
            <a:ext cx="721886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3200" i="1" dirty="0">
                <a:gradFill flip="none" rotWithShape="1">
                  <a:gsLst>
                    <a:gs pos="22000">
                      <a:schemeClr val="accent1">
                        <a:alpha val="0"/>
                      </a:schemeClr>
                    </a:gs>
                    <a:gs pos="99000">
                      <a:schemeClr val="accent2">
                        <a:alpha val="47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QILU UNIVERSITY OF TECHNOLOGY</a:t>
            </a:r>
          </a:p>
        </p:txBody>
      </p:sp>
      <p:sp>
        <p:nvSpPr>
          <p:cNvPr id="7" name="智演喵视觉设计5">
            <a:extLst>
              <a:ext uri="{FF2B5EF4-FFF2-40B4-BE49-F238E27FC236}">
                <a16:creationId xmlns:a16="http://schemas.microsoft.com/office/drawing/2014/main" id="{CF3CF894-750B-0B11-0089-1B139FC90958}"/>
              </a:ext>
            </a:extLst>
          </p:cNvPr>
          <p:cNvSpPr txBox="1"/>
          <p:nvPr/>
        </p:nvSpPr>
        <p:spPr>
          <a:xfrm>
            <a:off x="1757871" y="1969416"/>
            <a:ext cx="6940079" cy="60016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dist"/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齐鲁工业大学（山东省科学院）</a:t>
            </a:r>
            <a:endParaRPr lang="zh-CN" altLang="en-US" sz="14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8" name="智演喵视觉设计6">
            <a:extLst>
              <a:ext uri="{FF2B5EF4-FFF2-40B4-BE49-F238E27FC236}">
                <a16:creationId xmlns:a16="http://schemas.microsoft.com/office/drawing/2014/main" id="{F99FB9D9-0EF7-591B-784B-0253DD02821D}"/>
              </a:ext>
            </a:extLst>
          </p:cNvPr>
          <p:cNvSpPr txBox="1"/>
          <p:nvPr/>
        </p:nvSpPr>
        <p:spPr>
          <a:xfrm>
            <a:off x="1757871" y="2676438"/>
            <a:ext cx="9044445" cy="267675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泉城济南，是山东省重点建设的应用研究型大学，山东省最大的综合性自然科学研究机构，山东省属高校高水平大学“冲一流”建设高校。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学校（科学院）于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2017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月由齐鲁工业大学和山东省科学院整合组建而成。齐鲁工业大学的历史可追溯到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1948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年由解放军胶东军区成立的胶东工业学校。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1978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年至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2013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年为山东轻工业学院时期，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2013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年更名为齐鲁工业大学，是国家“产教融合”项目首批建设高校、山东省首批应用型人才培养特色名校、山东省高校协同创新中心首批立项建设单位，山东省省级文明校园。</a:t>
            </a:r>
          </a:p>
        </p:txBody>
      </p:sp>
      <p:sp>
        <p:nvSpPr>
          <p:cNvPr id="9" name="智演喵视觉设计7">
            <a:extLst>
              <a:ext uri="{FF2B5EF4-FFF2-40B4-BE49-F238E27FC236}">
                <a16:creationId xmlns:a16="http://schemas.microsoft.com/office/drawing/2014/main" id="{911B2D65-6FFA-97C9-6F4B-3DDC59B8455E}"/>
              </a:ext>
            </a:extLst>
          </p:cNvPr>
          <p:cNvSpPr/>
          <p:nvPr/>
        </p:nvSpPr>
        <p:spPr>
          <a:xfrm>
            <a:off x="11077014" y="3890760"/>
            <a:ext cx="72000" cy="8255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9000">
                <a:schemeClr val="accent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智演喵视觉设计8">
            <a:extLst>
              <a:ext uri="{FF2B5EF4-FFF2-40B4-BE49-F238E27FC236}">
                <a16:creationId xmlns:a16="http://schemas.microsoft.com/office/drawing/2014/main" id="{778434B8-AD88-9816-5B03-647C8C12AF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973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智演喵视觉设计1">
            <a:extLst>
              <a:ext uri="{FF2B5EF4-FFF2-40B4-BE49-F238E27FC236}">
                <a16:creationId xmlns:a16="http://schemas.microsoft.com/office/drawing/2014/main" id="{16B42BB0-4B75-2DC9-F9EE-CAA3C5D17118}"/>
              </a:ext>
            </a:extLst>
          </p:cNvPr>
          <p:cNvSpPr/>
          <p:nvPr/>
        </p:nvSpPr>
        <p:spPr>
          <a:xfrm>
            <a:off x="586976" y="2793570"/>
            <a:ext cx="11018048" cy="3478508"/>
          </a:xfrm>
          <a:prstGeom prst="roundRect">
            <a:avLst>
              <a:gd name="adj" fmla="val 8657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智演喵视觉设计2" descr="建筑与房屋的雕塑&#10;&#10;描述已自动生成">
            <a:extLst>
              <a:ext uri="{FF2B5EF4-FFF2-40B4-BE49-F238E27FC236}">
                <a16:creationId xmlns:a16="http://schemas.microsoft.com/office/drawing/2014/main" id="{E06FB195-6426-B6EB-A27F-2F5AF6F81070}"/>
              </a:ext>
            </a:extLst>
          </p:cNvPr>
          <p:cNvPicPr>
            <a:picLocks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6" y="2793570"/>
            <a:ext cx="5627705" cy="3478508"/>
          </a:xfrm>
          <a:prstGeom prst="roundRect">
            <a:avLst>
              <a:gd name="adj" fmla="val 5799"/>
            </a:avLst>
          </a:prstGeom>
        </p:spPr>
      </p:pic>
      <p:sp>
        <p:nvSpPr>
          <p:cNvPr id="13" name="智演喵视觉设计3">
            <a:extLst>
              <a:ext uri="{FF2B5EF4-FFF2-40B4-BE49-F238E27FC236}">
                <a16:creationId xmlns:a16="http://schemas.microsoft.com/office/drawing/2014/main" id="{710F12EA-B5E0-B645-3B2C-7ACDB461F86D}"/>
              </a:ext>
            </a:extLst>
          </p:cNvPr>
          <p:cNvSpPr/>
          <p:nvPr/>
        </p:nvSpPr>
        <p:spPr>
          <a:xfrm>
            <a:off x="6214681" y="2793570"/>
            <a:ext cx="5390343" cy="3478508"/>
          </a:xfrm>
          <a:custGeom>
            <a:avLst/>
            <a:gdLst>
              <a:gd name="connsiteX0" fmla="*/ 0 w 5390343"/>
              <a:gd name="connsiteY0" fmla="*/ 0 h 3478508"/>
              <a:gd name="connsiteX1" fmla="*/ 5089174 w 5390343"/>
              <a:gd name="connsiteY1" fmla="*/ 0 h 3478508"/>
              <a:gd name="connsiteX2" fmla="*/ 5390343 w 5390343"/>
              <a:gd name="connsiteY2" fmla="*/ 301169 h 3478508"/>
              <a:gd name="connsiteX3" fmla="*/ 5390343 w 5390343"/>
              <a:gd name="connsiteY3" fmla="*/ 3177339 h 3478508"/>
              <a:gd name="connsiteX4" fmla="*/ 5089174 w 5390343"/>
              <a:gd name="connsiteY4" fmla="*/ 3478508 h 3478508"/>
              <a:gd name="connsiteX5" fmla="*/ 0 w 5390343"/>
              <a:gd name="connsiteY5" fmla="*/ 3478508 h 347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0343" h="3478508">
                <a:moveTo>
                  <a:pt x="0" y="0"/>
                </a:moveTo>
                <a:lnTo>
                  <a:pt x="5089174" y="0"/>
                </a:lnTo>
                <a:cubicBezTo>
                  <a:pt x="5255505" y="0"/>
                  <a:pt x="5390343" y="134838"/>
                  <a:pt x="5390343" y="301169"/>
                </a:cubicBezTo>
                <a:lnTo>
                  <a:pt x="5390343" y="3177339"/>
                </a:lnTo>
                <a:cubicBezTo>
                  <a:pt x="5390343" y="3343670"/>
                  <a:pt x="5255505" y="3478508"/>
                  <a:pt x="5089174" y="3478508"/>
                </a:cubicBezTo>
                <a:lnTo>
                  <a:pt x="0" y="3478508"/>
                </a:lnTo>
                <a:close/>
              </a:path>
            </a:pathLst>
          </a:custGeom>
          <a:gradFill>
            <a:gsLst>
              <a:gs pos="21000">
                <a:schemeClr val="accent2">
                  <a:alpha val="74000"/>
                </a:schemeClr>
              </a:gs>
              <a:gs pos="4000">
                <a:schemeClr val="accent3">
                  <a:alpha val="9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54000" dist="38100" dir="27000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智演喵视觉设计4">
            <a:extLst>
              <a:ext uri="{FF2B5EF4-FFF2-40B4-BE49-F238E27FC236}">
                <a16:creationId xmlns:a16="http://schemas.microsoft.com/office/drawing/2014/main" id="{E0556548-7AFF-8C4F-1B21-BB2C4E625769}"/>
              </a:ext>
            </a:extLst>
          </p:cNvPr>
          <p:cNvSpPr/>
          <p:nvPr/>
        </p:nvSpPr>
        <p:spPr>
          <a:xfrm>
            <a:off x="6901664" y="2298100"/>
            <a:ext cx="999231" cy="99923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sp>
        <p:nvSpPr>
          <p:cNvPr id="27" name="智演喵视觉设计5">
            <a:extLst>
              <a:ext uri="{FF2B5EF4-FFF2-40B4-BE49-F238E27FC236}">
                <a16:creationId xmlns:a16="http://schemas.microsoft.com/office/drawing/2014/main" id="{A63D4BEA-86FB-0229-A4B9-9E7EBA3F4CB1}"/>
              </a:ext>
            </a:extLst>
          </p:cNvPr>
          <p:cNvSpPr/>
          <p:nvPr/>
        </p:nvSpPr>
        <p:spPr>
          <a:xfrm>
            <a:off x="6901662" y="2298100"/>
            <a:ext cx="999231" cy="99923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pic>
        <p:nvPicPr>
          <p:cNvPr id="25" name="智演喵视觉设计6">
            <a:extLst>
              <a:ext uri="{FF2B5EF4-FFF2-40B4-BE49-F238E27FC236}">
                <a16:creationId xmlns:a16="http://schemas.microsoft.com/office/drawing/2014/main" id="{77908074-0B99-A581-17E7-6F62F0B689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90736" y="2487176"/>
            <a:ext cx="621081" cy="621081"/>
          </a:xfrm>
          <a:prstGeom prst="rect">
            <a:avLst/>
          </a:prstGeom>
          <a:effectLst/>
        </p:spPr>
      </p:pic>
      <p:sp>
        <p:nvSpPr>
          <p:cNvPr id="31" name="智演喵视觉设计7">
            <a:extLst>
              <a:ext uri="{FF2B5EF4-FFF2-40B4-BE49-F238E27FC236}">
                <a16:creationId xmlns:a16="http://schemas.microsoft.com/office/drawing/2014/main" id="{B30FE072-39EF-D289-6A85-A75D4722DEDF}"/>
              </a:ext>
            </a:extLst>
          </p:cNvPr>
          <p:cNvSpPr txBox="1"/>
          <p:nvPr/>
        </p:nvSpPr>
        <p:spPr>
          <a:xfrm>
            <a:off x="6901662" y="3606665"/>
            <a:ext cx="4071138" cy="2131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  <a:buClr>
                <a:schemeClr val="accent1"/>
              </a:buClr>
              <a:buSzPct val="90000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此处可放毕业答辩论文内容，毕业答辩论文内容，双击可以更改。双击这里可以更改，毕业答辩论文内容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just" hangingPunct="0">
              <a:lnSpc>
                <a:spcPct val="130000"/>
              </a:lnSpc>
              <a:buClr>
                <a:schemeClr val="accent1"/>
              </a:buClr>
              <a:buSzPct val="90000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毕业答辩论文内容。双击这里可以更改，毕业答辩论文内容，毕业答辩论文内容双击这里可以更改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智演喵视觉设计8">
            <a:extLst>
              <a:ext uri="{FF2B5EF4-FFF2-40B4-BE49-F238E27FC236}">
                <a16:creationId xmlns:a16="http://schemas.microsoft.com/office/drawing/2014/main" id="{5086A668-5337-3E3F-9E98-207B079A8766}"/>
              </a:ext>
            </a:extLst>
          </p:cNvPr>
          <p:cNvSpPr txBox="1"/>
          <p:nvPr/>
        </p:nvSpPr>
        <p:spPr>
          <a:xfrm>
            <a:off x="4249341" y="1120046"/>
            <a:ext cx="369331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b="1" dirty="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毕业答辩论文标题</a:t>
            </a:r>
          </a:p>
        </p:txBody>
      </p:sp>
      <p:sp>
        <p:nvSpPr>
          <p:cNvPr id="37" name="智演喵视觉设计9">
            <a:extLst>
              <a:ext uri="{FF2B5EF4-FFF2-40B4-BE49-F238E27FC236}">
                <a16:creationId xmlns:a16="http://schemas.microsoft.com/office/drawing/2014/main" id="{6BA83A13-6D5F-0B12-F06E-DED8288D83ED}"/>
              </a:ext>
            </a:extLst>
          </p:cNvPr>
          <p:cNvSpPr txBox="1"/>
          <p:nvPr/>
        </p:nvSpPr>
        <p:spPr>
          <a:xfrm>
            <a:off x="5070078" y="1794270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毕业答辩论文标题</a:t>
            </a:r>
          </a:p>
        </p:txBody>
      </p:sp>
      <p:cxnSp>
        <p:nvCxnSpPr>
          <p:cNvPr id="39" name="智演喵视觉设计10">
            <a:extLst>
              <a:ext uri="{FF2B5EF4-FFF2-40B4-BE49-F238E27FC236}">
                <a16:creationId xmlns:a16="http://schemas.microsoft.com/office/drawing/2014/main" id="{E5257473-D50A-5178-B063-A1DAA6EE8979}"/>
              </a:ext>
            </a:extLst>
          </p:cNvPr>
          <p:cNvCxnSpPr>
            <a:cxnSpLocks/>
          </p:cNvCxnSpPr>
          <p:nvPr/>
        </p:nvCxnSpPr>
        <p:spPr>
          <a:xfrm>
            <a:off x="5647765" y="2206524"/>
            <a:ext cx="953060" cy="0"/>
          </a:xfrm>
          <a:prstGeom prst="line">
            <a:avLst/>
          </a:prstGeom>
          <a:ln w="31750" cap="rnd"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智演喵视觉设计11">
            <a:extLst>
              <a:ext uri="{FF2B5EF4-FFF2-40B4-BE49-F238E27FC236}">
                <a16:creationId xmlns:a16="http://schemas.microsoft.com/office/drawing/2014/main" id="{0FE33BEE-A9DC-9E95-4523-F787FB2D3B48}"/>
              </a:ext>
            </a:extLst>
          </p:cNvPr>
          <p:cNvSpPr/>
          <p:nvPr/>
        </p:nvSpPr>
        <p:spPr>
          <a:xfrm>
            <a:off x="326523" y="726496"/>
            <a:ext cx="520906" cy="520906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sp>
        <p:nvSpPr>
          <p:cNvPr id="51" name="智演喵视觉设计12">
            <a:extLst>
              <a:ext uri="{FF2B5EF4-FFF2-40B4-BE49-F238E27FC236}">
                <a16:creationId xmlns:a16="http://schemas.microsoft.com/office/drawing/2014/main" id="{B2DE72F6-F3E8-56F0-2476-E880339EB02C}"/>
              </a:ext>
            </a:extLst>
          </p:cNvPr>
          <p:cNvSpPr/>
          <p:nvPr/>
        </p:nvSpPr>
        <p:spPr>
          <a:xfrm>
            <a:off x="326523" y="726496"/>
            <a:ext cx="520906" cy="520906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sp>
        <p:nvSpPr>
          <p:cNvPr id="7" name="智演喵视觉设计13">
            <a:extLst>
              <a:ext uri="{FF2B5EF4-FFF2-40B4-BE49-F238E27FC236}">
                <a16:creationId xmlns:a16="http://schemas.microsoft.com/office/drawing/2014/main" id="{A536DC43-DD59-0CF0-BB4B-577B162D10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30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智演喵视觉设计1">
            <a:extLst>
              <a:ext uri="{FF2B5EF4-FFF2-40B4-BE49-F238E27FC236}">
                <a16:creationId xmlns:a16="http://schemas.microsoft.com/office/drawing/2014/main" id="{7AA04DAE-EA27-16B9-6A78-AC3357B8A07C}"/>
              </a:ext>
            </a:extLst>
          </p:cNvPr>
          <p:cNvSpPr/>
          <p:nvPr/>
        </p:nvSpPr>
        <p:spPr>
          <a:xfrm>
            <a:off x="-3234064" y="2643301"/>
            <a:ext cx="8429395" cy="8429395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sp>
        <p:nvSpPr>
          <p:cNvPr id="4" name="智演喵视觉设计2">
            <a:extLst>
              <a:ext uri="{FF2B5EF4-FFF2-40B4-BE49-F238E27FC236}">
                <a16:creationId xmlns:a16="http://schemas.microsoft.com/office/drawing/2014/main" id="{99253C74-0BF9-9DAB-0CCA-32482650E0D2}"/>
              </a:ext>
            </a:extLst>
          </p:cNvPr>
          <p:cNvSpPr/>
          <p:nvPr/>
        </p:nvSpPr>
        <p:spPr>
          <a:xfrm>
            <a:off x="-3234064" y="2643301"/>
            <a:ext cx="8429395" cy="8429395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pic>
        <p:nvPicPr>
          <p:cNvPr id="15" name="智演喵视觉设计3">
            <a:extLst>
              <a:ext uri="{FF2B5EF4-FFF2-40B4-BE49-F238E27FC236}">
                <a16:creationId xmlns:a16="http://schemas.microsoft.com/office/drawing/2014/main" id="{D2937006-C865-C0B5-658A-7CA6DBE4472F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004" y="902529"/>
            <a:ext cx="3017192" cy="5527231"/>
          </a:xfrm>
          <a:prstGeom prst="rect">
            <a:avLst/>
          </a:prstGeom>
          <a:effectLst>
            <a:outerShdw blurRad="101600" dist="25400" dir="2700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</p:pic>
      <p:sp>
        <p:nvSpPr>
          <p:cNvPr id="6" name="智演喵视觉设计4">
            <a:extLst>
              <a:ext uri="{FF2B5EF4-FFF2-40B4-BE49-F238E27FC236}">
                <a16:creationId xmlns:a16="http://schemas.microsoft.com/office/drawing/2014/main" id="{A187E542-605F-986F-5259-E44022033E02}"/>
              </a:ext>
            </a:extLst>
          </p:cNvPr>
          <p:cNvSpPr/>
          <p:nvPr/>
        </p:nvSpPr>
        <p:spPr>
          <a:xfrm>
            <a:off x="-741985" y="-705955"/>
            <a:ext cx="1411910" cy="1411910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sp>
        <p:nvSpPr>
          <p:cNvPr id="7" name="智演喵视觉设计5">
            <a:extLst>
              <a:ext uri="{FF2B5EF4-FFF2-40B4-BE49-F238E27FC236}">
                <a16:creationId xmlns:a16="http://schemas.microsoft.com/office/drawing/2014/main" id="{7C03875B-2E5C-0DB8-D7B1-04FF22D0C081}"/>
              </a:ext>
            </a:extLst>
          </p:cNvPr>
          <p:cNvSpPr/>
          <p:nvPr/>
        </p:nvSpPr>
        <p:spPr>
          <a:xfrm>
            <a:off x="-741985" y="-705955"/>
            <a:ext cx="1411910" cy="1411910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pic>
        <p:nvPicPr>
          <p:cNvPr id="20" name="智演喵视觉设计6">
            <a:extLst>
              <a:ext uri="{FF2B5EF4-FFF2-40B4-BE49-F238E27FC236}">
                <a16:creationId xmlns:a16="http://schemas.microsoft.com/office/drawing/2014/main" id="{B0F493D6-550D-AC38-789F-72399A2CB5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2649" y="1602971"/>
            <a:ext cx="2317901" cy="4105996"/>
          </a:xfrm>
          <a:custGeom>
            <a:avLst/>
            <a:gdLst>
              <a:gd name="connsiteX0" fmla="*/ 0 w 2461846"/>
              <a:gd name="connsiteY0" fmla="*/ 0 h 4360984"/>
              <a:gd name="connsiteX1" fmla="*/ 2461846 w 2461846"/>
              <a:gd name="connsiteY1" fmla="*/ 0 h 4360984"/>
              <a:gd name="connsiteX2" fmla="*/ 2461846 w 2461846"/>
              <a:gd name="connsiteY2" fmla="*/ 4360984 h 4360984"/>
              <a:gd name="connsiteX3" fmla="*/ 0 w 2461846"/>
              <a:gd name="connsiteY3" fmla="*/ 4360984 h 436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1846" h="4360984">
                <a:moveTo>
                  <a:pt x="0" y="0"/>
                </a:moveTo>
                <a:lnTo>
                  <a:pt x="2461846" y="0"/>
                </a:lnTo>
                <a:lnTo>
                  <a:pt x="2461846" y="4360984"/>
                </a:lnTo>
                <a:lnTo>
                  <a:pt x="0" y="4360984"/>
                </a:lnTo>
                <a:close/>
              </a:path>
            </a:pathLst>
          </a:custGeom>
        </p:spPr>
      </p:pic>
      <p:sp>
        <p:nvSpPr>
          <p:cNvPr id="32" name="智演喵视觉设计7">
            <a:extLst>
              <a:ext uri="{FF2B5EF4-FFF2-40B4-BE49-F238E27FC236}">
                <a16:creationId xmlns:a16="http://schemas.microsoft.com/office/drawing/2014/main" id="{779A3432-F005-9705-EA52-8EEFBF3A5956}"/>
              </a:ext>
            </a:extLst>
          </p:cNvPr>
          <p:cNvSpPr/>
          <p:nvPr/>
        </p:nvSpPr>
        <p:spPr>
          <a:xfrm>
            <a:off x="3705021" y="1380717"/>
            <a:ext cx="1018426" cy="1018426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sp>
        <p:nvSpPr>
          <p:cNvPr id="33" name="智演喵视觉设计8">
            <a:extLst>
              <a:ext uri="{FF2B5EF4-FFF2-40B4-BE49-F238E27FC236}">
                <a16:creationId xmlns:a16="http://schemas.microsoft.com/office/drawing/2014/main" id="{8954C373-CAE7-7D1C-E5A7-B6469A6C0FB3}"/>
              </a:ext>
            </a:extLst>
          </p:cNvPr>
          <p:cNvSpPr/>
          <p:nvPr/>
        </p:nvSpPr>
        <p:spPr>
          <a:xfrm>
            <a:off x="3705021" y="1380717"/>
            <a:ext cx="1018426" cy="1018426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54000" dist="381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pic>
        <p:nvPicPr>
          <p:cNvPr id="31" name="智演喵视觉设计9">
            <a:extLst>
              <a:ext uri="{FF2B5EF4-FFF2-40B4-BE49-F238E27FC236}">
                <a16:creationId xmlns:a16="http://schemas.microsoft.com/office/drawing/2014/main" id="{9FDE6E94-7228-C6D6-B8A2-C07D809CE6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97726" y="1573425"/>
            <a:ext cx="633011" cy="633011"/>
          </a:xfrm>
          <a:prstGeom prst="rect">
            <a:avLst/>
          </a:prstGeom>
          <a:effectLst/>
        </p:spPr>
      </p:pic>
      <p:cxnSp>
        <p:nvCxnSpPr>
          <p:cNvPr id="26" name="智演喵视觉设计10">
            <a:extLst>
              <a:ext uri="{FF2B5EF4-FFF2-40B4-BE49-F238E27FC236}">
                <a16:creationId xmlns:a16="http://schemas.microsoft.com/office/drawing/2014/main" id="{B6225212-4488-7F27-9A26-8ABCF1E92B73}"/>
              </a:ext>
            </a:extLst>
          </p:cNvPr>
          <p:cNvCxnSpPr>
            <a:cxnSpLocks/>
          </p:cNvCxnSpPr>
          <p:nvPr/>
        </p:nvCxnSpPr>
        <p:spPr>
          <a:xfrm>
            <a:off x="5772645" y="2060527"/>
            <a:ext cx="4876801" cy="0"/>
          </a:xfrm>
          <a:prstGeom prst="line">
            <a:avLst/>
          </a:prstGeom>
          <a:ln w="31750" cap="rnd"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智演喵视觉设计11">
            <a:extLst>
              <a:ext uri="{FF2B5EF4-FFF2-40B4-BE49-F238E27FC236}">
                <a16:creationId xmlns:a16="http://schemas.microsoft.com/office/drawing/2014/main" id="{621114DC-99B7-5860-430F-19D789D0DF86}"/>
              </a:ext>
            </a:extLst>
          </p:cNvPr>
          <p:cNvSpPr txBox="1"/>
          <p:nvPr/>
        </p:nvSpPr>
        <p:spPr>
          <a:xfrm>
            <a:off x="5757147" y="1563036"/>
            <a:ext cx="287258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81000">
                      <a:schemeClr val="accent1"/>
                    </a:gs>
                    <a:gs pos="7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毕业答辩论文标题</a:t>
            </a:r>
          </a:p>
        </p:txBody>
      </p:sp>
      <p:sp>
        <p:nvSpPr>
          <p:cNvPr id="40" name="智演喵视觉设计12">
            <a:extLst>
              <a:ext uri="{FF2B5EF4-FFF2-40B4-BE49-F238E27FC236}">
                <a16:creationId xmlns:a16="http://schemas.microsoft.com/office/drawing/2014/main" id="{12DE974A-262D-5249-9D3F-2ED6B3CFECB9}"/>
              </a:ext>
            </a:extLst>
          </p:cNvPr>
          <p:cNvSpPr txBox="1"/>
          <p:nvPr/>
        </p:nvSpPr>
        <p:spPr>
          <a:xfrm>
            <a:off x="5772645" y="2181377"/>
            <a:ext cx="4876801" cy="14110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dirty="0">
                <a:latin typeface="+mn-ea"/>
              </a:rPr>
              <a:t>此处可放毕业答辩论文内容，毕业答辩论文内容，双击可以更改。双击可以更改，毕业答辩论文内容，毕业答辩论文内容，双击可以更改</a:t>
            </a:r>
          </a:p>
          <a:p>
            <a:pPr algn="just" hangingPunct="0">
              <a:lnSpc>
                <a:spcPct val="130000"/>
              </a:lnSpc>
            </a:pPr>
            <a:r>
              <a:rPr lang="zh-CN" altLang="en-US" dirty="0">
                <a:latin typeface="+mn-ea"/>
              </a:rPr>
              <a:t>双击可以更改，毕业答辩论文内容</a:t>
            </a:r>
          </a:p>
        </p:txBody>
      </p:sp>
      <p:sp>
        <p:nvSpPr>
          <p:cNvPr id="44" name="智演喵视觉设计13">
            <a:extLst>
              <a:ext uri="{FF2B5EF4-FFF2-40B4-BE49-F238E27FC236}">
                <a16:creationId xmlns:a16="http://schemas.microsoft.com/office/drawing/2014/main" id="{B34D90D1-28C2-DDEC-6A4E-742AB43E60FA}"/>
              </a:ext>
            </a:extLst>
          </p:cNvPr>
          <p:cNvSpPr/>
          <p:nvPr/>
        </p:nvSpPr>
        <p:spPr>
          <a:xfrm>
            <a:off x="5772645" y="3896324"/>
            <a:ext cx="682299" cy="682299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sp>
        <p:nvSpPr>
          <p:cNvPr id="45" name="智演喵视觉设计14">
            <a:extLst>
              <a:ext uri="{FF2B5EF4-FFF2-40B4-BE49-F238E27FC236}">
                <a16:creationId xmlns:a16="http://schemas.microsoft.com/office/drawing/2014/main" id="{89ED1510-96E8-B5C1-D66E-CE6EB856DCA1}"/>
              </a:ext>
            </a:extLst>
          </p:cNvPr>
          <p:cNvSpPr/>
          <p:nvPr/>
        </p:nvSpPr>
        <p:spPr>
          <a:xfrm>
            <a:off x="5772645" y="3896324"/>
            <a:ext cx="682299" cy="682299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54000" dist="381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pic>
        <p:nvPicPr>
          <p:cNvPr id="43" name="智演喵视觉设计15">
            <a:extLst>
              <a:ext uri="{FF2B5EF4-FFF2-40B4-BE49-F238E27FC236}">
                <a16:creationId xmlns:a16="http://schemas.microsoft.com/office/drawing/2014/main" id="{794C5FF1-1456-1E70-48EB-9FFEC6EC23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01748" y="4025430"/>
            <a:ext cx="424089" cy="424089"/>
          </a:xfrm>
          <a:prstGeom prst="rect">
            <a:avLst/>
          </a:prstGeom>
          <a:effectLst/>
        </p:spPr>
      </p:pic>
      <p:sp>
        <p:nvSpPr>
          <p:cNvPr id="52" name="智演喵视觉设计16">
            <a:extLst>
              <a:ext uri="{FF2B5EF4-FFF2-40B4-BE49-F238E27FC236}">
                <a16:creationId xmlns:a16="http://schemas.microsoft.com/office/drawing/2014/main" id="{B7CEB38A-8ED2-C8A6-5B3B-08145D7F5755}"/>
              </a:ext>
            </a:extLst>
          </p:cNvPr>
          <p:cNvSpPr txBox="1"/>
          <p:nvPr/>
        </p:nvSpPr>
        <p:spPr>
          <a:xfrm>
            <a:off x="6584046" y="3895232"/>
            <a:ext cx="4065399" cy="6141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此处可放毕业答辩论文内容，毕业答辩论文内容，双击可以更改。双击可以更改</a:t>
            </a:r>
          </a:p>
        </p:txBody>
      </p:sp>
      <p:sp>
        <p:nvSpPr>
          <p:cNvPr id="49" name="智演喵视觉设计17">
            <a:extLst>
              <a:ext uri="{FF2B5EF4-FFF2-40B4-BE49-F238E27FC236}">
                <a16:creationId xmlns:a16="http://schemas.microsoft.com/office/drawing/2014/main" id="{329EF46F-CF04-A9F4-87B2-CDC1527C8DA0}"/>
              </a:ext>
            </a:extLst>
          </p:cNvPr>
          <p:cNvSpPr/>
          <p:nvPr/>
        </p:nvSpPr>
        <p:spPr>
          <a:xfrm>
            <a:off x="5772645" y="4659158"/>
            <a:ext cx="682299" cy="682299"/>
          </a:xfrm>
          <a:prstGeom prst="ellipse">
            <a:avLst/>
          </a:prstGeom>
          <a:gradFill flip="none" rotWithShape="1">
            <a:gsLst>
              <a:gs pos="48000">
                <a:schemeClr val="accent2"/>
              </a:gs>
              <a:gs pos="4000">
                <a:schemeClr val="bg1"/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sp>
        <p:nvSpPr>
          <p:cNvPr id="50" name="智演喵视觉设计18">
            <a:extLst>
              <a:ext uri="{FF2B5EF4-FFF2-40B4-BE49-F238E27FC236}">
                <a16:creationId xmlns:a16="http://schemas.microsoft.com/office/drawing/2014/main" id="{AA6C239F-5F0B-08C4-DD71-C8D8F6061091}"/>
              </a:ext>
            </a:extLst>
          </p:cNvPr>
          <p:cNvSpPr/>
          <p:nvPr/>
        </p:nvSpPr>
        <p:spPr>
          <a:xfrm>
            <a:off x="5772645" y="4659158"/>
            <a:ext cx="682299" cy="682299"/>
          </a:xfrm>
          <a:prstGeom prst="ellipse">
            <a:avLst/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54000" dist="381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94" tIns="34747" rIns="69494" bIns="34747" rtlCol="0" anchor="ctr"/>
          <a:lstStyle/>
          <a:p>
            <a:pPr algn="ctr"/>
            <a:endParaRPr lang="zh-CN" altLang="en-US" sz="1368"/>
          </a:p>
        </p:txBody>
      </p:sp>
      <p:pic>
        <p:nvPicPr>
          <p:cNvPr id="48" name="智演喵视觉设计19">
            <a:extLst>
              <a:ext uri="{FF2B5EF4-FFF2-40B4-BE49-F238E27FC236}">
                <a16:creationId xmlns:a16="http://schemas.microsoft.com/office/drawing/2014/main" id="{5BC58DFD-E790-9E70-5756-57D333EF3C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01748" y="4788264"/>
            <a:ext cx="424089" cy="424089"/>
          </a:xfrm>
          <a:prstGeom prst="rect">
            <a:avLst/>
          </a:prstGeom>
          <a:effectLst/>
        </p:spPr>
      </p:pic>
      <p:sp>
        <p:nvSpPr>
          <p:cNvPr id="54" name="智演喵视觉设计20">
            <a:extLst>
              <a:ext uri="{FF2B5EF4-FFF2-40B4-BE49-F238E27FC236}">
                <a16:creationId xmlns:a16="http://schemas.microsoft.com/office/drawing/2014/main" id="{151AFAC8-AF27-CE42-4DC7-FE51F6B51649}"/>
              </a:ext>
            </a:extLst>
          </p:cNvPr>
          <p:cNvSpPr txBox="1"/>
          <p:nvPr/>
        </p:nvSpPr>
        <p:spPr>
          <a:xfrm>
            <a:off x="6584046" y="4658066"/>
            <a:ext cx="4065399" cy="6141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此处可放毕业答辩论文内容，毕业答辩论文内容，双击可以更改。双击可以更改</a:t>
            </a:r>
          </a:p>
        </p:txBody>
      </p:sp>
    </p:spTree>
    <p:extLst>
      <p:ext uri="{BB962C8B-B14F-4D97-AF65-F5344CB8AC3E}">
        <p14:creationId xmlns:p14="http://schemas.microsoft.com/office/powerpoint/2010/main" val="1204109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智演喵视觉设计1">
            <a:extLst>
              <a:ext uri="{FF2B5EF4-FFF2-40B4-BE49-F238E27FC236}">
                <a16:creationId xmlns:a16="http://schemas.microsoft.com/office/drawing/2014/main" id="{98623902-3177-EB91-46A9-85FFEE855A92}"/>
              </a:ext>
            </a:extLst>
          </p:cNvPr>
          <p:cNvSpPr txBox="1"/>
          <p:nvPr/>
        </p:nvSpPr>
        <p:spPr>
          <a:xfrm>
            <a:off x="2123010" y="2289537"/>
            <a:ext cx="1509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4EA1"/>
                    </a:gs>
                    <a:gs pos="100000">
                      <a:srgbClr val="007CC3"/>
                    </a:gs>
                  </a:gsLst>
                  <a:lin ang="5400000" scaled="1"/>
                </a:gradFill>
                <a:effectLst/>
                <a:uLnTx/>
                <a:uFillTx/>
                <a:latin typeface="Arial"/>
                <a:ea typeface="微软雅黑"/>
                <a:cs typeface="+mn-cs"/>
              </a:rPr>
              <a:t>02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4EA1"/>
                  </a:gs>
                  <a:gs pos="100000">
                    <a:srgbClr val="007CC3"/>
                  </a:gs>
                </a:gsLst>
                <a:lin ang="5400000" scaled="1"/>
              </a:gra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智演喵视觉设计2">
            <a:extLst>
              <a:ext uri="{FF2B5EF4-FFF2-40B4-BE49-F238E27FC236}">
                <a16:creationId xmlns:a16="http://schemas.microsoft.com/office/drawing/2014/main" id="{E4B36E2C-8F12-43FD-15BF-A53DB65951FF}"/>
              </a:ext>
            </a:extLst>
          </p:cNvPr>
          <p:cNvSpPr txBox="1"/>
          <p:nvPr/>
        </p:nvSpPr>
        <p:spPr>
          <a:xfrm>
            <a:off x="3773716" y="2505671"/>
            <a:ext cx="6154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请输入章节标题</a:t>
            </a:r>
          </a:p>
        </p:txBody>
      </p:sp>
      <p:sp>
        <p:nvSpPr>
          <p:cNvPr id="13" name="智演喵视觉设计3">
            <a:extLst>
              <a:ext uri="{FF2B5EF4-FFF2-40B4-BE49-F238E27FC236}">
                <a16:creationId xmlns:a16="http://schemas.microsoft.com/office/drawing/2014/main" id="{785108DA-FF7F-5FD6-7259-90E85D811730}"/>
              </a:ext>
            </a:extLst>
          </p:cNvPr>
          <p:cNvSpPr txBox="1"/>
          <p:nvPr/>
        </p:nvSpPr>
        <p:spPr>
          <a:xfrm>
            <a:off x="3773717" y="3213557"/>
            <a:ext cx="6154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 ENTER CHAPTER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智演喵视觉设计4">
            <a:extLst>
              <a:ext uri="{FF2B5EF4-FFF2-40B4-BE49-F238E27FC236}">
                <a16:creationId xmlns:a16="http://schemas.microsoft.com/office/drawing/2014/main" id="{3E25F94C-8E47-F5A8-23EE-99EBAF19ECF3}"/>
              </a:ext>
            </a:extLst>
          </p:cNvPr>
          <p:cNvSpPr/>
          <p:nvPr/>
        </p:nvSpPr>
        <p:spPr>
          <a:xfrm>
            <a:off x="3566856" y="2505671"/>
            <a:ext cx="65640" cy="9565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阿里巴巴普惠体 M"/>
              <a:cs typeface="+mn-cs"/>
            </a:endParaRPr>
          </a:p>
        </p:txBody>
      </p:sp>
      <p:sp>
        <p:nvSpPr>
          <p:cNvPr id="17" name="智演喵视觉设计5">
            <a:extLst>
              <a:ext uri="{FF2B5EF4-FFF2-40B4-BE49-F238E27FC236}">
                <a16:creationId xmlns:a16="http://schemas.microsoft.com/office/drawing/2014/main" id="{70492DA6-9C89-BCF1-842D-690D1A6A7541}"/>
              </a:ext>
            </a:extLst>
          </p:cNvPr>
          <p:cNvSpPr/>
          <p:nvPr/>
        </p:nvSpPr>
        <p:spPr>
          <a:xfrm flipH="1">
            <a:off x="0" y="2861691"/>
            <a:ext cx="1647877" cy="4134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智演喵视觉设计6">
            <a:extLst>
              <a:ext uri="{FF2B5EF4-FFF2-40B4-BE49-F238E27FC236}">
                <a16:creationId xmlns:a16="http://schemas.microsoft.com/office/drawing/2014/main" id="{9FAC96B3-5946-BD11-960D-6EA34C8D72BB}"/>
              </a:ext>
            </a:extLst>
          </p:cNvPr>
          <p:cNvSpPr/>
          <p:nvPr/>
        </p:nvSpPr>
        <p:spPr>
          <a:xfrm>
            <a:off x="0" y="2861691"/>
            <a:ext cx="1647877" cy="413421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智演喵视觉设计7">
            <a:extLst>
              <a:ext uri="{FF2B5EF4-FFF2-40B4-BE49-F238E27FC236}">
                <a16:creationId xmlns:a16="http://schemas.microsoft.com/office/drawing/2014/main" id="{57B1279B-DBF4-9E98-9F6E-83E1BE7E3998}"/>
              </a:ext>
            </a:extLst>
          </p:cNvPr>
          <p:cNvSpPr/>
          <p:nvPr/>
        </p:nvSpPr>
        <p:spPr>
          <a:xfrm flipH="1">
            <a:off x="10636224" y="2861691"/>
            <a:ext cx="1647877" cy="4134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8000">
                <a:schemeClr val="accent2"/>
              </a:gs>
              <a:gs pos="4000">
                <a:schemeClr val="bg1">
                  <a:alpha val="85000"/>
                </a:schemeClr>
              </a:gs>
              <a:gs pos="9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智演喵视觉设计8">
            <a:extLst>
              <a:ext uri="{FF2B5EF4-FFF2-40B4-BE49-F238E27FC236}">
                <a16:creationId xmlns:a16="http://schemas.microsoft.com/office/drawing/2014/main" id="{04E356D0-85A3-3BB7-5850-8588F932B054}"/>
              </a:ext>
            </a:extLst>
          </p:cNvPr>
          <p:cNvSpPr/>
          <p:nvPr/>
        </p:nvSpPr>
        <p:spPr>
          <a:xfrm flipH="1">
            <a:off x="10636224" y="2861691"/>
            <a:ext cx="1647877" cy="413421"/>
          </a:xfrm>
          <a:prstGeom prst="roundRect">
            <a:avLst>
              <a:gd name="adj" fmla="val 50000"/>
            </a:avLst>
          </a:prstGeom>
          <a:gradFill>
            <a:gsLst>
              <a:gs pos="58000">
                <a:schemeClr val="accent2">
                  <a:alpha val="74000"/>
                </a:schemeClr>
              </a:gs>
              <a:gs pos="4000">
                <a:schemeClr val="accent3">
                  <a:alpha val="5200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智演喵视觉设计9">
            <a:extLst>
              <a:ext uri="{FF2B5EF4-FFF2-40B4-BE49-F238E27FC236}">
                <a16:creationId xmlns:a16="http://schemas.microsoft.com/office/drawing/2014/main" id="{CC4DCEBC-CE4F-A3B7-9BE4-9FC06AF827D0}"/>
              </a:ext>
            </a:extLst>
          </p:cNvPr>
          <p:cNvSpPr txBox="1"/>
          <p:nvPr/>
        </p:nvSpPr>
        <p:spPr>
          <a:xfrm>
            <a:off x="361950" y="1516192"/>
            <a:ext cx="11468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solidFill>
                    <a:srgbClr val="004387">
                      <a:alpha val="14000"/>
                    </a:srgbClr>
                  </a:solidFill>
                </a:ln>
                <a:noFill/>
                <a:effectLst/>
                <a:uLnTx/>
                <a:uFillTx/>
                <a:latin typeface="Arial"/>
                <a:ea typeface="微软雅黑"/>
                <a:cs typeface="+mn-cs"/>
              </a:rPr>
              <a:t>QILU UNIVERSITY OF TECHNOLOGY</a:t>
            </a:r>
            <a:endParaRPr kumimoji="0" lang="zh-CN" altLang="en-US" sz="4800" b="0" i="0" u="none" strike="noStrike" kern="1200" cap="none" spc="0" normalizeH="0" baseline="0" noProof="0" dirty="0">
              <a:ln>
                <a:solidFill>
                  <a:srgbClr val="004387">
                    <a:alpha val="14000"/>
                  </a:srgbClr>
                </a:solidFill>
              </a:ln>
              <a:noFill/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4" name="智演喵视觉设计10" descr="徽标&#10;&#10;低可信度描述已自动生成">
            <a:extLst>
              <a:ext uri="{FF2B5EF4-FFF2-40B4-BE49-F238E27FC236}">
                <a16:creationId xmlns:a16="http://schemas.microsoft.com/office/drawing/2014/main" id="{61E3E2B8-3F93-D1E8-F205-98C8AFD1F3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6111"/>
          <a:stretch/>
        </p:blipFill>
        <p:spPr>
          <a:xfrm>
            <a:off x="2917051" y="1198592"/>
            <a:ext cx="6357898" cy="347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452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2F6214F9-4098-0CAE-8C43-E404A4F57D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智演喵视觉设计2">
            <a:extLst>
              <a:ext uri="{FF2B5EF4-FFF2-40B4-BE49-F238E27FC236}">
                <a16:creationId xmlns:a16="http://schemas.microsoft.com/office/drawing/2014/main" id="{BC597140-5339-7251-C4BC-3A61E8F26E34}"/>
              </a:ext>
            </a:extLst>
          </p:cNvPr>
          <p:cNvSpPr/>
          <p:nvPr/>
        </p:nvSpPr>
        <p:spPr>
          <a:xfrm>
            <a:off x="9064752" y="1502581"/>
            <a:ext cx="3127248" cy="2530590"/>
          </a:xfrm>
          <a:prstGeom prst="rect">
            <a:avLst/>
          </a:prstGeom>
          <a:gradFill flip="none" rotWithShape="1">
            <a:gsLst>
              <a:gs pos="3000">
                <a:schemeClr val="accent3">
                  <a:lumMod val="20000"/>
                  <a:lumOff val="80000"/>
                </a:schemeClr>
              </a:gs>
              <a:gs pos="99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190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智演喵视觉设计3">
            <a:extLst>
              <a:ext uri="{FF2B5EF4-FFF2-40B4-BE49-F238E27FC236}">
                <a16:creationId xmlns:a16="http://schemas.microsoft.com/office/drawing/2014/main" id="{4673E1A3-61B7-755A-57F7-2E503BB82E14}"/>
              </a:ext>
            </a:extLst>
          </p:cNvPr>
          <p:cNvSpPr/>
          <p:nvPr/>
        </p:nvSpPr>
        <p:spPr>
          <a:xfrm>
            <a:off x="18290" y="1502581"/>
            <a:ext cx="3127248" cy="2530590"/>
          </a:xfrm>
          <a:prstGeom prst="rect">
            <a:avLst/>
          </a:prstGeom>
          <a:gradFill flip="none" rotWithShape="1">
            <a:gsLst>
              <a:gs pos="3000">
                <a:schemeClr val="accent3">
                  <a:lumMod val="20000"/>
                  <a:lumOff val="80000"/>
                </a:schemeClr>
              </a:gs>
              <a:gs pos="9900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190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智演喵视觉设计4">
            <a:extLst>
              <a:ext uri="{FF2B5EF4-FFF2-40B4-BE49-F238E27FC236}">
                <a16:creationId xmlns:a16="http://schemas.microsoft.com/office/drawing/2014/main" id="{3A9DCBC9-DFA8-DAE6-C0B1-E26CCBD9BE0A}"/>
              </a:ext>
            </a:extLst>
          </p:cNvPr>
          <p:cNvSpPr/>
          <p:nvPr/>
        </p:nvSpPr>
        <p:spPr>
          <a:xfrm>
            <a:off x="1321564" y="2402750"/>
            <a:ext cx="520700" cy="5207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智演喵视觉设计5">
            <a:extLst>
              <a:ext uri="{FF2B5EF4-FFF2-40B4-BE49-F238E27FC236}">
                <a16:creationId xmlns:a16="http://schemas.microsoft.com/office/drawing/2014/main" id="{2EFAD406-7BC2-6F3C-0393-6B748D965581}"/>
              </a:ext>
            </a:extLst>
          </p:cNvPr>
          <p:cNvSpPr/>
          <p:nvPr/>
        </p:nvSpPr>
        <p:spPr>
          <a:xfrm flipH="1">
            <a:off x="1450626" y="2548800"/>
            <a:ext cx="262576" cy="2286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智演喵视觉设计6">
            <a:extLst>
              <a:ext uri="{FF2B5EF4-FFF2-40B4-BE49-F238E27FC236}">
                <a16:creationId xmlns:a16="http://schemas.microsoft.com/office/drawing/2014/main" id="{00A388D3-7764-E910-965F-0806AC662AA4}"/>
              </a:ext>
            </a:extLst>
          </p:cNvPr>
          <p:cNvSpPr/>
          <p:nvPr/>
        </p:nvSpPr>
        <p:spPr>
          <a:xfrm flipH="1">
            <a:off x="10449132" y="2402750"/>
            <a:ext cx="520700" cy="5207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智演喵视觉设计7">
            <a:extLst>
              <a:ext uri="{FF2B5EF4-FFF2-40B4-BE49-F238E27FC236}">
                <a16:creationId xmlns:a16="http://schemas.microsoft.com/office/drawing/2014/main" id="{08FFA397-AD6E-6AFF-FE55-7E7AB68E693A}"/>
              </a:ext>
            </a:extLst>
          </p:cNvPr>
          <p:cNvSpPr/>
          <p:nvPr/>
        </p:nvSpPr>
        <p:spPr>
          <a:xfrm>
            <a:off x="10578194" y="2548800"/>
            <a:ext cx="262576" cy="2286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11" name="智演喵视觉设计8">
            <a:extLst>
              <a:ext uri="{FF2B5EF4-FFF2-40B4-BE49-F238E27FC236}">
                <a16:creationId xmlns:a16="http://schemas.microsoft.com/office/drawing/2014/main" id="{59D98748-90ED-B6EB-7349-A32EA448E4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4181" y="1281976"/>
            <a:ext cx="6243638" cy="2971800"/>
          </a:xfrm>
          <a:prstGeom prst="roundRect">
            <a:avLst>
              <a:gd name="adj" fmla="val 7693"/>
            </a:avLst>
          </a:prstGeom>
          <a:pattFill prst="pct5">
            <a:fgClr>
              <a:srgbClr val="E4E6EA"/>
            </a:fgClr>
            <a:bgClr>
              <a:srgbClr val="ADB5BF"/>
            </a:bgClr>
          </a:pattFill>
          <a:ln w="28575" cap="flat" cmpd="sng" algn="ctr">
            <a:solidFill>
              <a:schemeClr val="bg1">
                <a:alpha val="57000"/>
              </a:schemeClr>
            </a:solidFill>
            <a:prstDash val="solid"/>
            <a:miter lim="800000"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智演喵视觉设计9">
            <a:extLst>
              <a:ext uri="{FF2B5EF4-FFF2-40B4-BE49-F238E27FC236}">
                <a16:creationId xmlns:a16="http://schemas.microsoft.com/office/drawing/2014/main" id="{AED3D2DC-1EC2-FA8B-CF2A-55371E03DA7F}"/>
              </a:ext>
            </a:extLst>
          </p:cNvPr>
          <p:cNvSpPr txBox="1"/>
          <p:nvPr/>
        </p:nvSpPr>
        <p:spPr>
          <a:xfrm>
            <a:off x="2625961" y="4304744"/>
            <a:ext cx="6940079" cy="60016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dist"/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rPr>
              <a:t>齐鲁工业大学（山东省科学院）</a:t>
            </a:r>
            <a:endParaRPr lang="zh-CN" altLang="en-US" sz="14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智演喵视觉设计10">
            <a:extLst>
              <a:ext uri="{FF2B5EF4-FFF2-40B4-BE49-F238E27FC236}">
                <a16:creationId xmlns:a16="http://schemas.microsoft.com/office/drawing/2014/main" id="{C7B82A83-1256-1CA0-11ED-CAEE20D280F1}"/>
              </a:ext>
            </a:extLst>
          </p:cNvPr>
          <p:cNvSpPr txBox="1"/>
          <p:nvPr/>
        </p:nvSpPr>
        <p:spPr>
          <a:xfrm>
            <a:off x="1573778" y="5011766"/>
            <a:ext cx="9044445" cy="101476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齐鲁工业大学（山东省科学院）坐落于国家历史文化名城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泉城济南，是山东省重点建设的应用研究型大学，山东省最大的综合性自然科学研究机构，山东省属高校高水平大学“冲一流”建设高校。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54400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99fa8032-2b8c-4156-b94f-0496771b6862&quot;,&quot;Name&quot;:&quot;音神推荐&quot;,&quot;Kind&quot;:&quot;Custom&quot;,&quot;OldGuidesSetting&quot;:{&quot;HeaderHeight&quot;:0.0,&quot;FooterHeight&quot;:0.0,&quot;SideMargin&quot;:10.0,&quot;TopMargin&quot;:8.0,&quot;BottomMargin&quot;:8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94810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05866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8013"/>
  <p:tag name="SHADOWSIZE" val="100"/>
  <p:tag name="TEXT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8013"/>
  <p:tag name="SHADOWSIZE" val="100"/>
  <p:tag name="TEXTSHADOWSIZE" val="1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8013"/>
  <p:tag name="SHADOWSIZE" val="100"/>
  <p:tag name="TEXT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5954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8013"/>
  <p:tag name="SHADOWSIZE" val="100"/>
  <p:tag name="TEXT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5954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595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595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94810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05866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9481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05866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9481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058661"/>
</p:tagLst>
</file>

<file path=ppt/theme/theme1.xml><?xml version="1.0" encoding="utf-8"?>
<a:theme xmlns:a="http://schemas.openxmlformats.org/drawingml/2006/main" name="51PPT模板网   www.51pptmoban.com">
  <a:themeElements>
    <a:clrScheme name="齐鲁工业大学汇报答辩通用模板-智演喵出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387"/>
      </a:accent1>
      <a:accent2>
        <a:srgbClr val="1A2C80"/>
      </a:accent2>
      <a:accent3>
        <a:srgbClr val="0070C0"/>
      </a:accent3>
      <a:accent4>
        <a:srgbClr val="FFC000"/>
      </a:accent4>
      <a:accent5>
        <a:srgbClr val="F2F2F2"/>
      </a:accent5>
      <a:accent6>
        <a:srgbClr val="1A2C80"/>
      </a:accent6>
      <a:hlink>
        <a:srgbClr val="0563C1"/>
      </a:hlink>
      <a:folHlink>
        <a:srgbClr val="954F72"/>
      </a:folHlink>
    </a:clrScheme>
    <a:fontScheme name="思源51">
      <a:majorFont>
        <a:latin typeface="Arial Black"/>
        <a:ea typeface="思源宋体 CN Heavy"/>
        <a:cs typeface=""/>
      </a:majorFont>
      <a:minorFont>
        <a:latin typeface="Arial"/>
        <a:ea typeface="思源宋体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9944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</TotalTime>
  <Words>1958</Words>
  <Application>Microsoft Office PowerPoint</Application>
  <PresentationFormat>宽屏</PresentationFormat>
  <Paragraphs>261</Paragraphs>
  <Slides>33</Slides>
  <Notes>8</Notes>
  <HiddenSlides>7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思源宋体 CN Heavy</vt:lpstr>
      <vt:lpstr>思源宋体 Heavy</vt:lpstr>
      <vt:lpstr>微软雅黑</vt:lpstr>
      <vt:lpstr>微软雅黑 Light</vt:lpstr>
      <vt:lpstr>Arial</vt:lpstr>
      <vt:lpstr>Arial Black</vt:lpstr>
      <vt:lpstr>Calibri</vt:lpstr>
      <vt:lpstr>Segoe UI Light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齐鲁工业大学汇报答辩通用ppt模板</dc:title>
  <dc:subject>论文答辩</dc:subject>
  <dc:creator>萧萧</dc:creator>
  <cp:keywords>P界达人</cp:keywords>
  <dc:description>www.51pptmoban.com</dc:description>
  <cp:lastModifiedBy>Win user</cp:lastModifiedBy>
  <cp:revision>23</cp:revision>
  <dcterms:created xsi:type="dcterms:W3CDTF">2022-05-11T12:26:50Z</dcterms:created>
  <dcterms:modified xsi:type="dcterms:W3CDTF">2022-07-20T15:48:07Z</dcterms:modified>
</cp:coreProperties>
</file>